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4"/>
  </p:notesMasterIdLst>
  <p:handoutMasterIdLst>
    <p:handoutMasterId r:id="rId25"/>
  </p:handoutMasterIdLst>
  <p:sldIdLst>
    <p:sldId id="682" r:id="rId2"/>
    <p:sldId id="684" r:id="rId3"/>
    <p:sldId id="686" r:id="rId4"/>
    <p:sldId id="653" r:id="rId5"/>
    <p:sldId id="654" r:id="rId6"/>
    <p:sldId id="655" r:id="rId7"/>
    <p:sldId id="683" r:id="rId8"/>
    <p:sldId id="657" r:id="rId9"/>
    <p:sldId id="658" r:id="rId10"/>
    <p:sldId id="659" r:id="rId11"/>
    <p:sldId id="610" r:id="rId12"/>
    <p:sldId id="666" r:id="rId13"/>
    <p:sldId id="667" r:id="rId14"/>
    <p:sldId id="685" r:id="rId15"/>
    <p:sldId id="680" r:id="rId16"/>
    <p:sldId id="677" r:id="rId17"/>
    <p:sldId id="678" r:id="rId18"/>
    <p:sldId id="679" r:id="rId19"/>
    <p:sldId id="681" r:id="rId20"/>
    <p:sldId id="473" r:id="rId21"/>
    <p:sldId id="674" r:id="rId22"/>
    <p:sldId id="675" r:id="rId23"/>
  </p:sldIdLst>
  <p:sldSz cx="13817600" cy="8229600"/>
  <p:notesSz cx="9144000" cy="6858000"/>
  <p:defaultTextStyle>
    <a:defPPr>
      <a:defRPr lang="en-US"/>
    </a:defPPr>
    <a:lvl1pPr marL="0" algn="l" defTabSz="1044976" rtl="0" eaLnBrk="1" latinLnBrk="0" hangingPunct="1">
      <a:defRPr sz="2057" kern="1200">
        <a:solidFill>
          <a:schemeClr val="tx1"/>
        </a:solidFill>
        <a:latin typeface="+mn-lt"/>
        <a:ea typeface="+mn-ea"/>
        <a:cs typeface="+mn-cs"/>
      </a:defRPr>
    </a:lvl1pPr>
    <a:lvl2pPr marL="522488" algn="l" defTabSz="1044976" rtl="0" eaLnBrk="1" latinLnBrk="0" hangingPunct="1">
      <a:defRPr sz="2057" kern="1200">
        <a:solidFill>
          <a:schemeClr val="tx1"/>
        </a:solidFill>
        <a:latin typeface="+mn-lt"/>
        <a:ea typeface="+mn-ea"/>
        <a:cs typeface="+mn-cs"/>
      </a:defRPr>
    </a:lvl2pPr>
    <a:lvl3pPr marL="1044976" algn="l" defTabSz="1044976" rtl="0" eaLnBrk="1" latinLnBrk="0" hangingPunct="1">
      <a:defRPr sz="2057" kern="1200">
        <a:solidFill>
          <a:schemeClr val="tx1"/>
        </a:solidFill>
        <a:latin typeface="+mn-lt"/>
        <a:ea typeface="+mn-ea"/>
        <a:cs typeface="+mn-cs"/>
      </a:defRPr>
    </a:lvl3pPr>
    <a:lvl4pPr marL="1567464" algn="l" defTabSz="1044976" rtl="0" eaLnBrk="1" latinLnBrk="0" hangingPunct="1">
      <a:defRPr sz="2057" kern="1200">
        <a:solidFill>
          <a:schemeClr val="tx1"/>
        </a:solidFill>
        <a:latin typeface="+mn-lt"/>
        <a:ea typeface="+mn-ea"/>
        <a:cs typeface="+mn-cs"/>
      </a:defRPr>
    </a:lvl4pPr>
    <a:lvl5pPr marL="2089953" algn="l" defTabSz="1044976" rtl="0" eaLnBrk="1" latinLnBrk="0" hangingPunct="1">
      <a:defRPr sz="2057" kern="1200">
        <a:solidFill>
          <a:schemeClr val="tx1"/>
        </a:solidFill>
        <a:latin typeface="+mn-lt"/>
        <a:ea typeface="+mn-ea"/>
        <a:cs typeface="+mn-cs"/>
      </a:defRPr>
    </a:lvl5pPr>
    <a:lvl6pPr marL="2612441" algn="l" defTabSz="1044976" rtl="0" eaLnBrk="1" latinLnBrk="0" hangingPunct="1">
      <a:defRPr sz="2057" kern="1200">
        <a:solidFill>
          <a:schemeClr val="tx1"/>
        </a:solidFill>
        <a:latin typeface="+mn-lt"/>
        <a:ea typeface="+mn-ea"/>
        <a:cs typeface="+mn-cs"/>
      </a:defRPr>
    </a:lvl6pPr>
    <a:lvl7pPr marL="3134929" algn="l" defTabSz="1044976" rtl="0" eaLnBrk="1" latinLnBrk="0" hangingPunct="1">
      <a:defRPr sz="2057" kern="1200">
        <a:solidFill>
          <a:schemeClr val="tx1"/>
        </a:solidFill>
        <a:latin typeface="+mn-lt"/>
        <a:ea typeface="+mn-ea"/>
        <a:cs typeface="+mn-cs"/>
      </a:defRPr>
    </a:lvl7pPr>
    <a:lvl8pPr marL="3657417" algn="l" defTabSz="1044976" rtl="0" eaLnBrk="1" latinLnBrk="0" hangingPunct="1">
      <a:defRPr sz="2057" kern="1200">
        <a:solidFill>
          <a:schemeClr val="tx1"/>
        </a:solidFill>
        <a:latin typeface="+mn-lt"/>
        <a:ea typeface="+mn-ea"/>
        <a:cs typeface="+mn-cs"/>
      </a:defRPr>
    </a:lvl8pPr>
    <a:lvl9pPr marL="4179905" algn="l" defTabSz="1044976" rtl="0" eaLnBrk="1" latinLnBrk="0" hangingPunct="1">
      <a:defRPr sz="205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5" autoAdjust="0"/>
    <p:restoredTop sz="94660"/>
  </p:normalViewPr>
  <p:slideViewPr>
    <p:cSldViewPr snapToGrid="0">
      <p:cViewPr varScale="1">
        <p:scale>
          <a:sx n="60" d="100"/>
          <a:sy n="60" d="100"/>
        </p:scale>
        <p:origin x="10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009786AE-3457-4307-B3DD-5E96E46D421F}" type="datetime2">
              <a:rPr lang="en-US" smtClean="0"/>
              <a:t>Saturday, September 12, 2020</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56E648A3-00B2-4AFB-B4C8-D6E970C1E695}" type="slidenum">
              <a:rPr lang="en-US" smtClean="0"/>
              <a:t>‹#›</a:t>
            </a:fld>
            <a:endParaRPr lang="en-US"/>
          </a:p>
        </p:txBody>
      </p:sp>
    </p:spTree>
    <p:extLst>
      <p:ext uri="{BB962C8B-B14F-4D97-AF65-F5344CB8AC3E}">
        <p14:creationId xmlns:p14="http://schemas.microsoft.com/office/powerpoint/2010/main" val="162143229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D879633-4B5D-4947-889E-9CB3303ADE21}" type="datetime2">
              <a:rPr lang="en-US" smtClean="0"/>
              <a:t>Saturday, September 12, 2020</a:t>
            </a:fld>
            <a:endParaRPr lang="en-US"/>
          </a:p>
        </p:txBody>
      </p:sp>
      <p:sp>
        <p:nvSpPr>
          <p:cNvPr id="4" name="Slide Image Placeholder 3"/>
          <p:cNvSpPr>
            <a:spLocks noGrp="1" noRot="1" noChangeAspect="1"/>
          </p:cNvSpPr>
          <p:nvPr>
            <p:ph type="sldImg" idx="2"/>
          </p:nvPr>
        </p:nvSpPr>
        <p:spPr>
          <a:xfrm>
            <a:off x="2628900" y="857250"/>
            <a:ext cx="38862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B38854B-8B8E-4033-9E30-5FB5E5A16659}" type="slidenum">
              <a:rPr lang="en-US" smtClean="0"/>
              <a:t>‹#›</a:t>
            </a:fld>
            <a:endParaRPr lang="en-US"/>
          </a:p>
        </p:txBody>
      </p:sp>
    </p:spTree>
    <p:extLst>
      <p:ext uri="{BB962C8B-B14F-4D97-AF65-F5344CB8AC3E}">
        <p14:creationId xmlns:p14="http://schemas.microsoft.com/office/powerpoint/2010/main" val="314485031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346836"/>
            <a:ext cx="10363200" cy="2865120"/>
          </a:xfrm>
        </p:spPr>
        <p:txBody>
          <a:bodyPr anchor="b"/>
          <a:lstStyle>
            <a:lvl1pPr algn="ctr">
              <a:defRPr sz="6800"/>
            </a:lvl1pPr>
          </a:lstStyle>
          <a:p>
            <a:r>
              <a:rPr lang="en-US" smtClean="0"/>
              <a:t>Click to edit Master title style</a:t>
            </a:r>
            <a:endParaRPr lang="en-US" dirty="0"/>
          </a:p>
        </p:txBody>
      </p:sp>
      <p:sp>
        <p:nvSpPr>
          <p:cNvPr id="3" name="Subtitle 2"/>
          <p:cNvSpPr>
            <a:spLocks noGrp="1"/>
          </p:cNvSpPr>
          <p:nvPr>
            <p:ph type="subTitle" idx="1"/>
          </p:nvPr>
        </p:nvSpPr>
        <p:spPr>
          <a:xfrm>
            <a:off x="1727200" y="4322446"/>
            <a:ext cx="10363200" cy="1986914"/>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ACCF13-5D55-4C2B-B060-8F2CD3624DD0}" type="datetime1">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601122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B87BD4-3F9F-4FFE-9E25-1EFFB12B19E2}" type="datetime1">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43622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38150"/>
            <a:ext cx="2979420" cy="697420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9960" y="438150"/>
            <a:ext cx="8765540" cy="697420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5CEFC5-9678-4970-9167-2B3510E00297}" type="datetime1">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723578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Box 6"/>
          <p:cNvSpPr txBox="1"/>
          <p:nvPr userDrawn="1"/>
        </p:nvSpPr>
        <p:spPr>
          <a:xfrm>
            <a:off x="3456123" y="7807059"/>
            <a:ext cx="7715104" cy="246221"/>
          </a:xfrm>
          <a:prstGeom prst="rect">
            <a:avLst/>
          </a:prstGeom>
          <a:noFill/>
        </p:spPr>
        <p:txBody>
          <a:bodyPr wrap="square" rtlCol="0">
            <a:spAutoFit/>
          </a:bodyPr>
          <a:lstStyle/>
          <a:p>
            <a:pPr algn="ctr"/>
            <a:r>
              <a:rPr lang="en-US" sz="1000" b="1" dirty="0"/>
              <a:t>Abdul </a:t>
            </a:r>
            <a:r>
              <a:rPr lang="en-US" sz="1000" b="1" dirty="0" err="1"/>
              <a:t>Alim</a:t>
            </a:r>
            <a:r>
              <a:rPr lang="en-US" sz="1000" b="1" dirty="0"/>
              <a:t>, Lecturer (Arabic), </a:t>
            </a:r>
            <a:r>
              <a:rPr lang="en-US" sz="1000" b="1" dirty="0" err="1"/>
              <a:t>Patari</a:t>
            </a:r>
            <a:r>
              <a:rPr lang="en-US" sz="1000" b="1" dirty="0"/>
              <a:t> </a:t>
            </a:r>
            <a:r>
              <a:rPr lang="en-US" sz="1000" b="1" dirty="0" err="1"/>
              <a:t>Fazil</a:t>
            </a:r>
            <a:r>
              <a:rPr lang="en-US" sz="1000" b="1" dirty="0"/>
              <a:t> </a:t>
            </a:r>
            <a:r>
              <a:rPr lang="en-US" sz="1000" b="1" dirty="0" err="1"/>
              <a:t>Madrasha</a:t>
            </a:r>
            <a:r>
              <a:rPr lang="en-US" sz="1000" b="1" dirty="0"/>
              <a:t>, </a:t>
            </a:r>
            <a:r>
              <a:rPr lang="en-US" sz="1000" b="1" dirty="0" err="1"/>
              <a:t>Sapahar</a:t>
            </a:r>
            <a:r>
              <a:rPr lang="en-US" sz="1000" b="1" dirty="0"/>
              <a:t>, </a:t>
            </a:r>
            <a:r>
              <a:rPr lang="en-US" sz="1000" b="1" dirty="0" err="1"/>
              <a:t>Naogaon</a:t>
            </a:r>
            <a:r>
              <a:rPr lang="en-US" sz="1000" b="1" dirty="0"/>
              <a:t>, </a:t>
            </a:r>
            <a:r>
              <a:rPr lang="en-US" sz="1000" b="1" dirty="0" smtClean="0"/>
              <a:t>01749944418, infoabdulalim@gmail.com</a:t>
            </a:r>
            <a:endParaRPr lang="en-US" sz="1000" b="1" dirty="0"/>
          </a:p>
        </p:txBody>
      </p:sp>
    </p:spTree>
    <p:extLst>
      <p:ext uri="{BB962C8B-B14F-4D97-AF65-F5344CB8AC3E}">
        <p14:creationId xmlns:p14="http://schemas.microsoft.com/office/powerpoint/2010/main" val="15826683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A1D2CD-7F15-4BB3-82EC-8CCF2FF596DE}" type="datetime1">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4422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3" y="2051686"/>
            <a:ext cx="11917680" cy="3423284"/>
          </a:xfrm>
        </p:spPr>
        <p:txBody>
          <a:bodyPr anchor="b"/>
          <a:lstStyle>
            <a:lvl1pPr>
              <a:defRPr sz="6800"/>
            </a:lvl1pPr>
          </a:lstStyle>
          <a:p>
            <a:r>
              <a:rPr lang="en-US" smtClean="0"/>
              <a:t>Click to edit Master title style</a:t>
            </a:r>
            <a:endParaRPr lang="en-US" dirty="0"/>
          </a:p>
        </p:txBody>
      </p:sp>
      <p:sp>
        <p:nvSpPr>
          <p:cNvPr id="3" name="Text Placeholder 2"/>
          <p:cNvSpPr>
            <a:spLocks noGrp="1"/>
          </p:cNvSpPr>
          <p:nvPr>
            <p:ph type="body" idx="1"/>
          </p:nvPr>
        </p:nvSpPr>
        <p:spPr>
          <a:xfrm>
            <a:off x="942763" y="5507356"/>
            <a:ext cx="11917680" cy="1800224"/>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2954C1-5DC6-405C-AC38-64251AA93F0F}" type="datetime1">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78768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9960" y="2190750"/>
            <a:ext cx="587248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995160" y="2190750"/>
            <a:ext cx="587248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586941-86CC-4659-965E-AD7042A38D36}" type="datetime1">
              <a:rPr lang="en-US" smtClean="0"/>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80207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760" y="438150"/>
            <a:ext cx="11917680" cy="15906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51760" y="2017396"/>
            <a:ext cx="5845492" cy="988694"/>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Edit Master text styles</a:t>
            </a:r>
          </a:p>
        </p:txBody>
      </p:sp>
      <p:sp>
        <p:nvSpPr>
          <p:cNvPr id="4" name="Content Placeholder 3"/>
          <p:cNvSpPr>
            <a:spLocks noGrp="1"/>
          </p:cNvSpPr>
          <p:nvPr>
            <p:ph sz="half" idx="2"/>
          </p:nvPr>
        </p:nvSpPr>
        <p:spPr>
          <a:xfrm>
            <a:off x="951760" y="3006090"/>
            <a:ext cx="5845492"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995160" y="2017396"/>
            <a:ext cx="5874280" cy="988694"/>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Edit Master text styles</a:t>
            </a:r>
          </a:p>
        </p:txBody>
      </p:sp>
      <p:sp>
        <p:nvSpPr>
          <p:cNvPr id="6" name="Content Placeholder 5"/>
          <p:cNvSpPr>
            <a:spLocks noGrp="1"/>
          </p:cNvSpPr>
          <p:nvPr>
            <p:ph sz="quarter" idx="4"/>
          </p:nvPr>
        </p:nvSpPr>
        <p:spPr>
          <a:xfrm>
            <a:off x="6995160" y="3006090"/>
            <a:ext cx="5874280"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C361AF-7CF3-43FF-ACF1-E15CE0553E0E}" type="datetime1">
              <a:rPr lang="en-US" smtClean="0"/>
              <a:t>9/12/2020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53832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B8F349-C158-46DF-BD76-5698D01726F8}" type="datetime1">
              <a:rPr lang="en-US" smtClean="0"/>
              <a:t>9/12/2020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62540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D2FF0-F4DE-4315-863B-88996E81AB43}" type="datetime1">
              <a:rPr lang="en-US" smtClean="0"/>
              <a:t>9/12/2020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62977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48640"/>
            <a:ext cx="4456535" cy="1920240"/>
          </a:xfrm>
        </p:spPr>
        <p:txBody>
          <a:bodyPr anchor="b"/>
          <a:lstStyle>
            <a:lvl1pPr>
              <a:defRPr sz="3627"/>
            </a:lvl1pPr>
          </a:lstStyle>
          <a:p>
            <a:r>
              <a:rPr lang="en-US" smtClean="0"/>
              <a:t>Click to edit Master title style</a:t>
            </a:r>
            <a:endParaRPr lang="en-US" dirty="0"/>
          </a:p>
        </p:txBody>
      </p:sp>
      <p:sp>
        <p:nvSpPr>
          <p:cNvPr id="3" name="Content Placeholder 2"/>
          <p:cNvSpPr>
            <a:spLocks noGrp="1"/>
          </p:cNvSpPr>
          <p:nvPr>
            <p:ph idx="1"/>
          </p:nvPr>
        </p:nvSpPr>
        <p:spPr>
          <a:xfrm>
            <a:off x="5874280" y="1184911"/>
            <a:ext cx="6995160" cy="5848350"/>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51760" y="2468880"/>
            <a:ext cx="4456535" cy="4573906"/>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Edit Master text styles</a:t>
            </a:r>
          </a:p>
        </p:txBody>
      </p:sp>
      <p:sp>
        <p:nvSpPr>
          <p:cNvPr id="5" name="Date Placeholder 4"/>
          <p:cNvSpPr>
            <a:spLocks noGrp="1"/>
          </p:cNvSpPr>
          <p:nvPr>
            <p:ph type="dt" sz="half" idx="10"/>
          </p:nvPr>
        </p:nvSpPr>
        <p:spPr/>
        <p:txBody>
          <a:bodyPr/>
          <a:lstStyle/>
          <a:p>
            <a:fld id="{CEC215B1-83A3-4B5B-AE63-0FF0C79F1C96}" type="datetime1">
              <a:rPr lang="en-US" smtClean="0"/>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22606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48640"/>
            <a:ext cx="4456535" cy="1920240"/>
          </a:xfrm>
        </p:spPr>
        <p:txBody>
          <a:bodyPr anchor="b"/>
          <a:lstStyle>
            <a:lvl1pPr>
              <a:defRPr sz="36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74280" y="1184911"/>
            <a:ext cx="6995160" cy="5848350"/>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smtClean="0"/>
              <a:t>Click icon to add picture</a:t>
            </a:r>
            <a:endParaRPr lang="en-US" dirty="0"/>
          </a:p>
        </p:txBody>
      </p:sp>
      <p:sp>
        <p:nvSpPr>
          <p:cNvPr id="4" name="Text Placeholder 3"/>
          <p:cNvSpPr>
            <a:spLocks noGrp="1"/>
          </p:cNvSpPr>
          <p:nvPr>
            <p:ph type="body" sz="half" idx="2"/>
          </p:nvPr>
        </p:nvSpPr>
        <p:spPr>
          <a:xfrm>
            <a:off x="951760" y="2468880"/>
            <a:ext cx="4456535" cy="4573906"/>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Edit Master text styles</a:t>
            </a:r>
          </a:p>
        </p:txBody>
      </p:sp>
      <p:sp>
        <p:nvSpPr>
          <p:cNvPr id="5" name="Date Placeholder 4"/>
          <p:cNvSpPr>
            <a:spLocks noGrp="1"/>
          </p:cNvSpPr>
          <p:nvPr>
            <p:ph type="dt" sz="half" idx="10"/>
          </p:nvPr>
        </p:nvSpPr>
        <p:spPr/>
        <p:txBody>
          <a:bodyPr/>
          <a:lstStyle/>
          <a:p>
            <a:fld id="{4DF5565E-1ECB-4D10-9D49-2DA0B599544D}" type="datetime1">
              <a:rPr lang="en-US" smtClean="0"/>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76066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38150"/>
            <a:ext cx="11917680" cy="15906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9960" y="2190750"/>
            <a:ext cx="11917680" cy="522160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49960" y="7627621"/>
            <a:ext cx="3108960" cy="438150"/>
          </a:xfrm>
          <a:prstGeom prst="rect">
            <a:avLst/>
          </a:prstGeom>
        </p:spPr>
        <p:txBody>
          <a:bodyPr vert="horz" lIns="91440" tIns="45720" rIns="91440" bIns="45720" rtlCol="0" anchor="ctr"/>
          <a:lstStyle>
            <a:lvl1pPr algn="l">
              <a:defRPr sz="1360">
                <a:solidFill>
                  <a:schemeClr val="tx1">
                    <a:tint val="75000"/>
                  </a:schemeClr>
                </a:solidFill>
              </a:defRPr>
            </a:lvl1pPr>
          </a:lstStyle>
          <a:p>
            <a:fld id="{3022C398-DC40-47CB-9FD1-4025A874DADB}" type="datetime1">
              <a:rPr lang="en-US" smtClean="0"/>
              <a:t>9/12/2020</a:t>
            </a:fld>
            <a:endParaRPr lang="en-US"/>
          </a:p>
        </p:txBody>
      </p:sp>
      <p:sp>
        <p:nvSpPr>
          <p:cNvPr id="5" name="Footer Placeholder 4"/>
          <p:cNvSpPr>
            <a:spLocks noGrp="1"/>
          </p:cNvSpPr>
          <p:nvPr>
            <p:ph type="ftr" sz="quarter" idx="3"/>
          </p:nvPr>
        </p:nvSpPr>
        <p:spPr>
          <a:xfrm>
            <a:off x="4577080" y="7627621"/>
            <a:ext cx="4663440" cy="438150"/>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758680" y="7627621"/>
            <a:ext cx="3108960" cy="438150"/>
          </a:xfrm>
          <a:prstGeom prst="rect">
            <a:avLst/>
          </a:prstGeom>
        </p:spPr>
        <p:txBody>
          <a:bodyPr vert="horz" lIns="91440" tIns="45720" rIns="91440" bIns="45720" rtlCol="0" anchor="ctr"/>
          <a:lstStyle>
            <a:lvl1pPr algn="r">
              <a:defRPr sz="1360">
                <a:solidFill>
                  <a:schemeClr val="tx1">
                    <a:tint val="75000"/>
                  </a:schemeClr>
                </a:solidFill>
              </a:defRPr>
            </a:lvl1pPr>
          </a:lstStyle>
          <a:p>
            <a:fld id="{D58E6735-540D-4EB1-B0B9-16DDD8662F70}" type="slidenum">
              <a:rPr lang="en-US" smtClean="0"/>
              <a:t>‹#›</a:t>
            </a:fld>
            <a:endParaRPr lang="en-US"/>
          </a:p>
        </p:txBody>
      </p:sp>
      <p:sp>
        <p:nvSpPr>
          <p:cNvPr id="7" name="Rectangle 6"/>
          <p:cNvSpPr/>
          <p:nvPr userDrawn="1"/>
        </p:nvSpPr>
        <p:spPr>
          <a:xfrm>
            <a:off x="4" y="6"/>
            <a:ext cx="13817599" cy="8159825"/>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34"/>
          </a:p>
        </p:txBody>
      </p:sp>
      <p:sp>
        <p:nvSpPr>
          <p:cNvPr id="8" name="Rectangle 7"/>
          <p:cNvSpPr/>
          <p:nvPr userDrawn="1"/>
        </p:nvSpPr>
        <p:spPr>
          <a:xfrm>
            <a:off x="105279" y="104505"/>
            <a:ext cx="13601783" cy="7961269"/>
          </a:xfrm>
          <a:prstGeom prst="rect">
            <a:avLst/>
          </a:prstGeom>
          <a:noFill/>
          <a:ln w="76200">
            <a:solidFill>
              <a:schemeClr val="accent6">
                <a:lumMod val="50000"/>
              </a:schemeClr>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34"/>
          </a:p>
        </p:txBody>
      </p:sp>
    </p:spTree>
    <p:extLst>
      <p:ext uri="{BB962C8B-B14F-4D97-AF65-F5344CB8AC3E}">
        <p14:creationId xmlns:p14="http://schemas.microsoft.com/office/powerpoint/2010/main" val="24958090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hf hdr="0" ftr="0"/>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2.xml"/><Relationship Id="rId5" Type="http://schemas.openxmlformats.org/officeDocument/2006/relationships/image" Target="../media/image25.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f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2.xml"/><Relationship Id="rId5" Type="http://schemas.openxmlformats.org/officeDocument/2006/relationships/image" Target="../media/image31.jpg"/><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2.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2.xml"/><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a:extLst>
              <a:ext uri="{FF2B5EF4-FFF2-40B4-BE49-F238E27FC236}">
                <a16:creationId xmlns:a16="http://schemas.microsoft.com/office/drawing/2014/main" id="{8E457F3A-3CDA-42B0-B036-2A898D239837}"/>
              </a:ext>
            </a:extLst>
          </p:cNvPr>
          <p:cNvSpPr txBox="1"/>
          <p:nvPr/>
        </p:nvSpPr>
        <p:spPr>
          <a:xfrm>
            <a:off x="2427887" y="286407"/>
            <a:ext cx="8702562"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MA" sz="6000" b="1" dirty="0" smtClean="0">
                <a:ln>
                  <a:solidFill>
                    <a:sysClr val="windowText" lastClr="000000"/>
                  </a:solidFill>
                </a:ln>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السلام عليكم ورحمة الله وبركاته</a:t>
            </a:r>
            <a:endParaRPr lang="en-US" sz="6000" b="1" dirty="0">
              <a:ln>
                <a:solidFill>
                  <a:sysClr val="windowText" lastClr="000000"/>
                </a:solidFill>
              </a:ln>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31" y="1302068"/>
            <a:ext cx="13130735" cy="6454566"/>
          </a:xfrm>
          <a:prstGeom prst="rect">
            <a:avLst/>
          </a:prstGeom>
        </p:spPr>
      </p:pic>
    </p:spTree>
    <p:extLst>
      <p:ext uri="{BB962C8B-B14F-4D97-AF65-F5344CB8AC3E}">
        <p14:creationId xmlns:p14="http://schemas.microsoft.com/office/powerpoint/2010/main" val="38689651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9.55882E-7 -6.17284E-7 L 9.55882E-7 -0.07214 " pathEditMode="relative" rAng="0" ptsTypes="AA">
                                      <p:cBhvr>
                                        <p:cTn id="6" dur="1000" accel="50000" decel="50000" autoRev="1" fill="hold">
                                          <p:stCondLst>
                                            <p:cond delay="0"/>
                                          </p:stCondLst>
                                        </p:cTn>
                                        <p:tgtEl>
                                          <p:spTgt spid="8"/>
                                        </p:tgtEl>
                                        <p:attrNameLst>
                                          <p:attrName>ppt_x</p:attrName>
                                          <p:attrName>ppt_y</p:attrName>
                                        </p:attrNameLst>
                                      </p:cBhvr>
                                      <p:rCtr x="0" y="-3607"/>
                                    </p:animMotion>
                                    <p:animRot by="1500000">
                                      <p:cBhvr>
                                        <p:cTn id="7" dur="500" fill="hold">
                                          <p:stCondLst>
                                            <p:cond delay="0"/>
                                          </p:stCondLst>
                                        </p:cTn>
                                        <p:tgtEl>
                                          <p:spTgt spid="8"/>
                                        </p:tgtEl>
                                        <p:attrNameLst>
                                          <p:attrName>r</p:attrName>
                                        </p:attrNameLst>
                                      </p:cBhvr>
                                    </p:animRot>
                                    <p:animRot by="-1500000">
                                      <p:cBhvr>
                                        <p:cTn id="8" dur="500" fill="hold">
                                          <p:stCondLst>
                                            <p:cond delay="500"/>
                                          </p:stCondLst>
                                        </p:cTn>
                                        <p:tgtEl>
                                          <p:spTgt spid="8"/>
                                        </p:tgtEl>
                                        <p:attrNameLst>
                                          <p:attrName>r</p:attrName>
                                        </p:attrNameLst>
                                      </p:cBhvr>
                                    </p:animRot>
                                    <p:animRot by="-1500000">
                                      <p:cBhvr>
                                        <p:cTn id="9" dur="500" fill="hold">
                                          <p:stCondLst>
                                            <p:cond delay="1000"/>
                                          </p:stCondLst>
                                        </p:cTn>
                                        <p:tgtEl>
                                          <p:spTgt spid="8"/>
                                        </p:tgtEl>
                                        <p:attrNameLst>
                                          <p:attrName>r</p:attrName>
                                        </p:attrNameLst>
                                      </p:cBhvr>
                                    </p:animRot>
                                    <p:animRot by="1500000">
                                      <p:cBhvr>
                                        <p:cTn id="10" dur="500" fill="hold">
                                          <p:stCondLst>
                                            <p:cond delay="15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8985" y="206106"/>
            <a:ext cx="11488495" cy="707886"/>
          </a:xfrm>
          <a:prstGeom prst="rect">
            <a:avLst/>
          </a:prstGeom>
          <a:noFill/>
        </p:spPr>
        <p:txBody>
          <a:bodyPr wrap="square" lIns="91440" tIns="45720" rIns="91440" bIns="45720">
            <a:spAutoFit/>
          </a:bodyPr>
          <a:lstStyle/>
          <a:p>
            <a:pPr algn="ctr"/>
            <a:r>
              <a:rPr lang="ar-MA" sz="40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هلموا نتعلم الآن معاني الكلمات الصعبة مع تكوين الجمل في الدرس</a:t>
            </a:r>
            <a:endParaRPr lang="en-US" sz="40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6" name="Rounded Rectangle 5"/>
          <p:cNvSpPr/>
          <p:nvPr/>
        </p:nvSpPr>
        <p:spPr>
          <a:xfrm>
            <a:off x="10468303" y="977469"/>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الثقافة</a:t>
            </a:r>
            <a:endParaRPr lang="en-US" sz="3200" b="1" dirty="0">
              <a:solidFill>
                <a:schemeClr val="tx1"/>
              </a:solidFill>
              <a:effectLst>
                <a:outerShdw blurRad="38100" dist="38100" dir="2700000" algn="tl">
                  <a:srgbClr val="000000">
                    <a:alpha val="43137"/>
                  </a:srgbClr>
                </a:outerShdw>
              </a:effectLst>
            </a:endParaRPr>
          </a:p>
        </p:txBody>
      </p:sp>
      <p:sp>
        <p:nvSpPr>
          <p:cNvPr id="7" name="Rounded Rectangle 6"/>
          <p:cNvSpPr/>
          <p:nvPr/>
        </p:nvSpPr>
        <p:spPr>
          <a:xfrm>
            <a:off x="10468303" y="1860788"/>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معرفة / دراية</a:t>
            </a:r>
            <a:endParaRPr lang="en-US" sz="32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10468303" y="6539828"/>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أحب الثقافة الإسلامية</a:t>
            </a:r>
            <a:endParaRPr lang="en-US" sz="3200" b="1" dirty="0"/>
          </a:p>
        </p:txBody>
      </p:sp>
      <p:sp>
        <p:nvSpPr>
          <p:cNvPr id="12" name="Rounded Rectangle 11"/>
          <p:cNvSpPr/>
          <p:nvPr/>
        </p:nvSpPr>
        <p:spPr>
          <a:xfrm>
            <a:off x="7104989" y="977469"/>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تربية</a:t>
            </a:r>
            <a:endParaRPr lang="en-US" sz="3200" b="1" dirty="0">
              <a:solidFill>
                <a:schemeClr val="tx1"/>
              </a:solidFill>
              <a:effectLst>
                <a:outerShdw blurRad="38100" dist="38100" dir="2700000" algn="tl">
                  <a:srgbClr val="000000">
                    <a:alpha val="43137"/>
                  </a:srgbClr>
                </a:outerShdw>
              </a:effectLst>
            </a:endParaRPr>
          </a:p>
        </p:txBody>
      </p:sp>
      <p:sp>
        <p:nvSpPr>
          <p:cNvPr id="13" name="Rounded Rectangle 12"/>
          <p:cNvSpPr/>
          <p:nvPr/>
        </p:nvSpPr>
        <p:spPr>
          <a:xfrm>
            <a:off x="7104989" y="1860788"/>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تأديب / إصلاح</a:t>
            </a:r>
            <a:endParaRPr lang="ar-MA" sz="3200" b="1" dirty="0" smtClean="0"/>
          </a:p>
        </p:txBody>
      </p:sp>
      <p:sp>
        <p:nvSpPr>
          <p:cNvPr id="14" name="Rounded Rectangle 13"/>
          <p:cNvSpPr/>
          <p:nvPr/>
        </p:nvSpPr>
        <p:spPr>
          <a:xfrm>
            <a:off x="7104989" y="6539828"/>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تربية الأولاد ضروري</a:t>
            </a:r>
            <a:endParaRPr lang="en-US" sz="3200" b="1" dirty="0"/>
          </a:p>
        </p:txBody>
      </p:sp>
      <p:sp>
        <p:nvSpPr>
          <p:cNvPr id="15" name="Rounded Rectangle 14"/>
          <p:cNvSpPr/>
          <p:nvPr/>
        </p:nvSpPr>
        <p:spPr>
          <a:xfrm>
            <a:off x="3731174" y="964307"/>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كبير</a:t>
            </a:r>
            <a:endParaRPr lang="en-US" sz="3200" b="1" dirty="0">
              <a:solidFill>
                <a:schemeClr val="tx1"/>
              </a:solidFill>
              <a:effectLst>
                <a:outerShdw blurRad="38100" dist="38100" dir="2700000" algn="tl">
                  <a:srgbClr val="000000">
                    <a:alpha val="43137"/>
                  </a:srgbClr>
                </a:outerShdw>
              </a:effectLst>
            </a:endParaRPr>
          </a:p>
        </p:txBody>
      </p:sp>
      <p:sp>
        <p:nvSpPr>
          <p:cNvPr id="16" name="Rounded Rectangle 15"/>
          <p:cNvSpPr/>
          <p:nvPr/>
        </p:nvSpPr>
        <p:spPr>
          <a:xfrm>
            <a:off x="3731174" y="1847626"/>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عظيم</a:t>
            </a:r>
            <a:endParaRPr lang="en-US" sz="3200" b="1" dirty="0"/>
          </a:p>
        </p:txBody>
      </p:sp>
      <p:sp>
        <p:nvSpPr>
          <p:cNvPr id="17" name="Rounded Rectangle 16"/>
          <p:cNvSpPr/>
          <p:nvPr/>
        </p:nvSpPr>
        <p:spPr>
          <a:xfrm>
            <a:off x="3731174" y="6526666"/>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هذا الرجل كبير السن</a:t>
            </a:r>
            <a:endParaRPr lang="en-US" sz="3200" b="1" dirty="0"/>
          </a:p>
        </p:txBody>
      </p:sp>
      <p:sp>
        <p:nvSpPr>
          <p:cNvPr id="18" name="Rounded Rectangle 17"/>
          <p:cNvSpPr/>
          <p:nvPr/>
        </p:nvSpPr>
        <p:spPr>
          <a:xfrm>
            <a:off x="367860" y="964307"/>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أصل</a:t>
            </a:r>
            <a:endParaRPr lang="en-US" sz="3200" b="1" dirty="0">
              <a:solidFill>
                <a:schemeClr val="tx1"/>
              </a:solidFill>
              <a:effectLst>
                <a:outerShdw blurRad="38100" dist="38100" dir="2700000" algn="tl">
                  <a:srgbClr val="000000">
                    <a:alpha val="43137"/>
                  </a:srgbClr>
                </a:outerShdw>
              </a:effectLst>
            </a:endParaRPr>
          </a:p>
        </p:txBody>
      </p:sp>
      <p:sp>
        <p:nvSpPr>
          <p:cNvPr id="19" name="Rounded Rectangle 18"/>
          <p:cNvSpPr/>
          <p:nvPr/>
        </p:nvSpPr>
        <p:spPr>
          <a:xfrm>
            <a:off x="367860" y="1847626"/>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أساس / عرق</a:t>
            </a:r>
            <a:endParaRPr lang="en-US" sz="3200" b="1" dirty="0">
              <a:solidFill>
                <a:schemeClr val="tx1"/>
              </a:solidFill>
              <a:effectLst>
                <a:outerShdw blurRad="38100" dist="38100" dir="2700000" algn="tl">
                  <a:srgbClr val="000000">
                    <a:alpha val="43137"/>
                  </a:srgbClr>
                </a:outerShdw>
              </a:effectLst>
            </a:endParaRPr>
          </a:p>
        </p:txBody>
      </p:sp>
      <p:sp>
        <p:nvSpPr>
          <p:cNvPr id="20" name="Rounded Rectangle 19"/>
          <p:cNvSpPr/>
          <p:nvPr/>
        </p:nvSpPr>
        <p:spPr>
          <a:xfrm>
            <a:off x="367860" y="6526666"/>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الشيء يرجع إلى أصله</a:t>
            </a:r>
            <a:endParaRPr lang="en-US" sz="3200" b="1" dirty="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4981" y="2711670"/>
            <a:ext cx="2961214" cy="3597139"/>
          </a:xfrm>
          <a:prstGeom prst="round2DiagRect">
            <a:avLst>
              <a:gd name="adj1" fmla="val 16667"/>
              <a:gd name="adj2" fmla="val 0"/>
            </a:avLst>
          </a:prstGeom>
          <a:ln w="57150" cap="sq">
            <a:solidFill>
              <a:srgbClr val="00B0F0"/>
            </a:solidFill>
            <a:miter lim="800000"/>
          </a:ln>
          <a:effectLst>
            <a:glow rad="63500">
              <a:schemeClr val="accent2">
                <a:satMod val="175000"/>
                <a:alpha val="40000"/>
              </a:schemeClr>
            </a:glow>
            <a:outerShdw blurRad="254000" algn="tl" rotWithShape="0">
              <a:srgbClr val="000000">
                <a:alpha val="43000"/>
              </a:srgbClr>
            </a:outerShdw>
          </a:effectLst>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1169" y="2701668"/>
            <a:ext cx="3105150" cy="3607141"/>
          </a:xfrm>
          <a:prstGeom prst="round2DiagRect">
            <a:avLst>
              <a:gd name="adj1" fmla="val 16667"/>
              <a:gd name="adj2" fmla="val 0"/>
            </a:avLst>
          </a:prstGeom>
          <a:ln w="57150" cap="sq">
            <a:solidFill>
              <a:srgbClr val="00B0F0"/>
            </a:solidFill>
            <a:miter lim="800000"/>
          </a:ln>
          <a:effectLst>
            <a:glow rad="63500">
              <a:schemeClr val="accent2">
                <a:satMod val="175000"/>
                <a:alpha val="40000"/>
              </a:schemeClr>
            </a:glow>
            <a:outerShdw blurRad="254000" algn="tl" rotWithShape="0">
              <a:srgbClr val="000000">
                <a:alpha val="43000"/>
              </a:srgbClr>
            </a:outerShdw>
          </a:effectLst>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433" y="2752203"/>
            <a:ext cx="3020753" cy="3556606"/>
          </a:xfrm>
          <a:prstGeom prst="round2DiagRect">
            <a:avLst>
              <a:gd name="adj1" fmla="val 16667"/>
              <a:gd name="adj2" fmla="val 0"/>
            </a:avLst>
          </a:prstGeom>
          <a:ln w="57150" cap="sq">
            <a:solidFill>
              <a:srgbClr val="00B0F0"/>
            </a:solidFill>
            <a:miter lim="800000"/>
          </a:ln>
          <a:effectLst>
            <a:glow rad="63500">
              <a:schemeClr val="accent2">
                <a:satMod val="175000"/>
                <a:alpha val="40000"/>
              </a:schemeClr>
            </a:glow>
            <a:outerShdw blurRad="254000" algn="tl" rotWithShape="0">
              <a:srgbClr val="000000">
                <a:alpha val="43000"/>
              </a:srgbClr>
            </a:outerShdw>
          </a:effectLst>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1712" y="2749470"/>
            <a:ext cx="3095625" cy="3559339"/>
          </a:xfrm>
          <a:prstGeom prst="round2DiagRect">
            <a:avLst>
              <a:gd name="adj1" fmla="val 16667"/>
              <a:gd name="adj2" fmla="val 0"/>
            </a:avLst>
          </a:prstGeom>
          <a:ln w="57150" cap="sq">
            <a:solidFill>
              <a:srgbClr val="00B0F0"/>
            </a:solidFill>
            <a:miter lim="800000"/>
          </a:ln>
          <a:effectLst>
            <a:glow rad="63500">
              <a:schemeClr val="accent2">
                <a:satMod val="175000"/>
                <a:alpha val="40000"/>
              </a:schemeClr>
            </a:glow>
            <a:outerShdw blurRad="254000" algn="tl" rotWithShape="0">
              <a:srgbClr val="000000">
                <a:alpha val="43000"/>
              </a:srgbClr>
            </a:outerShdw>
          </a:effectLst>
        </p:spPr>
      </p:pic>
    </p:spTree>
    <p:extLst>
      <p:ext uri="{BB962C8B-B14F-4D97-AF65-F5344CB8AC3E}">
        <p14:creationId xmlns:p14="http://schemas.microsoft.com/office/powerpoint/2010/main" val="39860591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90"/>
                                          </p:val>
                                        </p:tav>
                                        <p:tav tm="100000">
                                          <p:val>
                                            <p:fltVal val="0"/>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32"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diamond(out)">
                                      <p:cBhvr>
                                        <p:cTn id="20" dur="2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5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6" dur="25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7" dur="250" accel="50000" fill="hold">
                                          <p:stCondLst>
                                            <p:cond delay="250"/>
                                          </p:stCondLst>
                                        </p:cTn>
                                        <p:tgtEl>
                                          <p:spTgt spid="7"/>
                                        </p:tgtEl>
                                        <p:attrNameLst>
                                          <p:attrName>ppt_w</p:attrName>
                                        </p:attrNameLst>
                                      </p:cBhvr>
                                      <p:tavLst>
                                        <p:tav tm="0">
                                          <p:val>
                                            <p:strVal val="#ppt_w*.05"/>
                                          </p:val>
                                        </p:tav>
                                        <p:tav tm="100000">
                                          <p:val>
                                            <p:strVal val="#ppt_w"/>
                                          </p:val>
                                        </p:tav>
                                      </p:tavLst>
                                    </p:anim>
                                    <p:anim calcmode="lin" valueType="num">
                                      <p:cBhvr>
                                        <p:cTn id="28" dur="500" fill="hold"/>
                                        <p:tgtEl>
                                          <p:spTgt spid="7"/>
                                        </p:tgtEl>
                                        <p:attrNameLst>
                                          <p:attrName>ppt_h</p:attrName>
                                        </p:attrNameLst>
                                      </p:cBhvr>
                                      <p:tavLst>
                                        <p:tav tm="0">
                                          <p:val>
                                            <p:strVal val="#ppt_h"/>
                                          </p:val>
                                        </p:tav>
                                        <p:tav tm="100000">
                                          <p:val>
                                            <p:strVal val="#ppt_h"/>
                                          </p:val>
                                        </p:tav>
                                      </p:tavLst>
                                    </p:anim>
                                    <p:anim calcmode="lin" valueType="num">
                                      <p:cBhvr>
                                        <p:cTn id="29" dur="25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0" dur="25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1" dur="250" accel="50000" fill="hold">
                                          <p:stCondLst>
                                            <p:cond delay="250"/>
                                          </p:stCondLst>
                                        </p:cTn>
                                        <p:tgtEl>
                                          <p:spTgt spid="7"/>
                                        </p:tgtEl>
                                        <p:attrNameLst>
                                          <p:attrName>ppt_y</p:attrName>
                                        </p:attrNameLst>
                                      </p:cBhvr>
                                      <p:tavLst>
                                        <p:tav tm="0">
                                          <p:val>
                                            <p:strVal val="#ppt_y+.1"/>
                                          </p:val>
                                        </p:tav>
                                        <p:tav tm="100000">
                                          <p:val>
                                            <p:strVal val="#ppt_y"/>
                                          </p:val>
                                        </p:tav>
                                      </p:tavLst>
                                    </p:anim>
                                    <p:animEffect transition="in" filter="fade">
                                      <p:cBhvr>
                                        <p:cTn id="32" dur="500" decel="50000">
                                          <p:stCondLst>
                                            <p:cond delay="0"/>
                                          </p:stCondLst>
                                        </p:cTn>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 calcmode="lin" valueType="num">
                                      <p:cBhvr>
                                        <p:cTn id="46" dur="500" fill="hold"/>
                                        <p:tgtEl>
                                          <p:spTgt spid="12"/>
                                        </p:tgtEl>
                                        <p:attrNameLst>
                                          <p:attrName>style.rotation</p:attrName>
                                        </p:attrNameLst>
                                      </p:cBhvr>
                                      <p:tavLst>
                                        <p:tav tm="0">
                                          <p:val>
                                            <p:fltVal val="90"/>
                                          </p:val>
                                        </p:tav>
                                        <p:tav tm="100000">
                                          <p:val>
                                            <p:fltVal val="0"/>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32"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diamond(out)">
                                      <p:cBhvr>
                                        <p:cTn id="52" dur="20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8"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9"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60" dur="500" fill="hold"/>
                                        <p:tgtEl>
                                          <p:spTgt spid="13"/>
                                        </p:tgtEl>
                                        <p:attrNameLst>
                                          <p:attrName>ppt_h</p:attrName>
                                        </p:attrNameLst>
                                      </p:cBhvr>
                                      <p:tavLst>
                                        <p:tav tm="0">
                                          <p:val>
                                            <p:strVal val="#ppt_h"/>
                                          </p:val>
                                        </p:tav>
                                        <p:tav tm="100000">
                                          <p:val>
                                            <p:strVal val="#ppt_h"/>
                                          </p:val>
                                        </p:tav>
                                      </p:tavLst>
                                    </p:anim>
                                    <p:anim calcmode="lin" valueType="num">
                                      <p:cBhvr>
                                        <p:cTn id="61"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2"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3"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64" dur="500" decel="50000">
                                          <p:stCondLst>
                                            <p:cond delay="0"/>
                                          </p:stCondLst>
                                        </p:cTn>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anim calcmode="lin" valueType="num">
                                      <p:cBhvr>
                                        <p:cTn id="70" dur="500" fill="hold"/>
                                        <p:tgtEl>
                                          <p:spTgt spid="14"/>
                                        </p:tgtEl>
                                        <p:attrNameLst>
                                          <p:attrName>ppt_x</p:attrName>
                                        </p:attrNameLst>
                                      </p:cBhvr>
                                      <p:tavLst>
                                        <p:tav tm="0">
                                          <p:val>
                                            <p:strVal val="#ppt_x"/>
                                          </p:val>
                                        </p:tav>
                                        <p:tav tm="100000">
                                          <p:val>
                                            <p:strVal val="#ppt_x"/>
                                          </p:val>
                                        </p:tav>
                                      </p:tavLst>
                                    </p:anim>
                                    <p:anim calcmode="lin" valueType="num">
                                      <p:cBhvr>
                                        <p:cTn id="7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 calcmode="lin" valueType="num">
                                      <p:cBhvr>
                                        <p:cTn id="78" dur="500" fill="hold"/>
                                        <p:tgtEl>
                                          <p:spTgt spid="15"/>
                                        </p:tgtEl>
                                        <p:attrNameLst>
                                          <p:attrName>style.rotation</p:attrName>
                                        </p:attrNameLst>
                                      </p:cBhvr>
                                      <p:tavLst>
                                        <p:tav tm="0">
                                          <p:val>
                                            <p:fltVal val="90"/>
                                          </p:val>
                                        </p:tav>
                                        <p:tav tm="100000">
                                          <p:val>
                                            <p:fltVal val="0"/>
                                          </p:val>
                                        </p:tav>
                                      </p:tavLst>
                                    </p:anim>
                                    <p:animEffect transition="in" filter="fade">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8" presetClass="entr" presetSubtype="32" fill="hold"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diamond(out)">
                                      <p:cBhvr>
                                        <p:cTn id="84" dur="20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25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90" dur="25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1" dur="250" accel="50000" fill="hold">
                                          <p:stCondLst>
                                            <p:cond delay="250"/>
                                          </p:stCondLst>
                                        </p:cTn>
                                        <p:tgtEl>
                                          <p:spTgt spid="16"/>
                                        </p:tgtEl>
                                        <p:attrNameLst>
                                          <p:attrName>ppt_w</p:attrName>
                                        </p:attrNameLst>
                                      </p:cBhvr>
                                      <p:tavLst>
                                        <p:tav tm="0">
                                          <p:val>
                                            <p:strVal val="#ppt_w*.05"/>
                                          </p:val>
                                        </p:tav>
                                        <p:tav tm="100000">
                                          <p:val>
                                            <p:strVal val="#ppt_w"/>
                                          </p:val>
                                        </p:tav>
                                      </p:tavLst>
                                    </p:anim>
                                    <p:anim calcmode="lin" valueType="num">
                                      <p:cBhvr>
                                        <p:cTn id="92" dur="500" fill="hold"/>
                                        <p:tgtEl>
                                          <p:spTgt spid="16"/>
                                        </p:tgtEl>
                                        <p:attrNameLst>
                                          <p:attrName>ppt_h</p:attrName>
                                        </p:attrNameLst>
                                      </p:cBhvr>
                                      <p:tavLst>
                                        <p:tav tm="0">
                                          <p:val>
                                            <p:strVal val="#ppt_h"/>
                                          </p:val>
                                        </p:tav>
                                        <p:tav tm="100000">
                                          <p:val>
                                            <p:strVal val="#ppt_h"/>
                                          </p:val>
                                        </p:tav>
                                      </p:tavLst>
                                    </p:anim>
                                    <p:anim calcmode="lin" valueType="num">
                                      <p:cBhvr>
                                        <p:cTn id="93" dur="25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94" dur="25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95" dur="250" accel="50000" fill="hold">
                                          <p:stCondLst>
                                            <p:cond delay="250"/>
                                          </p:stCondLst>
                                        </p:cTn>
                                        <p:tgtEl>
                                          <p:spTgt spid="16"/>
                                        </p:tgtEl>
                                        <p:attrNameLst>
                                          <p:attrName>ppt_y</p:attrName>
                                        </p:attrNameLst>
                                      </p:cBhvr>
                                      <p:tavLst>
                                        <p:tav tm="0">
                                          <p:val>
                                            <p:strVal val="#ppt_y+.1"/>
                                          </p:val>
                                        </p:tav>
                                        <p:tav tm="100000">
                                          <p:val>
                                            <p:strVal val="#ppt_y"/>
                                          </p:val>
                                        </p:tav>
                                      </p:tavLst>
                                    </p:anim>
                                    <p:animEffect transition="in" filter="fade">
                                      <p:cBhvr>
                                        <p:cTn id="96" dur="500" decel="50000">
                                          <p:stCondLst>
                                            <p:cond delay="0"/>
                                          </p:stCondLst>
                                        </p:cTn>
                                        <p:tgtEl>
                                          <p:spTgt spid="16"/>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500"/>
                                        <p:tgtEl>
                                          <p:spTgt spid="17"/>
                                        </p:tgtEl>
                                      </p:cBhvr>
                                    </p:animEffect>
                                    <p:anim calcmode="lin" valueType="num">
                                      <p:cBhvr>
                                        <p:cTn id="102" dur="500" fill="hold"/>
                                        <p:tgtEl>
                                          <p:spTgt spid="17"/>
                                        </p:tgtEl>
                                        <p:attrNameLst>
                                          <p:attrName>ppt_x</p:attrName>
                                        </p:attrNameLst>
                                      </p:cBhvr>
                                      <p:tavLst>
                                        <p:tav tm="0">
                                          <p:val>
                                            <p:strVal val="#ppt_x"/>
                                          </p:val>
                                        </p:tav>
                                        <p:tav tm="100000">
                                          <p:val>
                                            <p:strVal val="#ppt_x"/>
                                          </p:val>
                                        </p:tav>
                                      </p:tavLst>
                                    </p:anim>
                                    <p:anim calcmode="lin" valueType="num">
                                      <p:cBhvr>
                                        <p:cTn id="10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 calcmode="lin" valueType="num">
                                      <p:cBhvr>
                                        <p:cTn id="110" dur="500" fill="hold"/>
                                        <p:tgtEl>
                                          <p:spTgt spid="18"/>
                                        </p:tgtEl>
                                        <p:attrNameLst>
                                          <p:attrName>style.rotation</p:attrName>
                                        </p:attrNameLst>
                                      </p:cBhvr>
                                      <p:tavLst>
                                        <p:tav tm="0">
                                          <p:val>
                                            <p:fltVal val="90"/>
                                          </p:val>
                                        </p:tav>
                                        <p:tav tm="100000">
                                          <p:val>
                                            <p:fltVal val="0"/>
                                          </p:val>
                                        </p:tav>
                                      </p:tavLst>
                                    </p:anim>
                                    <p:animEffect transition="in" filter="fade">
                                      <p:cBhvr>
                                        <p:cTn id="111" dur="500"/>
                                        <p:tgtEl>
                                          <p:spTgt spid="18"/>
                                        </p:tgtEl>
                                      </p:cBhvr>
                                    </p:animEffect>
                                  </p:childTnLst>
                                </p:cTn>
                              </p:par>
                            </p:childTnLst>
                          </p:cTn>
                        </p:par>
                      </p:childTnLst>
                    </p:cTn>
                  </p:par>
                  <p:par>
                    <p:cTn id="112" fill="hold">
                      <p:stCondLst>
                        <p:cond delay="indefinite"/>
                      </p:stCondLst>
                      <p:childTnLst>
                        <p:par>
                          <p:cTn id="113" fill="hold">
                            <p:stCondLst>
                              <p:cond delay="0"/>
                            </p:stCondLst>
                            <p:childTnLst>
                              <p:par>
                                <p:cTn id="114" presetID="21" presetClass="entr" presetSubtype="8" fill="hold" nodeType="click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wheel(8)">
                                      <p:cBhvr>
                                        <p:cTn id="116" dur="2000"/>
                                        <p:tgtEl>
                                          <p:spTgt spid="27"/>
                                        </p:tgtEl>
                                      </p:cBhvr>
                                    </p:animEffect>
                                  </p:childTnLst>
                                </p:cTn>
                              </p:par>
                            </p:childTnLst>
                          </p:cTn>
                        </p:par>
                      </p:childTnLst>
                    </p:cTn>
                  </p:par>
                  <p:par>
                    <p:cTn id="117" fill="hold">
                      <p:stCondLst>
                        <p:cond delay="indefinite"/>
                      </p:stCondLst>
                      <p:childTnLst>
                        <p:par>
                          <p:cTn id="118" fill="hold">
                            <p:stCondLst>
                              <p:cond delay="0"/>
                            </p:stCondLst>
                            <p:childTnLst>
                              <p:par>
                                <p:cTn id="119" presetID="25" presetClass="entr" presetSubtype="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 calcmode="lin" valueType="num">
                                      <p:cBhvr>
                                        <p:cTn id="121" dur="25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22" dur="25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23" dur="250" accel="50000" fill="hold">
                                          <p:stCondLst>
                                            <p:cond delay="250"/>
                                          </p:stCondLst>
                                        </p:cTn>
                                        <p:tgtEl>
                                          <p:spTgt spid="19"/>
                                        </p:tgtEl>
                                        <p:attrNameLst>
                                          <p:attrName>ppt_w</p:attrName>
                                        </p:attrNameLst>
                                      </p:cBhvr>
                                      <p:tavLst>
                                        <p:tav tm="0">
                                          <p:val>
                                            <p:strVal val="#ppt_w*.05"/>
                                          </p:val>
                                        </p:tav>
                                        <p:tav tm="100000">
                                          <p:val>
                                            <p:strVal val="#ppt_w"/>
                                          </p:val>
                                        </p:tav>
                                      </p:tavLst>
                                    </p:anim>
                                    <p:anim calcmode="lin" valueType="num">
                                      <p:cBhvr>
                                        <p:cTn id="124" dur="500" fill="hold"/>
                                        <p:tgtEl>
                                          <p:spTgt spid="19"/>
                                        </p:tgtEl>
                                        <p:attrNameLst>
                                          <p:attrName>ppt_h</p:attrName>
                                        </p:attrNameLst>
                                      </p:cBhvr>
                                      <p:tavLst>
                                        <p:tav tm="0">
                                          <p:val>
                                            <p:strVal val="#ppt_h"/>
                                          </p:val>
                                        </p:tav>
                                        <p:tav tm="100000">
                                          <p:val>
                                            <p:strVal val="#ppt_h"/>
                                          </p:val>
                                        </p:tav>
                                      </p:tavLst>
                                    </p:anim>
                                    <p:anim calcmode="lin" valueType="num">
                                      <p:cBhvr>
                                        <p:cTn id="125" dur="25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6" dur="25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27" dur="250" accel="50000" fill="hold">
                                          <p:stCondLst>
                                            <p:cond delay="250"/>
                                          </p:stCondLst>
                                        </p:cTn>
                                        <p:tgtEl>
                                          <p:spTgt spid="19"/>
                                        </p:tgtEl>
                                        <p:attrNameLst>
                                          <p:attrName>ppt_y</p:attrName>
                                        </p:attrNameLst>
                                      </p:cBhvr>
                                      <p:tavLst>
                                        <p:tav tm="0">
                                          <p:val>
                                            <p:strVal val="#ppt_y+.1"/>
                                          </p:val>
                                        </p:tav>
                                        <p:tav tm="100000">
                                          <p:val>
                                            <p:strVal val="#ppt_y"/>
                                          </p:val>
                                        </p:tav>
                                      </p:tavLst>
                                    </p:anim>
                                    <p:animEffect transition="in" filter="fade">
                                      <p:cBhvr>
                                        <p:cTn id="128" dur="500" decel="50000">
                                          <p:stCondLst>
                                            <p:cond delay="0"/>
                                          </p:stCondLst>
                                        </p:cTn>
                                        <p:tgtEl>
                                          <p:spTgt spid="19"/>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0"/>
                                        </p:tgtEl>
                                        <p:attrNameLst>
                                          <p:attrName>style.visibility</p:attrName>
                                        </p:attrNameLst>
                                      </p:cBhvr>
                                      <p:to>
                                        <p:strVal val="visible"/>
                                      </p:to>
                                    </p:set>
                                    <p:animEffect transition="in" filter="fade">
                                      <p:cBhvr>
                                        <p:cTn id="133" dur="500"/>
                                        <p:tgtEl>
                                          <p:spTgt spid="20"/>
                                        </p:tgtEl>
                                      </p:cBhvr>
                                    </p:animEffect>
                                    <p:anim calcmode="lin" valueType="num">
                                      <p:cBhvr>
                                        <p:cTn id="134" dur="500" fill="hold"/>
                                        <p:tgtEl>
                                          <p:spTgt spid="20"/>
                                        </p:tgtEl>
                                        <p:attrNameLst>
                                          <p:attrName>ppt_x</p:attrName>
                                        </p:attrNameLst>
                                      </p:cBhvr>
                                      <p:tavLst>
                                        <p:tav tm="0">
                                          <p:val>
                                            <p:strVal val="#ppt_x"/>
                                          </p:val>
                                        </p:tav>
                                        <p:tav tm="100000">
                                          <p:val>
                                            <p:strVal val="#ppt_x"/>
                                          </p:val>
                                        </p:tav>
                                      </p:tavLst>
                                    </p:anim>
                                    <p:anim calcmode="lin" valueType="num">
                                      <p:cBhvr>
                                        <p:cTn id="1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39920" y="633051"/>
            <a:ext cx="3600450" cy="448456"/>
          </a:xfrm>
          <a:prstGeom prst="rect">
            <a:avLst/>
          </a:prstGeom>
          <a:noFill/>
        </p:spPr>
        <p:txBody>
          <a:bodyPr wrap="square" rtlCol="0">
            <a:spAutoFit/>
          </a:bodyPr>
          <a:lstStyle/>
          <a:p>
            <a:endParaRPr lang="en-US" sz="2314" dirty="0"/>
          </a:p>
        </p:txBody>
      </p:sp>
      <p:sp>
        <p:nvSpPr>
          <p:cNvPr id="6" name="Down Arrow 5"/>
          <p:cNvSpPr/>
          <p:nvPr/>
        </p:nvSpPr>
        <p:spPr>
          <a:xfrm>
            <a:off x="378359" y="1851242"/>
            <a:ext cx="2969575" cy="2441603"/>
          </a:xfrm>
          <a:prstGeom prst="downArrow">
            <a:avLst/>
          </a:prstGeom>
          <a:ln w="76200">
            <a:solidFill>
              <a:srgbClr val="002060"/>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400" b="1" spc="56" dirty="0">
                <a:ln w="11430"/>
                <a:solidFill>
                  <a:schemeClr val="tx1"/>
                </a:solidFill>
                <a:effectLst>
                  <a:outerShdw blurRad="76200" dist="50800" dir="5400000" algn="tl" rotWithShape="0">
                    <a:srgbClr val="000000">
                      <a:alpha val="65000"/>
                    </a:srgbClr>
                  </a:outerShdw>
                </a:effectLst>
              </a:rPr>
              <a:t>الوقت</a:t>
            </a:r>
            <a:endParaRPr lang="en-US" sz="4400" b="1" spc="56" dirty="0">
              <a:ln w="11430"/>
              <a:solidFill>
                <a:schemeClr val="tx1"/>
              </a:solidFill>
              <a:effectLst>
                <a:outerShdw blurRad="76200" dist="50800" dir="5400000" algn="tl" rotWithShape="0">
                  <a:srgbClr val="000000">
                    <a:alpha val="65000"/>
                  </a:srgbClr>
                </a:outerShdw>
              </a:effectLst>
            </a:endParaRPr>
          </a:p>
        </p:txBody>
      </p:sp>
      <p:sp>
        <p:nvSpPr>
          <p:cNvPr id="7" name="12-Point Star 6"/>
          <p:cNvSpPr/>
          <p:nvPr/>
        </p:nvSpPr>
        <p:spPr>
          <a:xfrm>
            <a:off x="315296" y="4622694"/>
            <a:ext cx="3109132" cy="2692506"/>
          </a:xfrm>
          <a:prstGeom prst="star12">
            <a:avLst/>
          </a:prstGeom>
          <a:ln w="76200">
            <a:solidFill>
              <a:srgbClr val="002060"/>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r>
              <a:rPr lang="ar-MA" sz="4400" b="1" dirty="0" smtClean="0">
                <a:solidFill>
                  <a:schemeClr val="tx1"/>
                </a:solidFill>
                <a:effectLst>
                  <a:outerShdw blurRad="38100" dist="38100" dir="2700000" algn="tl">
                    <a:srgbClr val="000000">
                      <a:alpha val="43137"/>
                    </a:srgbClr>
                  </a:outerShdw>
                </a:effectLst>
              </a:rPr>
              <a:t>خمس </a:t>
            </a:r>
            <a:r>
              <a:rPr lang="ar-MA" sz="4400" b="1" dirty="0">
                <a:solidFill>
                  <a:schemeClr val="tx1"/>
                </a:solidFill>
                <a:effectLst>
                  <a:outerShdw blurRad="38100" dist="38100" dir="2700000" algn="tl">
                    <a:srgbClr val="000000">
                      <a:alpha val="43137"/>
                    </a:srgbClr>
                  </a:outerShdw>
                </a:effectLst>
              </a:rPr>
              <a:t>دقائق</a:t>
            </a:r>
            <a:endParaRPr lang="en-US" sz="44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346841" y="388222"/>
            <a:ext cx="13132675" cy="1100783"/>
          </a:xfrm>
          <a:prstGeom prst="roundRect">
            <a:avLst/>
          </a:prstGeom>
          <a:ln w="76200">
            <a:solidFill>
              <a:srgbClr val="002060"/>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600" dirty="0"/>
          </a:p>
        </p:txBody>
      </p:sp>
      <p:sp>
        <p:nvSpPr>
          <p:cNvPr id="12" name="Rectangle 11"/>
          <p:cNvSpPr/>
          <p:nvPr/>
        </p:nvSpPr>
        <p:spPr>
          <a:xfrm>
            <a:off x="5024672" y="472934"/>
            <a:ext cx="3598629" cy="842538"/>
          </a:xfrm>
          <a:prstGeom prst="rect">
            <a:avLst/>
          </a:prstGeom>
          <a:noFill/>
        </p:spPr>
        <p:txBody>
          <a:bodyPr wrap="square" lIns="102870" tIns="51435" rIns="102870" bIns="5143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spc="56" dirty="0" smtClean="0">
                <a:ln w="11430"/>
                <a:effectLst>
                  <a:outerShdw blurRad="38100" dist="38100" dir="2700000" algn="tl">
                    <a:srgbClr val="000000">
                      <a:alpha val="43137"/>
                    </a:srgbClr>
                  </a:outerShdw>
                </a:effectLst>
              </a:rPr>
              <a:t>العمل الوحدي</a:t>
            </a:r>
            <a:endParaRPr lang="en-US" sz="4800" b="1" spc="56" dirty="0">
              <a:ln w="11430"/>
              <a:effectLst>
                <a:outerShdw blurRad="38100" dist="38100" dir="2700000" algn="tl">
                  <a:srgbClr val="000000">
                    <a:alpha val="43137"/>
                  </a:srgbClr>
                </a:outerShdw>
              </a:effectLst>
            </a:endParaRPr>
          </a:p>
        </p:txBody>
      </p:sp>
      <p:sp>
        <p:nvSpPr>
          <p:cNvPr id="10" name="Vertical Scroll 9"/>
          <p:cNvSpPr/>
          <p:nvPr/>
        </p:nvSpPr>
        <p:spPr>
          <a:xfrm>
            <a:off x="3231932" y="2144113"/>
            <a:ext cx="5502170" cy="5312979"/>
          </a:xfrm>
          <a:prstGeom prst="verticalScroll">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lIns="69658" tIns="34829" rIns="69658" bIns="34829" rtlCol="0" anchor="ctr"/>
          <a:lstStyle/>
          <a:p>
            <a:pPr algn="ctr" rtl="1"/>
            <a:r>
              <a:rPr lang="ar-MA" sz="3600" b="1" dirty="0" smtClean="0">
                <a:solidFill>
                  <a:schemeClr val="tx1"/>
                </a:solidFill>
              </a:rPr>
              <a:t>اكتب معاني المفردات الآتية باللغة العربية ثم كونها جملة مفيدة من عندك: </a:t>
            </a:r>
          </a:p>
          <a:p>
            <a:pPr algn="ctr" rtl="1"/>
            <a:endParaRPr lang="ar-MA" sz="3600" b="1" dirty="0" smtClean="0">
              <a:solidFill>
                <a:schemeClr val="tx1"/>
              </a:solidFill>
            </a:endParaRPr>
          </a:p>
          <a:p>
            <a:pPr algn="ctr" rtl="1"/>
            <a:r>
              <a:rPr lang="ar-MA" sz="3600" b="1" dirty="0" smtClean="0">
                <a:solidFill>
                  <a:schemeClr val="tx1"/>
                </a:solidFill>
              </a:rPr>
              <a:t>يوجد </a:t>
            </a:r>
            <a:r>
              <a:rPr lang="en-US" sz="3600" b="1" dirty="0" smtClean="0">
                <a:solidFill>
                  <a:schemeClr val="tx1"/>
                </a:solidFill>
              </a:rPr>
              <a:t>–</a:t>
            </a:r>
            <a:r>
              <a:rPr lang="ar-MA" sz="3600" b="1" dirty="0" smtClean="0">
                <a:solidFill>
                  <a:schemeClr val="tx1"/>
                </a:solidFill>
              </a:rPr>
              <a:t> تقريباً </a:t>
            </a:r>
            <a:r>
              <a:rPr lang="en-US" sz="3600" b="1" dirty="0" smtClean="0">
                <a:solidFill>
                  <a:schemeClr val="tx1"/>
                </a:solidFill>
              </a:rPr>
              <a:t>–</a:t>
            </a:r>
            <a:r>
              <a:rPr lang="ar-MA" sz="3600" b="1" dirty="0" smtClean="0">
                <a:solidFill>
                  <a:schemeClr val="tx1"/>
                </a:solidFill>
              </a:rPr>
              <a:t> عهد </a:t>
            </a:r>
            <a:r>
              <a:rPr lang="en-US" sz="3600" b="1" dirty="0" smtClean="0">
                <a:solidFill>
                  <a:schemeClr val="tx1"/>
                </a:solidFill>
              </a:rPr>
              <a:t>–</a:t>
            </a:r>
            <a:r>
              <a:rPr lang="ar-MA" sz="3600" b="1" dirty="0" smtClean="0">
                <a:solidFill>
                  <a:schemeClr val="tx1"/>
                </a:solidFill>
              </a:rPr>
              <a:t> </a:t>
            </a:r>
          </a:p>
          <a:p>
            <a:pPr algn="ctr" rtl="1"/>
            <a:r>
              <a:rPr lang="ar-MA" sz="3600" b="1" dirty="0" smtClean="0"/>
              <a:t>الثقافة </a:t>
            </a:r>
            <a:r>
              <a:rPr lang="en-US" sz="3600" b="1" dirty="0" smtClean="0">
                <a:solidFill>
                  <a:schemeClr val="tx1"/>
                </a:solidFill>
              </a:rPr>
              <a:t>–</a:t>
            </a:r>
            <a:r>
              <a:rPr lang="ar-MA" sz="3600" b="1" dirty="0" smtClean="0">
                <a:solidFill>
                  <a:schemeClr val="tx1"/>
                </a:solidFill>
              </a:rPr>
              <a:t> تربية</a:t>
            </a:r>
            <a:endParaRPr lang="en-US" sz="3600" b="1"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5400000">
            <a:off x="7766652" y="2061936"/>
            <a:ext cx="6144393" cy="5344621"/>
          </a:xfrm>
          <a:prstGeom prst="ellipse">
            <a:avLst/>
          </a:prstGeom>
          <a:ln>
            <a:noFill/>
          </a:ln>
          <a:effectLst>
            <a:softEdge rad="112500"/>
          </a:effectLst>
        </p:spPr>
      </p:pic>
    </p:spTree>
    <p:extLst>
      <p:ext uri="{BB962C8B-B14F-4D97-AF65-F5344CB8AC3E}">
        <p14:creationId xmlns:p14="http://schemas.microsoft.com/office/powerpoint/2010/main" val="2220348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gtEl>
                                        <p:attrNameLst>
                                          <p:attrName>ppt_y</p:attrName>
                                        </p:attrNameLst>
                                      </p:cBhvr>
                                      <p:tavLst>
                                        <p:tav tm="0">
                                          <p:val>
                                            <p:strVal val="#ppt_y"/>
                                          </p:val>
                                        </p:tav>
                                        <p:tav tm="100000">
                                          <p:val>
                                            <p:strVal val="#ppt_y"/>
                                          </p:val>
                                        </p:tav>
                                      </p:tavLst>
                                    </p:anim>
                                    <p:anim calcmode="lin" valueType="num">
                                      <p:cBhvr>
                                        <p:cTn id="1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50"/>
                                        <p:tgtEl>
                                          <p:spTgt spid="6"/>
                                        </p:tgtEl>
                                      </p:cBhvr>
                                    </p:animEffect>
                                    <p:anim calcmode="lin" valueType="num">
                                      <p:cBhvr>
                                        <p:cTn id="21" dur="250" fill="hold"/>
                                        <p:tgtEl>
                                          <p:spTgt spid="6"/>
                                        </p:tgtEl>
                                        <p:attrNameLst>
                                          <p:attrName>ppt_x</p:attrName>
                                        </p:attrNameLst>
                                      </p:cBhvr>
                                      <p:tavLst>
                                        <p:tav tm="0">
                                          <p:val>
                                            <p:strVal val="#ppt_x"/>
                                          </p:val>
                                        </p:tav>
                                        <p:tav tm="100000">
                                          <p:val>
                                            <p:strVal val="#ppt_x"/>
                                          </p:val>
                                        </p:tav>
                                      </p:tavLst>
                                    </p:anim>
                                    <p:anim calcmode="lin" valueType="num">
                                      <p:cBhvr>
                                        <p:cTn id="22"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style.rotation</p:attrName>
                                        </p:attrNameLst>
                                      </p:cBhvr>
                                      <p:tavLst>
                                        <p:tav tm="0">
                                          <p:val>
                                            <p:fltVal val="720"/>
                                          </p:val>
                                        </p:tav>
                                        <p:tav tm="100000">
                                          <p:val>
                                            <p:fltVal val="0"/>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10"/>
                                        </p:tgtEl>
                                        <p:attrNameLst>
                                          <p:attrName>style.visibility</p:attrName>
                                        </p:attrNameLst>
                                      </p:cBhvr>
                                      <p:to>
                                        <p:strVal val="visible"/>
                                      </p:to>
                                    </p:set>
                                    <p:anim by="(-#ppt_w*2)" calcmode="lin" valueType="num">
                                      <p:cBhvr rctx="PPT">
                                        <p:cTn id="35" dur="250" autoRev="1" fill="hold">
                                          <p:stCondLst>
                                            <p:cond delay="0"/>
                                          </p:stCondLst>
                                        </p:cTn>
                                        <p:tgtEl>
                                          <p:spTgt spid="10"/>
                                        </p:tgtEl>
                                        <p:attrNameLst>
                                          <p:attrName>ppt_w</p:attrName>
                                        </p:attrNameLst>
                                      </p:cBhvr>
                                    </p:anim>
                                    <p:anim by="(#ppt_w*0.50)" calcmode="lin" valueType="num">
                                      <p:cBhvr>
                                        <p:cTn id="36" dur="250" decel="50000" autoRev="1" fill="hold">
                                          <p:stCondLst>
                                            <p:cond delay="0"/>
                                          </p:stCondLst>
                                        </p:cTn>
                                        <p:tgtEl>
                                          <p:spTgt spid="10"/>
                                        </p:tgtEl>
                                        <p:attrNameLst>
                                          <p:attrName>ppt_x</p:attrName>
                                        </p:attrNameLst>
                                      </p:cBhvr>
                                    </p:anim>
                                    <p:anim from="(-#ppt_h/2)" to="(#ppt_y)" calcmode="lin" valueType="num">
                                      <p:cBhvr>
                                        <p:cTn id="37" dur="500" fill="hold">
                                          <p:stCondLst>
                                            <p:cond delay="0"/>
                                          </p:stCondLst>
                                        </p:cTn>
                                        <p:tgtEl>
                                          <p:spTgt spid="10"/>
                                        </p:tgtEl>
                                        <p:attrNameLst>
                                          <p:attrName>ppt_y</p:attrName>
                                        </p:attrNameLst>
                                      </p:cBhvr>
                                    </p:anim>
                                    <p:animRot by="21600000">
                                      <p:cBhvr>
                                        <p:cTn id="38" dur="5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6007" y="310710"/>
            <a:ext cx="12934719" cy="970885"/>
          </a:xfrm>
          <a:prstGeom prst="roundRec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200" b="1" dirty="0">
              <a:solidFill>
                <a:schemeClr val="tx1"/>
              </a:solidFill>
              <a:latin typeface="SutonnyMJ" pitchFamily="2" charset="0"/>
            </a:endParaRPr>
          </a:p>
        </p:txBody>
      </p:sp>
      <p:sp>
        <p:nvSpPr>
          <p:cNvPr id="6" name="Rectangle 5"/>
          <p:cNvSpPr/>
          <p:nvPr/>
        </p:nvSpPr>
        <p:spPr>
          <a:xfrm>
            <a:off x="4177862" y="1505078"/>
            <a:ext cx="9222866" cy="926432"/>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smtClean="0">
                <a:solidFill>
                  <a:schemeClr val="tx1"/>
                </a:solidFill>
              </a:rPr>
              <a:t>1</a:t>
            </a:r>
            <a:r>
              <a:rPr lang="ar-MA" sz="3200" b="1" dirty="0" smtClean="0">
                <a:solidFill>
                  <a:schemeClr val="tx1"/>
                </a:solidFill>
              </a:rPr>
              <a:t>. </a:t>
            </a:r>
            <a:r>
              <a:rPr lang="ar-MA" sz="3200" b="1" dirty="0"/>
              <a:t>يوجد في </a:t>
            </a:r>
            <a:r>
              <a:rPr lang="ar-MA" sz="3200" b="1" dirty="0" smtClean="0"/>
              <a:t>.... ثلاث </a:t>
            </a:r>
            <a:r>
              <a:rPr lang="ar-MA" sz="3200" b="1" dirty="0"/>
              <a:t>مائة ألف مسجد تقريباً </a:t>
            </a:r>
            <a:endParaRPr lang="en-US" sz="3200" b="1" dirty="0">
              <a:solidFill>
                <a:schemeClr val="tx1"/>
              </a:solidFill>
            </a:endParaRPr>
          </a:p>
        </p:txBody>
      </p:sp>
      <p:sp>
        <p:nvSpPr>
          <p:cNvPr id="7" name="Rectangle 6"/>
          <p:cNvSpPr/>
          <p:nvPr/>
        </p:nvSpPr>
        <p:spPr>
          <a:xfrm>
            <a:off x="451940" y="1505077"/>
            <a:ext cx="3404330" cy="898309"/>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a:t>بنغلاديش</a:t>
            </a:r>
            <a:endParaRPr lang="en-US" sz="3200" b="1" dirty="0"/>
          </a:p>
        </p:txBody>
      </p:sp>
      <p:sp>
        <p:nvSpPr>
          <p:cNvPr id="8" name="Rectangle 7"/>
          <p:cNvSpPr/>
          <p:nvPr/>
        </p:nvSpPr>
        <p:spPr>
          <a:xfrm>
            <a:off x="4177862" y="2561929"/>
            <a:ext cx="9222865"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200" b="1" dirty="0" smtClean="0">
                <a:solidFill>
                  <a:schemeClr val="tx1"/>
                </a:solidFill>
              </a:rPr>
              <a:t>2</a:t>
            </a:r>
            <a:r>
              <a:rPr lang="ar-MA" sz="3200" b="1" dirty="0" smtClean="0">
                <a:solidFill>
                  <a:schemeClr val="tx1"/>
                </a:solidFill>
              </a:rPr>
              <a:t>. </a:t>
            </a:r>
            <a:r>
              <a:rPr lang="ar-MA" sz="3200" b="1" dirty="0"/>
              <a:t>اشتهرت مدينة </a:t>
            </a:r>
            <a:r>
              <a:rPr lang="ar-MA" sz="3200" b="1" dirty="0" smtClean="0"/>
              <a:t>.... منذ </a:t>
            </a:r>
            <a:r>
              <a:rPr lang="ar-MA" sz="3200" b="1" dirty="0"/>
              <a:t>عهد قديم بمدينة المساجد</a:t>
            </a:r>
            <a:endParaRPr lang="en-US" sz="3200" b="1" dirty="0">
              <a:solidFill>
                <a:schemeClr val="tx1"/>
              </a:solidFill>
            </a:endParaRPr>
          </a:p>
        </p:txBody>
      </p:sp>
      <p:sp>
        <p:nvSpPr>
          <p:cNvPr id="12" name="Rectangle 11"/>
          <p:cNvSpPr/>
          <p:nvPr/>
        </p:nvSpPr>
        <p:spPr>
          <a:xfrm>
            <a:off x="466007" y="2581857"/>
            <a:ext cx="3386473"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b="1" dirty="0"/>
              <a:t>دكا</a:t>
            </a:r>
            <a:endParaRPr lang="en-US" sz="3200" b="1" dirty="0">
              <a:solidFill>
                <a:schemeClr val="tx1"/>
              </a:solidFill>
            </a:endParaRPr>
          </a:p>
        </p:txBody>
      </p:sp>
      <p:sp>
        <p:nvSpPr>
          <p:cNvPr id="13" name="Rectangle 12"/>
          <p:cNvSpPr/>
          <p:nvPr/>
        </p:nvSpPr>
        <p:spPr>
          <a:xfrm>
            <a:off x="4177862" y="3571487"/>
            <a:ext cx="9222865" cy="904372"/>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r" rtl="1"/>
            <a:r>
              <a:rPr lang="en-US" sz="3200" b="1" dirty="0" smtClean="0">
                <a:solidFill>
                  <a:schemeClr val="tx1"/>
                </a:solidFill>
              </a:rPr>
              <a:t>3</a:t>
            </a:r>
            <a:r>
              <a:rPr lang="ar-MA" sz="3200" b="1" dirty="0" smtClean="0">
                <a:solidFill>
                  <a:schemeClr val="tx1"/>
                </a:solidFill>
              </a:rPr>
              <a:t>. </a:t>
            </a:r>
            <a:r>
              <a:rPr lang="ar-MA" sz="3200" b="1" dirty="0"/>
              <a:t>ومن أشهر مساجد بنغلاديش مسجد البيت المكرم </a:t>
            </a:r>
            <a:r>
              <a:rPr lang="ar-MA" sz="3200" b="1" dirty="0" smtClean="0"/>
              <a:t>بداكا ....</a:t>
            </a:r>
            <a:endParaRPr lang="en-US" sz="3200" b="1" dirty="0">
              <a:solidFill>
                <a:schemeClr val="tx1"/>
              </a:solidFill>
            </a:endParaRPr>
          </a:p>
        </p:txBody>
      </p:sp>
      <p:sp>
        <p:nvSpPr>
          <p:cNvPr id="14" name="Rectangle 13"/>
          <p:cNvSpPr/>
          <p:nvPr/>
        </p:nvSpPr>
        <p:spPr>
          <a:xfrm>
            <a:off x="451940" y="3594820"/>
            <a:ext cx="3404330" cy="904372"/>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MA" sz="3200" b="1" dirty="0"/>
              <a:t>وهو المسجد الوطني </a:t>
            </a:r>
            <a:endParaRPr lang="en-US" sz="3200" b="1" dirty="0">
              <a:solidFill>
                <a:schemeClr val="tx1"/>
              </a:solidFill>
            </a:endParaRPr>
          </a:p>
        </p:txBody>
      </p:sp>
      <p:sp>
        <p:nvSpPr>
          <p:cNvPr id="15" name="Rectangle 14"/>
          <p:cNvSpPr/>
          <p:nvPr/>
        </p:nvSpPr>
        <p:spPr>
          <a:xfrm>
            <a:off x="4177862" y="4673156"/>
            <a:ext cx="9222866"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2900" b="1" dirty="0" smtClean="0">
                <a:solidFill>
                  <a:schemeClr val="tx1"/>
                </a:solidFill>
              </a:rPr>
              <a:t>4</a:t>
            </a:r>
            <a:r>
              <a:rPr lang="ar-MA" sz="2900" b="1" dirty="0" smtClean="0">
                <a:solidFill>
                  <a:schemeClr val="tx1"/>
                </a:solidFill>
              </a:rPr>
              <a:t>. </a:t>
            </a:r>
            <a:r>
              <a:rPr lang="ar-MA" sz="3200" b="1" dirty="0"/>
              <a:t>توجد </a:t>
            </a:r>
            <a:r>
              <a:rPr lang="ar-MA" sz="3200" b="1" dirty="0" smtClean="0"/>
              <a:t>فيها من </a:t>
            </a:r>
            <a:r>
              <a:rPr lang="ar-MA" sz="3200" b="1" dirty="0"/>
              <a:t>المدارس الإسلامية </a:t>
            </a:r>
            <a:r>
              <a:rPr lang="ar-MA" sz="3200" b="1" dirty="0" smtClean="0"/>
              <a:t>والعربية .... الثقافة </a:t>
            </a:r>
            <a:r>
              <a:rPr lang="ar-MA" sz="3200" b="1" dirty="0"/>
              <a:t>الإسلامية </a:t>
            </a:r>
          </a:p>
        </p:txBody>
      </p:sp>
      <p:sp>
        <p:nvSpPr>
          <p:cNvPr id="16" name="Rectangle 15"/>
          <p:cNvSpPr/>
          <p:nvPr/>
        </p:nvSpPr>
        <p:spPr>
          <a:xfrm>
            <a:off x="451940" y="4658585"/>
            <a:ext cx="3404328"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b="1" dirty="0"/>
              <a:t> لنشر </a:t>
            </a:r>
            <a:endParaRPr lang="en-US" sz="3200" b="1" dirty="0"/>
          </a:p>
        </p:txBody>
      </p:sp>
      <p:sp>
        <p:nvSpPr>
          <p:cNvPr id="17" name="Rectangle 16"/>
          <p:cNvSpPr/>
          <p:nvPr/>
        </p:nvSpPr>
        <p:spPr>
          <a:xfrm>
            <a:off x="4177862" y="5699673"/>
            <a:ext cx="9222865"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200" b="1" dirty="0">
                <a:solidFill>
                  <a:schemeClr val="tx1"/>
                </a:solidFill>
              </a:rPr>
              <a:t>5</a:t>
            </a:r>
            <a:r>
              <a:rPr lang="ar-MA" sz="3200" b="1" dirty="0" smtClean="0">
                <a:solidFill>
                  <a:schemeClr val="tx1"/>
                </a:solidFill>
              </a:rPr>
              <a:t>. </a:t>
            </a:r>
            <a:r>
              <a:rPr lang="ar-MA" sz="3200" b="1" dirty="0"/>
              <a:t>يتكلم البنغلاديشيون اللغة البنغالية </a:t>
            </a:r>
            <a:r>
              <a:rPr lang="ar-MA" sz="3200" b="1" dirty="0" smtClean="0"/>
              <a:t>.... رئيسية</a:t>
            </a:r>
            <a:r>
              <a:rPr lang="ar-MA" sz="3200" b="1" dirty="0"/>
              <a:t>. </a:t>
            </a:r>
            <a:endParaRPr lang="en-US" sz="3200" b="1" dirty="0">
              <a:solidFill>
                <a:schemeClr val="tx1"/>
              </a:solidFill>
            </a:endParaRPr>
          </a:p>
        </p:txBody>
      </p:sp>
      <p:sp>
        <p:nvSpPr>
          <p:cNvPr id="18" name="Rectangle 17"/>
          <p:cNvSpPr/>
          <p:nvPr/>
        </p:nvSpPr>
        <p:spPr>
          <a:xfrm>
            <a:off x="451940" y="5720272"/>
            <a:ext cx="3404330"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a:t>كلغة</a:t>
            </a:r>
            <a:endParaRPr lang="en-US" sz="3200" b="1" dirty="0"/>
          </a:p>
        </p:txBody>
      </p:sp>
      <p:sp>
        <p:nvSpPr>
          <p:cNvPr id="19" name="Rectangle 18"/>
          <p:cNvSpPr/>
          <p:nvPr/>
        </p:nvSpPr>
        <p:spPr>
          <a:xfrm>
            <a:off x="4177862" y="6705606"/>
            <a:ext cx="9222865"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200" b="1" dirty="0" smtClean="0">
                <a:solidFill>
                  <a:schemeClr val="tx1"/>
                </a:solidFill>
              </a:rPr>
              <a:t>6</a:t>
            </a:r>
            <a:r>
              <a:rPr lang="ar-MA" sz="3200" b="1" dirty="0" smtClean="0">
                <a:solidFill>
                  <a:schemeClr val="tx1"/>
                </a:solidFill>
              </a:rPr>
              <a:t>. </a:t>
            </a:r>
            <a:r>
              <a:rPr lang="ar-MA" sz="3200" b="1" dirty="0"/>
              <a:t>وتوجد هناك بعض اللغات </a:t>
            </a:r>
            <a:r>
              <a:rPr lang="ar-MA" sz="3200" b="1" dirty="0" smtClean="0"/>
              <a:t>.... أيضاً</a:t>
            </a:r>
            <a:endParaRPr lang="en-US" sz="3000" b="1" dirty="0">
              <a:solidFill>
                <a:schemeClr val="tx1"/>
              </a:solidFill>
            </a:endParaRPr>
          </a:p>
        </p:txBody>
      </p:sp>
      <p:sp>
        <p:nvSpPr>
          <p:cNvPr id="20" name="Rectangle 19"/>
          <p:cNvSpPr/>
          <p:nvPr/>
        </p:nvSpPr>
        <p:spPr>
          <a:xfrm>
            <a:off x="451940" y="6721237"/>
            <a:ext cx="3404330"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a:t>المحلية</a:t>
            </a:r>
            <a:endParaRPr lang="en-US" sz="3200" b="1" dirty="0"/>
          </a:p>
        </p:txBody>
      </p:sp>
      <p:sp>
        <p:nvSpPr>
          <p:cNvPr id="21" name="Rectangle 20"/>
          <p:cNvSpPr/>
          <p:nvPr/>
        </p:nvSpPr>
        <p:spPr>
          <a:xfrm>
            <a:off x="1669473" y="436179"/>
            <a:ext cx="10406913" cy="830997"/>
          </a:xfrm>
          <a:prstGeom prst="rect">
            <a:avLst/>
          </a:prstGeom>
          <a:noFill/>
        </p:spPr>
        <p:txBody>
          <a:bodyPr wrap="square" lIns="91440" tIns="45720" rIns="91440" bIns="45720">
            <a:spAutoFit/>
          </a:bodyPr>
          <a:lstStyle/>
          <a:p>
            <a:pPr algn="ctr"/>
            <a:r>
              <a:rPr lang="ar-MA" sz="4800" b="1" dirty="0">
                <a:ln>
                  <a:solidFill>
                    <a:srgbClr val="FFFF00"/>
                  </a:solidFill>
                </a:ln>
                <a:solidFill>
                  <a:sysClr val="windowText" lastClr="000000"/>
                </a:solidFill>
                <a:effectLst>
                  <a:outerShdw blurRad="38100" dist="38100" dir="2700000" algn="tl">
                    <a:srgbClr val="000000">
                      <a:alpha val="43137"/>
                    </a:srgbClr>
                  </a:outerShdw>
                </a:effectLst>
                <a:latin typeface="SutonnyMJ" pitchFamily="2" charset="0"/>
              </a:rPr>
              <a:t>املأ الفراغات في الجملة بكلمة مناسبة من عندك</a:t>
            </a:r>
            <a:endParaRPr lang="en-US" sz="4800" b="1" dirty="0">
              <a:ln>
                <a:solidFill>
                  <a:srgbClr val="FFFF00"/>
                </a:solidFill>
              </a:ln>
              <a:solidFill>
                <a:sysClr val="windowText" lastClr="000000"/>
              </a:solidFill>
              <a:effectLst>
                <a:outerShdw blurRad="38100" dist="38100" dir="2700000" algn="tl">
                  <a:srgbClr val="000000">
                    <a:alpha val="43137"/>
                  </a:srgbClr>
                </a:outerShdw>
              </a:effectLst>
              <a:latin typeface="SutonnyMJ" pitchFamily="2" charset="0"/>
            </a:endParaRPr>
          </a:p>
        </p:txBody>
      </p:sp>
    </p:spTree>
    <p:extLst>
      <p:ext uri="{BB962C8B-B14F-4D97-AF65-F5344CB8AC3E}">
        <p14:creationId xmlns:p14="http://schemas.microsoft.com/office/powerpoint/2010/main" val="28066931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1"/>
                                        </p:tgtEl>
                                        <p:attrNameLst>
                                          <p:attrName>ppt_y</p:attrName>
                                        </p:attrNameLst>
                                      </p:cBhvr>
                                      <p:tavLst>
                                        <p:tav tm="0">
                                          <p:val>
                                            <p:strVal val="#ppt_y"/>
                                          </p:val>
                                        </p:tav>
                                        <p:tav tm="100000">
                                          <p:val>
                                            <p:strVal val="#ppt_y"/>
                                          </p:val>
                                        </p:tav>
                                      </p:tavLst>
                                    </p:anim>
                                    <p:anim calcmode="lin" valueType="num">
                                      <p:cBhvr>
                                        <p:cTn id="1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7"/>
                                        </p:tgtEl>
                                        <p:attrNameLst>
                                          <p:attrName>ppt_y</p:attrName>
                                        </p:attrNameLst>
                                      </p:cBhvr>
                                      <p:tavLst>
                                        <p:tav tm="0">
                                          <p:val>
                                            <p:strVal val="#ppt_y"/>
                                          </p:val>
                                        </p:tav>
                                        <p:tav tm="100000">
                                          <p:val>
                                            <p:strVal val="#ppt_y"/>
                                          </p:val>
                                        </p:tav>
                                      </p:tavLst>
                                    </p:anim>
                                    <p:anim calcmode="lin" valueType="num">
                                      <p:cBhvr>
                                        <p:cTn id="6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2"/>
                                        </p:tgtEl>
                                        <p:attrNameLst>
                                          <p:attrName>ppt_y</p:attrName>
                                        </p:attrNameLst>
                                      </p:cBhvr>
                                      <p:tavLst>
                                        <p:tav tm="0">
                                          <p:val>
                                            <p:strVal val="#ppt_y"/>
                                          </p:val>
                                        </p:tav>
                                        <p:tav tm="100000">
                                          <p:val>
                                            <p:strVal val="#ppt_y"/>
                                          </p:val>
                                        </p:tav>
                                      </p:tavLst>
                                    </p:anim>
                                    <p:anim calcmode="lin" valueType="num">
                                      <p:cBhvr>
                                        <p:cTn id="6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41" presetClass="entr" presetSubtype="0" fill="hold" grpId="0" nodeType="clickEffect">
                                  <p:stCondLst>
                                    <p:cond delay="0"/>
                                  </p:stCondLst>
                                  <p:iterate type="lt">
                                    <p:tmPct val="10000"/>
                                  </p:iterate>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14"/>
                                        </p:tgtEl>
                                        <p:attrNameLst>
                                          <p:attrName>ppt_y</p:attrName>
                                        </p:attrNameLst>
                                      </p:cBhvr>
                                      <p:tavLst>
                                        <p:tav tm="0">
                                          <p:val>
                                            <p:strVal val="#ppt_y"/>
                                          </p:val>
                                        </p:tav>
                                        <p:tav tm="100000">
                                          <p:val>
                                            <p:strVal val="#ppt_y"/>
                                          </p:val>
                                        </p:tav>
                                      </p:tavLst>
                                    </p:anim>
                                    <p:anim calcmode="lin" valueType="num">
                                      <p:cBhvr>
                                        <p:cTn id="7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41" presetClass="entr" presetSubtype="0" fill="hold" grpId="0" nodeType="clickEffect">
                                  <p:stCondLst>
                                    <p:cond delay="0"/>
                                  </p:stCondLst>
                                  <p:iterate type="lt">
                                    <p:tmPct val="10000"/>
                                  </p:iterate>
                                  <p:childTnLst>
                                    <p:set>
                                      <p:cBhvr>
                                        <p:cTn id="84" dur="1" fill="hold">
                                          <p:stCondLst>
                                            <p:cond delay="0"/>
                                          </p:stCondLst>
                                        </p:cTn>
                                        <p:tgtEl>
                                          <p:spTgt spid="16"/>
                                        </p:tgtEl>
                                        <p:attrNameLst>
                                          <p:attrName>style.visibility</p:attrName>
                                        </p:attrNameLst>
                                      </p:cBhvr>
                                      <p:to>
                                        <p:strVal val="visible"/>
                                      </p:to>
                                    </p:set>
                                    <p:anim calcmode="lin" valueType="num">
                                      <p:cBhvr>
                                        <p:cTn id="8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16"/>
                                        </p:tgtEl>
                                        <p:attrNameLst>
                                          <p:attrName>ppt_y</p:attrName>
                                        </p:attrNameLst>
                                      </p:cBhvr>
                                      <p:tavLst>
                                        <p:tav tm="0">
                                          <p:val>
                                            <p:strVal val="#ppt_y"/>
                                          </p:val>
                                        </p:tav>
                                        <p:tav tm="100000">
                                          <p:val>
                                            <p:strVal val="#ppt_y"/>
                                          </p:val>
                                        </p:tav>
                                      </p:tavLst>
                                    </p:anim>
                                    <p:anim calcmode="lin" valueType="num">
                                      <p:cBhvr>
                                        <p:cTn id="8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16"/>
                                        </p:tgtEl>
                                      </p:cBhvr>
                                    </p:animEffect>
                                  </p:childTnLst>
                                </p:cTn>
                              </p:par>
                            </p:childTnLst>
                          </p:cTn>
                        </p:par>
                      </p:childTnLst>
                    </p:cTn>
                  </p:par>
                  <p:par>
                    <p:cTn id="90" fill="hold">
                      <p:stCondLst>
                        <p:cond delay="indefinite"/>
                      </p:stCondLst>
                      <p:childTnLst>
                        <p:par>
                          <p:cTn id="91" fill="hold">
                            <p:stCondLst>
                              <p:cond delay="0"/>
                            </p:stCondLst>
                            <p:childTnLst>
                              <p:par>
                                <p:cTn id="92" presetID="41" presetClass="entr" presetSubtype="0" fill="hold" grpId="0" nodeType="clickEffect">
                                  <p:stCondLst>
                                    <p:cond delay="0"/>
                                  </p:stCondLst>
                                  <p:iterate type="lt">
                                    <p:tmPct val="10000"/>
                                  </p:iterate>
                                  <p:childTnLst>
                                    <p:set>
                                      <p:cBhvr>
                                        <p:cTn id="93" dur="1" fill="hold">
                                          <p:stCondLst>
                                            <p:cond delay="0"/>
                                          </p:stCondLst>
                                        </p:cTn>
                                        <p:tgtEl>
                                          <p:spTgt spid="18"/>
                                        </p:tgtEl>
                                        <p:attrNameLst>
                                          <p:attrName>style.visibility</p:attrName>
                                        </p:attrNameLst>
                                      </p:cBhvr>
                                      <p:to>
                                        <p:strVal val="visible"/>
                                      </p:to>
                                    </p:set>
                                    <p:anim calcmode="lin" valueType="num">
                                      <p:cBhvr>
                                        <p:cTn id="9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18"/>
                                        </p:tgtEl>
                                        <p:attrNameLst>
                                          <p:attrName>ppt_y</p:attrName>
                                        </p:attrNameLst>
                                      </p:cBhvr>
                                      <p:tavLst>
                                        <p:tav tm="0">
                                          <p:val>
                                            <p:strVal val="#ppt_y"/>
                                          </p:val>
                                        </p:tav>
                                        <p:tav tm="100000">
                                          <p:val>
                                            <p:strVal val="#ppt_y"/>
                                          </p:val>
                                        </p:tav>
                                      </p:tavLst>
                                    </p:anim>
                                    <p:anim calcmode="lin" valueType="num">
                                      <p:cBhvr>
                                        <p:cTn id="9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18"/>
                                        </p:tgtEl>
                                      </p:cBhvr>
                                    </p:animEffect>
                                  </p:childTnLst>
                                </p:cTn>
                              </p:par>
                            </p:childTnLst>
                          </p:cTn>
                        </p:par>
                      </p:childTnLst>
                    </p:cTn>
                  </p:par>
                  <p:par>
                    <p:cTn id="99" fill="hold">
                      <p:stCondLst>
                        <p:cond delay="indefinite"/>
                      </p:stCondLst>
                      <p:childTnLst>
                        <p:par>
                          <p:cTn id="100" fill="hold">
                            <p:stCondLst>
                              <p:cond delay="0"/>
                            </p:stCondLst>
                            <p:childTnLst>
                              <p:par>
                                <p:cTn id="101" presetID="41" presetClass="entr" presetSubtype="0" fill="hold" grpId="0" nodeType="clickEffect">
                                  <p:stCondLst>
                                    <p:cond delay="0"/>
                                  </p:stCondLst>
                                  <p:iterate type="lt">
                                    <p:tmPct val="10000"/>
                                  </p:iterate>
                                  <p:childTnLst>
                                    <p:set>
                                      <p:cBhvr>
                                        <p:cTn id="102" dur="1" fill="hold">
                                          <p:stCondLst>
                                            <p:cond delay="0"/>
                                          </p:stCondLst>
                                        </p:cTn>
                                        <p:tgtEl>
                                          <p:spTgt spid="20"/>
                                        </p:tgtEl>
                                        <p:attrNameLst>
                                          <p:attrName>style.visibility</p:attrName>
                                        </p:attrNameLst>
                                      </p:cBhvr>
                                      <p:to>
                                        <p:strVal val="visible"/>
                                      </p:to>
                                    </p:set>
                                    <p:anim calcmode="lin" valueType="num">
                                      <p:cBhvr>
                                        <p:cTn id="103"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04" dur="500" fill="hold"/>
                                        <p:tgtEl>
                                          <p:spTgt spid="20"/>
                                        </p:tgtEl>
                                        <p:attrNameLst>
                                          <p:attrName>ppt_y</p:attrName>
                                        </p:attrNameLst>
                                      </p:cBhvr>
                                      <p:tavLst>
                                        <p:tav tm="0">
                                          <p:val>
                                            <p:strVal val="#ppt_y"/>
                                          </p:val>
                                        </p:tav>
                                        <p:tav tm="100000">
                                          <p:val>
                                            <p:strVal val="#ppt_y"/>
                                          </p:val>
                                        </p:tav>
                                      </p:tavLst>
                                    </p:anim>
                                    <p:anim calcmode="lin" valueType="num">
                                      <p:cBhvr>
                                        <p:cTn id="105"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6"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291840" y="562712"/>
            <a:ext cx="3200400" cy="307777"/>
          </a:xfrm>
          <a:prstGeom prst="rect">
            <a:avLst/>
          </a:prstGeom>
          <a:noFill/>
        </p:spPr>
        <p:txBody>
          <a:bodyPr wrap="square" rtlCol="0">
            <a:spAutoFit/>
          </a:bodyPr>
          <a:lstStyle/>
          <a:p>
            <a:endParaRPr lang="en-US" dirty="0"/>
          </a:p>
        </p:txBody>
      </p:sp>
      <p:sp>
        <p:nvSpPr>
          <p:cNvPr id="23" name="Rectangle 22"/>
          <p:cNvSpPr/>
          <p:nvPr/>
        </p:nvSpPr>
        <p:spPr>
          <a:xfrm>
            <a:off x="7275794" y="1518227"/>
            <a:ext cx="6251018" cy="98635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en-US" sz="3200" b="1" dirty="0" smtClean="0">
                <a:solidFill>
                  <a:schemeClr val="tx1"/>
                </a:solidFill>
              </a:rPr>
              <a:t>1</a:t>
            </a:r>
            <a:r>
              <a:rPr lang="ar-MA" sz="3200" b="1" dirty="0" smtClean="0">
                <a:solidFill>
                  <a:schemeClr val="tx1"/>
                </a:solidFill>
              </a:rPr>
              <a:t>. يوجد في بنغلاديش أربع مائة ألف مسجد تقريباً.</a:t>
            </a:r>
            <a:endParaRPr lang="en-US" sz="3200" b="1" dirty="0">
              <a:solidFill>
                <a:schemeClr val="tx1"/>
              </a:solidFill>
            </a:endParaRPr>
          </a:p>
        </p:txBody>
      </p:sp>
      <p:sp>
        <p:nvSpPr>
          <p:cNvPr id="24" name="Rectangle 23"/>
          <p:cNvSpPr/>
          <p:nvPr/>
        </p:nvSpPr>
        <p:spPr>
          <a:xfrm>
            <a:off x="7260035" y="2761307"/>
            <a:ext cx="6266777" cy="1038504"/>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just" rtl="1"/>
            <a:r>
              <a:rPr lang="en-US" sz="3200" b="1" dirty="0" smtClean="0">
                <a:solidFill>
                  <a:schemeClr val="tx1"/>
                </a:solidFill>
              </a:rPr>
              <a:t>2</a:t>
            </a:r>
            <a:r>
              <a:rPr lang="ar-MA" sz="3200" b="1" dirty="0" smtClean="0">
                <a:solidFill>
                  <a:schemeClr val="tx1"/>
                </a:solidFill>
              </a:rPr>
              <a:t>. ومن أشهر مساجد بنغلاديش مسجد البيت المكرم بداكا وهو المسجد الوطني.</a:t>
            </a:r>
            <a:endParaRPr lang="en-US" sz="3200" b="1" dirty="0">
              <a:solidFill>
                <a:schemeClr val="tx1"/>
              </a:solidFill>
            </a:endParaRPr>
          </a:p>
        </p:txBody>
      </p:sp>
      <p:sp>
        <p:nvSpPr>
          <p:cNvPr id="25" name="Rectangle 24"/>
          <p:cNvSpPr/>
          <p:nvPr/>
        </p:nvSpPr>
        <p:spPr>
          <a:xfrm>
            <a:off x="7283666" y="4065983"/>
            <a:ext cx="6243147" cy="989818"/>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en-US" sz="3200" b="1" dirty="0" smtClean="0">
                <a:solidFill>
                  <a:schemeClr val="tx1"/>
                </a:solidFill>
              </a:rPr>
              <a:t>3</a:t>
            </a:r>
            <a:r>
              <a:rPr lang="ar-MA" sz="3200" b="1" dirty="0" smtClean="0">
                <a:solidFill>
                  <a:schemeClr val="tx1"/>
                </a:solidFill>
              </a:rPr>
              <a:t>. مسجد خان جهان علي بكوكسبازار.</a:t>
            </a:r>
            <a:endParaRPr lang="en-US" sz="3200" b="1" dirty="0">
              <a:solidFill>
                <a:schemeClr val="tx1"/>
              </a:solidFill>
            </a:endParaRPr>
          </a:p>
        </p:txBody>
      </p:sp>
      <p:sp>
        <p:nvSpPr>
          <p:cNvPr id="26" name="Rectangle 25"/>
          <p:cNvSpPr/>
          <p:nvPr/>
        </p:nvSpPr>
        <p:spPr>
          <a:xfrm>
            <a:off x="7283667" y="5322458"/>
            <a:ext cx="6243147" cy="100432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200" b="1" dirty="0" smtClean="0">
                <a:solidFill>
                  <a:schemeClr val="tx1"/>
                </a:solidFill>
              </a:rPr>
              <a:t>4</a:t>
            </a:r>
            <a:r>
              <a:rPr lang="ar-MA" sz="3200" b="1" dirty="0" smtClean="0">
                <a:solidFill>
                  <a:schemeClr val="tx1"/>
                </a:solidFill>
              </a:rPr>
              <a:t>. توجد فيها من المدارس الإسلامية والعربية لنشر الثقافة الإسلامية وتربية الأبناء.</a:t>
            </a:r>
            <a:endParaRPr lang="en-US" sz="3200" b="1" dirty="0">
              <a:solidFill>
                <a:schemeClr val="tx1"/>
              </a:solidFill>
            </a:endParaRPr>
          </a:p>
        </p:txBody>
      </p:sp>
      <p:sp>
        <p:nvSpPr>
          <p:cNvPr id="27" name="Rectangle 26"/>
          <p:cNvSpPr/>
          <p:nvPr/>
        </p:nvSpPr>
        <p:spPr>
          <a:xfrm>
            <a:off x="7283668" y="6546144"/>
            <a:ext cx="6243147" cy="102454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en-US" sz="3200" b="1" dirty="0">
                <a:solidFill>
                  <a:schemeClr val="tx1"/>
                </a:solidFill>
              </a:rPr>
              <a:t>5</a:t>
            </a:r>
            <a:r>
              <a:rPr lang="ar-MA" sz="3200" b="1" dirty="0" smtClean="0">
                <a:solidFill>
                  <a:schemeClr val="tx1"/>
                </a:solidFill>
              </a:rPr>
              <a:t>.</a:t>
            </a:r>
            <a:r>
              <a:rPr lang="en-US" sz="3200" b="1" dirty="0" smtClean="0">
                <a:solidFill>
                  <a:schemeClr val="tx1"/>
                </a:solidFill>
              </a:rPr>
              <a:t> </a:t>
            </a:r>
            <a:r>
              <a:rPr lang="ar-MA" sz="3200" b="1" dirty="0" smtClean="0">
                <a:solidFill>
                  <a:schemeClr val="tx1"/>
                </a:solidFill>
              </a:rPr>
              <a:t>يتكلم البنغلاديشيون اللغة العربية كلغة رئيسية.</a:t>
            </a:r>
            <a:endParaRPr lang="en-US" sz="3200" b="1" dirty="0">
              <a:solidFill>
                <a:schemeClr val="tx1"/>
              </a:solidFill>
            </a:endParaRPr>
          </a:p>
        </p:txBody>
      </p:sp>
      <p:sp>
        <p:nvSpPr>
          <p:cNvPr id="28" name="Rectangle 27"/>
          <p:cNvSpPr/>
          <p:nvPr/>
        </p:nvSpPr>
        <p:spPr>
          <a:xfrm>
            <a:off x="299542" y="1560191"/>
            <a:ext cx="4987180" cy="94438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3200" b="1" dirty="0" smtClean="0">
                <a:solidFill>
                  <a:schemeClr val="tx1"/>
                </a:solidFill>
              </a:rPr>
              <a:t>والصحيح: </a:t>
            </a:r>
            <a:r>
              <a:rPr lang="ar-MA" sz="3200" b="1" dirty="0">
                <a:solidFill>
                  <a:schemeClr val="tx1"/>
                </a:solidFill>
              </a:rPr>
              <a:t>يوجد في بنغلاديش </a:t>
            </a:r>
            <a:r>
              <a:rPr lang="ar-MA" sz="3200" b="1" dirty="0" smtClean="0">
                <a:solidFill>
                  <a:schemeClr val="tx1"/>
                </a:solidFill>
              </a:rPr>
              <a:t>ثلاث </a:t>
            </a:r>
            <a:r>
              <a:rPr lang="ar-MA" sz="3200" b="1" dirty="0">
                <a:solidFill>
                  <a:schemeClr val="tx1"/>
                </a:solidFill>
              </a:rPr>
              <a:t>مائة </a:t>
            </a:r>
            <a:r>
              <a:rPr lang="ar-MA" sz="3200" b="1" dirty="0" smtClean="0">
                <a:solidFill>
                  <a:schemeClr val="tx1"/>
                </a:solidFill>
              </a:rPr>
              <a:t>ألف مسجد </a:t>
            </a:r>
            <a:r>
              <a:rPr lang="ar-MA" sz="3200" b="1" dirty="0">
                <a:solidFill>
                  <a:schemeClr val="tx1"/>
                </a:solidFill>
              </a:rPr>
              <a:t>تقريباً.</a:t>
            </a:r>
            <a:endParaRPr lang="en-US" sz="3200" b="1" dirty="0">
              <a:solidFill>
                <a:schemeClr val="tx1"/>
              </a:solidFill>
            </a:endParaRPr>
          </a:p>
        </p:txBody>
      </p:sp>
      <p:sp>
        <p:nvSpPr>
          <p:cNvPr id="29" name="Rounded Rectangle 28"/>
          <p:cNvSpPr/>
          <p:nvPr/>
        </p:nvSpPr>
        <p:spPr>
          <a:xfrm>
            <a:off x="299541" y="276737"/>
            <a:ext cx="13227271" cy="1050195"/>
          </a:xfrm>
          <a:prstGeom prst="roundRec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200" b="1" dirty="0">
              <a:solidFill>
                <a:schemeClr val="bg1"/>
              </a:solidFill>
              <a:latin typeface="SutonnyMJ" pitchFamily="2" charset="0"/>
            </a:endParaRPr>
          </a:p>
        </p:txBody>
      </p:sp>
      <p:sp>
        <p:nvSpPr>
          <p:cNvPr id="30" name="Rectangle 29"/>
          <p:cNvSpPr/>
          <p:nvPr/>
        </p:nvSpPr>
        <p:spPr>
          <a:xfrm>
            <a:off x="299541" y="2761307"/>
            <a:ext cx="4966155" cy="1038504"/>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just" rtl="1"/>
            <a:r>
              <a:rPr lang="ar-MA" sz="2800" b="1" dirty="0">
                <a:solidFill>
                  <a:schemeClr val="tx1"/>
                </a:solidFill>
              </a:rPr>
              <a:t>ومن أشهر مساجد بنغلاديش مسجد البيت المكرم بداكا وهو المسجد </a:t>
            </a:r>
            <a:r>
              <a:rPr lang="ar-MA" sz="2800" b="1" dirty="0" smtClean="0">
                <a:solidFill>
                  <a:schemeClr val="tx1"/>
                </a:solidFill>
              </a:rPr>
              <a:t>الوطني.</a:t>
            </a:r>
            <a:endParaRPr lang="en-US" sz="3000" b="1" dirty="0">
              <a:solidFill>
                <a:schemeClr val="tx1"/>
              </a:solidFill>
            </a:endParaRPr>
          </a:p>
        </p:txBody>
      </p:sp>
      <p:sp>
        <p:nvSpPr>
          <p:cNvPr id="31" name="Rectangle 30"/>
          <p:cNvSpPr/>
          <p:nvPr/>
        </p:nvSpPr>
        <p:spPr>
          <a:xfrm>
            <a:off x="299541" y="4065983"/>
            <a:ext cx="4966155" cy="95828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3200" b="1" dirty="0" smtClean="0">
                <a:solidFill>
                  <a:schemeClr val="tx1"/>
                </a:solidFill>
              </a:rPr>
              <a:t>والصحيح: </a:t>
            </a:r>
            <a:r>
              <a:rPr lang="ar-MA" sz="3200" b="1" dirty="0">
                <a:solidFill>
                  <a:schemeClr val="tx1"/>
                </a:solidFill>
              </a:rPr>
              <a:t>مسجد خان جهان علي </a:t>
            </a:r>
            <a:r>
              <a:rPr lang="ar-MA" sz="3200" b="1" dirty="0" smtClean="0">
                <a:solidFill>
                  <a:schemeClr val="tx1"/>
                </a:solidFill>
              </a:rPr>
              <a:t>بخولنا.</a:t>
            </a:r>
            <a:endParaRPr lang="en-US" sz="3200" b="1" dirty="0">
              <a:solidFill>
                <a:schemeClr val="tx1"/>
              </a:solidFill>
            </a:endParaRPr>
          </a:p>
        </p:txBody>
      </p:sp>
      <p:sp>
        <p:nvSpPr>
          <p:cNvPr id="32" name="Rectangle 31"/>
          <p:cNvSpPr/>
          <p:nvPr/>
        </p:nvSpPr>
        <p:spPr>
          <a:xfrm>
            <a:off x="299541" y="5319910"/>
            <a:ext cx="4966155" cy="96890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just" rtl="1"/>
            <a:r>
              <a:rPr lang="ar-MA" sz="2700" b="1" dirty="0">
                <a:solidFill>
                  <a:schemeClr val="tx1"/>
                </a:solidFill>
              </a:rPr>
              <a:t>توجد فيها من المدارس الإسلامية والعربية لنشر الثقافة الإسلامية وتربية الأبناء.</a:t>
            </a:r>
            <a:endParaRPr lang="en-US" sz="2700" b="1" dirty="0">
              <a:solidFill>
                <a:schemeClr val="tx1"/>
              </a:solidFill>
            </a:endParaRPr>
          </a:p>
        </p:txBody>
      </p:sp>
      <p:sp>
        <p:nvSpPr>
          <p:cNvPr id="33" name="Rectangle 32"/>
          <p:cNvSpPr/>
          <p:nvPr/>
        </p:nvSpPr>
        <p:spPr>
          <a:xfrm>
            <a:off x="5548542" y="2766650"/>
            <a:ext cx="1480268" cy="1026288"/>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b="1" dirty="0" smtClean="0">
                <a:solidFill>
                  <a:schemeClr val="tx1"/>
                </a:solidFill>
              </a:rPr>
              <a:t>صحيح</a:t>
            </a:r>
            <a:endParaRPr lang="ar-MA" sz="3200" dirty="0" smtClean="0">
              <a:solidFill>
                <a:schemeClr val="tx1"/>
              </a:solidFill>
            </a:endParaRPr>
          </a:p>
        </p:txBody>
      </p:sp>
      <p:sp>
        <p:nvSpPr>
          <p:cNvPr id="34" name="Rectangle 33"/>
          <p:cNvSpPr/>
          <p:nvPr/>
        </p:nvSpPr>
        <p:spPr>
          <a:xfrm>
            <a:off x="299541" y="6565800"/>
            <a:ext cx="4966155" cy="102299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2400" b="1" dirty="0" smtClean="0">
                <a:solidFill>
                  <a:schemeClr val="tx1"/>
                </a:solidFill>
              </a:rPr>
              <a:t>والصحيح: </a:t>
            </a:r>
            <a:r>
              <a:rPr lang="ar-MA" sz="2400" b="1" dirty="0">
                <a:solidFill>
                  <a:schemeClr val="tx1"/>
                </a:solidFill>
              </a:rPr>
              <a:t>يتكلم البنغلاديشيون اللغة </a:t>
            </a:r>
            <a:r>
              <a:rPr lang="ar-MA" sz="2400" b="1" dirty="0" smtClean="0">
                <a:solidFill>
                  <a:schemeClr val="tx1"/>
                </a:solidFill>
              </a:rPr>
              <a:t>البنغالية </a:t>
            </a:r>
            <a:r>
              <a:rPr lang="ar-MA" sz="2400" b="1" dirty="0">
                <a:solidFill>
                  <a:schemeClr val="tx1"/>
                </a:solidFill>
              </a:rPr>
              <a:t>كلغة رئيسية.</a:t>
            </a:r>
            <a:endParaRPr lang="en-US" sz="2400" b="1" dirty="0">
              <a:solidFill>
                <a:schemeClr val="tx1"/>
              </a:solidFill>
            </a:endParaRPr>
          </a:p>
        </p:txBody>
      </p:sp>
      <p:sp>
        <p:nvSpPr>
          <p:cNvPr id="35" name="Rectangle 34"/>
          <p:cNvSpPr/>
          <p:nvPr/>
        </p:nvSpPr>
        <p:spPr>
          <a:xfrm>
            <a:off x="5533705" y="4076750"/>
            <a:ext cx="1475177" cy="975226"/>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200" b="1" dirty="0" smtClean="0">
                <a:solidFill>
                  <a:schemeClr val="tx1"/>
                </a:solidFill>
              </a:rPr>
              <a:t>خطأ</a:t>
            </a:r>
            <a:endParaRPr lang="en-US" sz="3200" dirty="0">
              <a:solidFill>
                <a:schemeClr val="tx1"/>
              </a:solidFill>
            </a:endParaRPr>
          </a:p>
        </p:txBody>
      </p:sp>
      <p:sp>
        <p:nvSpPr>
          <p:cNvPr id="36" name="Rectangle 35"/>
          <p:cNvSpPr/>
          <p:nvPr/>
        </p:nvSpPr>
        <p:spPr>
          <a:xfrm>
            <a:off x="5533705" y="5312131"/>
            <a:ext cx="1481954" cy="98653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b="1" dirty="0" smtClean="0">
                <a:solidFill>
                  <a:schemeClr val="tx1"/>
                </a:solidFill>
              </a:rPr>
              <a:t>صحيح</a:t>
            </a:r>
            <a:endParaRPr lang="en-US" sz="3200" dirty="0">
              <a:solidFill>
                <a:schemeClr val="tx1"/>
              </a:solidFill>
            </a:endParaRPr>
          </a:p>
        </p:txBody>
      </p:sp>
      <p:sp>
        <p:nvSpPr>
          <p:cNvPr id="37" name="Rectangle 36"/>
          <p:cNvSpPr/>
          <p:nvPr/>
        </p:nvSpPr>
        <p:spPr>
          <a:xfrm>
            <a:off x="5533705" y="6565800"/>
            <a:ext cx="1495105" cy="1024544"/>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200" b="1" dirty="0" smtClean="0">
                <a:solidFill>
                  <a:schemeClr val="tx1"/>
                </a:solidFill>
              </a:rPr>
              <a:t>خطأ</a:t>
            </a:r>
            <a:endParaRPr lang="en-US" sz="3200" dirty="0">
              <a:solidFill>
                <a:schemeClr val="tx1"/>
              </a:solidFill>
            </a:endParaRPr>
          </a:p>
        </p:txBody>
      </p:sp>
      <p:sp>
        <p:nvSpPr>
          <p:cNvPr id="38" name="Rectangle 37"/>
          <p:cNvSpPr/>
          <p:nvPr/>
        </p:nvSpPr>
        <p:spPr>
          <a:xfrm>
            <a:off x="299541" y="451940"/>
            <a:ext cx="13227271" cy="769441"/>
          </a:xfrm>
          <a:prstGeom prst="rect">
            <a:avLst/>
          </a:prstGeom>
          <a:noFill/>
        </p:spPr>
        <p:txBody>
          <a:bodyPr wrap="square" lIns="91440" tIns="45720" rIns="91440" bIns="45720">
            <a:spAutoFit/>
          </a:bodyPr>
          <a:lstStyle/>
          <a:p>
            <a:pPr algn="ctr"/>
            <a:r>
              <a:rPr lang="ar-MA" sz="4400" b="1" dirty="0">
                <a:ln>
                  <a:solidFill>
                    <a:schemeClr val="bg1"/>
                  </a:solidFill>
                </a:ln>
                <a:latin typeface="SutonnyMJ" pitchFamily="2" charset="0"/>
              </a:rPr>
              <a:t>كتابة الصحيح  أو الخطأ مع تصحيح الخطأ في </a:t>
            </a:r>
            <a:r>
              <a:rPr lang="ar-MA" sz="4400" b="1" dirty="0" smtClean="0">
                <a:ln>
                  <a:solidFill>
                    <a:schemeClr val="bg1"/>
                  </a:solidFill>
                </a:ln>
                <a:latin typeface="SutonnyMJ" pitchFamily="2" charset="0"/>
              </a:rPr>
              <a:t>الجمل التالية من النص</a:t>
            </a:r>
            <a:endParaRPr lang="en-US" sz="4400" b="1" dirty="0">
              <a:ln>
                <a:solidFill>
                  <a:schemeClr val="bg1"/>
                </a:solidFill>
              </a:ln>
              <a:latin typeface="SutonnyMJ" pitchFamily="2" charset="0"/>
            </a:endParaRPr>
          </a:p>
        </p:txBody>
      </p:sp>
      <p:sp>
        <p:nvSpPr>
          <p:cNvPr id="39" name="Rectangle 38"/>
          <p:cNvSpPr/>
          <p:nvPr/>
        </p:nvSpPr>
        <p:spPr>
          <a:xfrm>
            <a:off x="5533705" y="1535513"/>
            <a:ext cx="1495105" cy="97475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200" b="1" dirty="0" smtClean="0">
                <a:solidFill>
                  <a:schemeClr val="tx1"/>
                </a:solidFill>
              </a:rPr>
              <a:t>خطأ</a:t>
            </a:r>
            <a:r>
              <a:rPr lang="en-US" sz="3200" dirty="0" smtClean="0">
                <a:solidFill>
                  <a:schemeClr val="tx1"/>
                </a:solidFill>
              </a:rPr>
              <a:t>  </a:t>
            </a:r>
            <a:endParaRPr lang="en-US" sz="3200" dirty="0">
              <a:solidFill>
                <a:schemeClr val="tx1"/>
              </a:solidFill>
            </a:endParaRPr>
          </a:p>
        </p:txBody>
      </p:sp>
    </p:spTree>
    <p:extLst>
      <p:ext uri="{BB962C8B-B14F-4D97-AF65-F5344CB8AC3E}">
        <p14:creationId xmlns:p14="http://schemas.microsoft.com/office/powerpoint/2010/main" val="15318614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38"/>
                                        </p:tgtEl>
                                        <p:attrNameLst>
                                          <p:attrName>style.visibility</p:attrName>
                                        </p:attrNameLst>
                                      </p:cBhvr>
                                      <p:to>
                                        <p:strVal val="visible"/>
                                      </p:to>
                                    </p:set>
                                    <p:anim by="(-#ppt_w*2)" calcmode="lin" valueType="num">
                                      <p:cBhvr rctx="PPT">
                                        <p:cTn id="12" dur="250" autoRev="1" fill="hold">
                                          <p:stCondLst>
                                            <p:cond delay="0"/>
                                          </p:stCondLst>
                                        </p:cTn>
                                        <p:tgtEl>
                                          <p:spTgt spid="38"/>
                                        </p:tgtEl>
                                        <p:attrNameLst>
                                          <p:attrName>ppt_w</p:attrName>
                                        </p:attrNameLst>
                                      </p:cBhvr>
                                    </p:anim>
                                    <p:anim by="(#ppt_w*0.50)" calcmode="lin" valueType="num">
                                      <p:cBhvr>
                                        <p:cTn id="13" dur="250" decel="50000" autoRev="1" fill="hold">
                                          <p:stCondLst>
                                            <p:cond delay="0"/>
                                          </p:stCondLst>
                                        </p:cTn>
                                        <p:tgtEl>
                                          <p:spTgt spid="38"/>
                                        </p:tgtEl>
                                        <p:attrNameLst>
                                          <p:attrName>ppt_x</p:attrName>
                                        </p:attrNameLst>
                                      </p:cBhvr>
                                    </p:anim>
                                    <p:anim from="(-#ppt_h/2)" to="(#ppt_y)" calcmode="lin" valueType="num">
                                      <p:cBhvr>
                                        <p:cTn id="14" dur="500" fill="hold">
                                          <p:stCondLst>
                                            <p:cond delay="0"/>
                                          </p:stCondLst>
                                        </p:cTn>
                                        <p:tgtEl>
                                          <p:spTgt spid="38"/>
                                        </p:tgtEl>
                                        <p:attrNameLst>
                                          <p:attrName>ppt_y</p:attrName>
                                        </p:attrNameLst>
                                      </p:cBhvr>
                                    </p:anim>
                                    <p:animRot by="21600000">
                                      <p:cBhvr>
                                        <p:cTn id="15" dur="500" fill="hold">
                                          <p:stCondLst>
                                            <p:cond delay="0"/>
                                          </p:stCondLst>
                                        </p:cTn>
                                        <p:tgtEl>
                                          <p:spTgt spid="3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1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1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10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10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2000"/>
                                        <p:tgtEl>
                                          <p:spTgt spid="39"/>
                                        </p:tgtEl>
                                      </p:cBhvr>
                                    </p:animEffect>
                                    <p:anim calcmode="lin" valueType="num">
                                      <p:cBhvr>
                                        <p:cTn id="46" dur="2000" fill="hold"/>
                                        <p:tgtEl>
                                          <p:spTgt spid="39"/>
                                        </p:tgtEl>
                                        <p:attrNameLst>
                                          <p:attrName>ppt_w</p:attrName>
                                        </p:attrNameLst>
                                      </p:cBhvr>
                                      <p:tavLst>
                                        <p:tav tm="0" fmla="#ppt_w*sin(2.5*pi*$)">
                                          <p:val>
                                            <p:fltVal val="0"/>
                                          </p:val>
                                        </p:tav>
                                        <p:tav tm="100000">
                                          <p:val>
                                            <p:fltVal val="1"/>
                                          </p:val>
                                        </p:tav>
                                      </p:tavLst>
                                    </p:anim>
                                    <p:anim calcmode="lin" valueType="num">
                                      <p:cBhvr>
                                        <p:cTn id="47" dur="2000" fill="hold"/>
                                        <p:tgtEl>
                                          <p:spTgt spid="39"/>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1000" fill="hold"/>
                                        <p:tgtEl>
                                          <p:spTgt spid="28"/>
                                        </p:tgtEl>
                                        <p:attrNameLst>
                                          <p:attrName>ppt_w</p:attrName>
                                        </p:attrNameLst>
                                      </p:cBhvr>
                                      <p:tavLst>
                                        <p:tav tm="0">
                                          <p:val>
                                            <p:strVal val="#ppt_w*0.70"/>
                                          </p:val>
                                        </p:tav>
                                        <p:tav tm="100000">
                                          <p:val>
                                            <p:strVal val="#ppt_w"/>
                                          </p:val>
                                        </p:tav>
                                      </p:tavLst>
                                    </p:anim>
                                    <p:anim calcmode="lin" valueType="num">
                                      <p:cBhvr>
                                        <p:cTn id="53" dur="1000" fill="hold"/>
                                        <p:tgtEl>
                                          <p:spTgt spid="28"/>
                                        </p:tgtEl>
                                        <p:attrNameLst>
                                          <p:attrName>ppt_h</p:attrName>
                                        </p:attrNameLst>
                                      </p:cBhvr>
                                      <p:tavLst>
                                        <p:tav tm="0">
                                          <p:val>
                                            <p:strVal val="#ppt_h"/>
                                          </p:val>
                                        </p:tav>
                                        <p:tav tm="100000">
                                          <p:val>
                                            <p:strVal val="#ppt_h"/>
                                          </p:val>
                                        </p:tav>
                                      </p:tavLst>
                                    </p:anim>
                                    <p:animEffect transition="in" filter="fade">
                                      <p:cBhvr>
                                        <p:cTn id="54" dur="10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2000"/>
                                        <p:tgtEl>
                                          <p:spTgt spid="33"/>
                                        </p:tgtEl>
                                      </p:cBhvr>
                                    </p:animEffect>
                                    <p:anim calcmode="lin" valueType="num">
                                      <p:cBhvr>
                                        <p:cTn id="60" dur="2000" fill="hold"/>
                                        <p:tgtEl>
                                          <p:spTgt spid="33"/>
                                        </p:tgtEl>
                                        <p:attrNameLst>
                                          <p:attrName>ppt_w</p:attrName>
                                        </p:attrNameLst>
                                      </p:cBhvr>
                                      <p:tavLst>
                                        <p:tav tm="0" fmla="#ppt_w*sin(2.5*pi*$)">
                                          <p:val>
                                            <p:fltVal val="0"/>
                                          </p:val>
                                        </p:tav>
                                        <p:tav tm="100000">
                                          <p:val>
                                            <p:fltVal val="1"/>
                                          </p:val>
                                        </p:tav>
                                      </p:tavLst>
                                    </p:anim>
                                    <p:anim calcmode="lin" valueType="num">
                                      <p:cBhvr>
                                        <p:cTn id="61" dur="2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1000" fill="hold"/>
                                        <p:tgtEl>
                                          <p:spTgt spid="30"/>
                                        </p:tgtEl>
                                        <p:attrNameLst>
                                          <p:attrName>ppt_w</p:attrName>
                                        </p:attrNameLst>
                                      </p:cBhvr>
                                      <p:tavLst>
                                        <p:tav tm="0">
                                          <p:val>
                                            <p:strVal val="#ppt_w*0.70"/>
                                          </p:val>
                                        </p:tav>
                                        <p:tav tm="100000">
                                          <p:val>
                                            <p:strVal val="#ppt_w"/>
                                          </p:val>
                                        </p:tav>
                                      </p:tavLst>
                                    </p:anim>
                                    <p:anim calcmode="lin" valueType="num">
                                      <p:cBhvr>
                                        <p:cTn id="67" dur="1000" fill="hold"/>
                                        <p:tgtEl>
                                          <p:spTgt spid="30"/>
                                        </p:tgtEl>
                                        <p:attrNameLst>
                                          <p:attrName>ppt_h</p:attrName>
                                        </p:attrNameLst>
                                      </p:cBhvr>
                                      <p:tavLst>
                                        <p:tav tm="0">
                                          <p:val>
                                            <p:strVal val="#ppt_h"/>
                                          </p:val>
                                        </p:tav>
                                        <p:tav tm="100000">
                                          <p:val>
                                            <p:strVal val="#ppt_h"/>
                                          </p:val>
                                        </p:tav>
                                      </p:tavLst>
                                    </p:anim>
                                    <p:animEffect transition="in" filter="fade">
                                      <p:cBhvr>
                                        <p:cTn id="68" dur="10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45" presetClass="entr" presetSubtype="0"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2000"/>
                                        <p:tgtEl>
                                          <p:spTgt spid="35"/>
                                        </p:tgtEl>
                                      </p:cBhvr>
                                    </p:animEffect>
                                    <p:anim calcmode="lin" valueType="num">
                                      <p:cBhvr>
                                        <p:cTn id="74" dur="2000" fill="hold"/>
                                        <p:tgtEl>
                                          <p:spTgt spid="35"/>
                                        </p:tgtEl>
                                        <p:attrNameLst>
                                          <p:attrName>ppt_w</p:attrName>
                                        </p:attrNameLst>
                                      </p:cBhvr>
                                      <p:tavLst>
                                        <p:tav tm="0" fmla="#ppt_w*sin(2.5*pi*$)">
                                          <p:val>
                                            <p:fltVal val="0"/>
                                          </p:val>
                                        </p:tav>
                                        <p:tav tm="100000">
                                          <p:val>
                                            <p:fltVal val="1"/>
                                          </p:val>
                                        </p:tav>
                                      </p:tavLst>
                                    </p:anim>
                                    <p:anim calcmode="lin" valueType="num">
                                      <p:cBhvr>
                                        <p:cTn id="75" dur="2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p:cTn id="80" dur="1000" fill="hold"/>
                                        <p:tgtEl>
                                          <p:spTgt spid="31"/>
                                        </p:tgtEl>
                                        <p:attrNameLst>
                                          <p:attrName>ppt_w</p:attrName>
                                        </p:attrNameLst>
                                      </p:cBhvr>
                                      <p:tavLst>
                                        <p:tav tm="0">
                                          <p:val>
                                            <p:strVal val="#ppt_w*0.70"/>
                                          </p:val>
                                        </p:tav>
                                        <p:tav tm="100000">
                                          <p:val>
                                            <p:strVal val="#ppt_w"/>
                                          </p:val>
                                        </p:tav>
                                      </p:tavLst>
                                    </p:anim>
                                    <p:anim calcmode="lin" valueType="num">
                                      <p:cBhvr>
                                        <p:cTn id="81" dur="1000" fill="hold"/>
                                        <p:tgtEl>
                                          <p:spTgt spid="31"/>
                                        </p:tgtEl>
                                        <p:attrNameLst>
                                          <p:attrName>ppt_h</p:attrName>
                                        </p:attrNameLst>
                                      </p:cBhvr>
                                      <p:tavLst>
                                        <p:tav tm="0">
                                          <p:val>
                                            <p:strVal val="#ppt_h"/>
                                          </p:val>
                                        </p:tav>
                                        <p:tav tm="100000">
                                          <p:val>
                                            <p:strVal val="#ppt_h"/>
                                          </p:val>
                                        </p:tav>
                                      </p:tavLst>
                                    </p:anim>
                                    <p:animEffect transition="in" filter="fade">
                                      <p:cBhvr>
                                        <p:cTn id="82" dur="10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45"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2000"/>
                                        <p:tgtEl>
                                          <p:spTgt spid="36"/>
                                        </p:tgtEl>
                                      </p:cBhvr>
                                    </p:animEffect>
                                    <p:anim calcmode="lin" valueType="num">
                                      <p:cBhvr>
                                        <p:cTn id="88" dur="2000" fill="hold"/>
                                        <p:tgtEl>
                                          <p:spTgt spid="36"/>
                                        </p:tgtEl>
                                        <p:attrNameLst>
                                          <p:attrName>ppt_w</p:attrName>
                                        </p:attrNameLst>
                                      </p:cBhvr>
                                      <p:tavLst>
                                        <p:tav tm="0" fmla="#ppt_w*sin(2.5*pi*$)">
                                          <p:val>
                                            <p:fltVal val="0"/>
                                          </p:val>
                                        </p:tav>
                                        <p:tav tm="100000">
                                          <p:val>
                                            <p:fltVal val="1"/>
                                          </p:val>
                                        </p:tav>
                                      </p:tavLst>
                                    </p:anim>
                                    <p:anim calcmode="lin" valueType="num">
                                      <p:cBhvr>
                                        <p:cTn id="89" dur="2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55" presetClass="entr" presetSubtype="0" fill="hold" grpId="0" nodeType="clickEffect">
                                  <p:stCondLst>
                                    <p:cond delay="0"/>
                                  </p:stCondLst>
                                  <p:childTnLst>
                                    <p:set>
                                      <p:cBhvr>
                                        <p:cTn id="93" dur="1" fill="hold">
                                          <p:stCondLst>
                                            <p:cond delay="0"/>
                                          </p:stCondLst>
                                        </p:cTn>
                                        <p:tgtEl>
                                          <p:spTgt spid="32"/>
                                        </p:tgtEl>
                                        <p:attrNameLst>
                                          <p:attrName>style.visibility</p:attrName>
                                        </p:attrNameLst>
                                      </p:cBhvr>
                                      <p:to>
                                        <p:strVal val="visible"/>
                                      </p:to>
                                    </p:set>
                                    <p:anim calcmode="lin" valueType="num">
                                      <p:cBhvr>
                                        <p:cTn id="94" dur="1000" fill="hold"/>
                                        <p:tgtEl>
                                          <p:spTgt spid="32"/>
                                        </p:tgtEl>
                                        <p:attrNameLst>
                                          <p:attrName>ppt_w</p:attrName>
                                        </p:attrNameLst>
                                      </p:cBhvr>
                                      <p:tavLst>
                                        <p:tav tm="0">
                                          <p:val>
                                            <p:strVal val="#ppt_w*0.70"/>
                                          </p:val>
                                        </p:tav>
                                        <p:tav tm="100000">
                                          <p:val>
                                            <p:strVal val="#ppt_w"/>
                                          </p:val>
                                        </p:tav>
                                      </p:tavLst>
                                    </p:anim>
                                    <p:anim calcmode="lin" valueType="num">
                                      <p:cBhvr>
                                        <p:cTn id="95" dur="1000" fill="hold"/>
                                        <p:tgtEl>
                                          <p:spTgt spid="32"/>
                                        </p:tgtEl>
                                        <p:attrNameLst>
                                          <p:attrName>ppt_h</p:attrName>
                                        </p:attrNameLst>
                                      </p:cBhvr>
                                      <p:tavLst>
                                        <p:tav tm="0">
                                          <p:val>
                                            <p:strVal val="#ppt_h"/>
                                          </p:val>
                                        </p:tav>
                                        <p:tav tm="100000">
                                          <p:val>
                                            <p:strVal val="#ppt_h"/>
                                          </p:val>
                                        </p:tav>
                                      </p:tavLst>
                                    </p:anim>
                                    <p:animEffect transition="in" filter="fade">
                                      <p:cBhvr>
                                        <p:cTn id="96" dur="1000"/>
                                        <p:tgtEl>
                                          <p:spTgt spid="32"/>
                                        </p:tgtEl>
                                      </p:cBhvr>
                                    </p:animEffect>
                                  </p:childTnLst>
                                </p:cTn>
                              </p:par>
                            </p:childTnLst>
                          </p:cTn>
                        </p:par>
                      </p:childTnLst>
                    </p:cTn>
                  </p:par>
                  <p:par>
                    <p:cTn id="97" fill="hold">
                      <p:stCondLst>
                        <p:cond delay="indefinite"/>
                      </p:stCondLst>
                      <p:childTnLst>
                        <p:par>
                          <p:cTn id="98" fill="hold">
                            <p:stCondLst>
                              <p:cond delay="0"/>
                            </p:stCondLst>
                            <p:childTnLst>
                              <p:par>
                                <p:cTn id="99" presetID="45" presetClass="entr" presetSubtype="0" fill="hold" grpId="0" nodeType="click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2000"/>
                                        <p:tgtEl>
                                          <p:spTgt spid="37"/>
                                        </p:tgtEl>
                                      </p:cBhvr>
                                    </p:animEffect>
                                    <p:anim calcmode="lin" valueType="num">
                                      <p:cBhvr>
                                        <p:cTn id="102" dur="2000" fill="hold"/>
                                        <p:tgtEl>
                                          <p:spTgt spid="37"/>
                                        </p:tgtEl>
                                        <p:attrNameLst>
                                          <p:attrName>ppt_w</p:attrName>
                                        </p:attrNameLst>
                                      </p:cBhvr>
                                      <p:tavLst>
                                        <p:tav tm="0" fmla="#ppt_w*sin(2.5*pi*$)">
                                          <p:val>
                                            <p:fltVal val="0"/>
                                          </p:val>
                                        </p:tav>
                                        <p:tav tm="100000">
                                          <p:val>
                                            <p:fltVal val="1"/>
                                          </p:val>
                                        </p:tav>
                                      </p:tavLst>
                                    </p:anim>
                                    <p:anim calcmode="lin" valueType="num">
                                      <p:cBhvr>
                                        <p:cTn id="103" dur="2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55" presetClass="entr" presetSubtype="0"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 calcmode="lin" valueType="num">
                                      <p:cBhvr>
                                        <p:cTn id="108" dur="1000" fill="hold"/>
                                        <p:tgtEl>
                                          <p:spTgt spid="34"/>
                                        </p:tgtEl>
                                        <p:attrNameLst>
                                          <p:attrName>ppt_w</p:attrName>
                                        </p:attrNameLst>
                                      </p:cBhvr>
                                      <p:tavLst>
                                        <p:tav tm="0">
                                          <p:val>
                                            <p:strVal val="#ppt_w*0.70"/>
                                          </p:val>
                                        </p:tav>
                                        <p:tav tm="100000">
                                          <p:val>
                                            <p:strVal val="#ppt_w"/>
                                          </p:val>
                                        </p:tav>
                                      </p:tavLst>
                                    </p:anim>
                                    <p:anim calcmode="lin" valueType="num">
                                      <p:cBhvr>
                                        <p:cTn id="109" dur="1000" fill="hold"/>
                                        <p:tgtEl>
                                          <p:spTgt spid="34"/>
                                        </p:tgtEl>
                                        <p:attrNameLst>
                                          <p:attrName>ppt_h</p:attrName>
                                        </p:attrNameLst>
                                      </p:cBhvr>
                                      <p:tavLst>
                                        <p:tav tm="0">
                                          <p:val>
                                            <p:strVal val="#ppt_h"/>
                                          </p:val>
                                        </p:tav>
                                        <p:tav tm="100000">
                                          <p:val>
                                            <p:strVal val="#ppt_h"/>
                                          </p:val>
                                        </p:tav>
                                      </p:tavLst>
                                    </p:anim>
                                    <p:animEffect transition="in" filter="fade">
                                      <p:cBhvr>
                                        <p:cTn id="11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439920" y="1106031"/>
            <a:ext cx="3600450" cy="448456"/>
          </a:xfrm>
          <a:prstGeom prst="rect">
            <a:avLst/>
          </a:prstGeom>
          <a:noFill/>
        </p:spPr>
        <p:txBody>
          <a:bodyPr wrap="square" rtlCol="0">
            <a:spAutoFit/>
          </a:bodyPr>
          <a:lstStyle/>
          <a:p>
            <a:endParaRPr lang="en-US" sz="2314" dirty="0"/>
          </a:p>
        </p:txBody>
      </p:sp>
      <p:sp>
        <p:nvSpPr>
          <p:cNvPr id="23" name="Rectangle 22"/>
          <p:cNvSpPr/>
          <p:nvPr/>
        </p:nvSpPr>
        <p:spPr>
          <a:xfrm>
            <a:off x="11569209" y="3254057"/>
            <a:ext cx="1771650" cy="738554"/>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b="1" dirty="0" smtClean="0">
                <a:solidFill>
                  <a:schemeClr val="tx1"/>
                </a:solidFill>
              </a:rPr>
              <a:t>وصل</a:t>
            </a:r>
            <a:endParaRPr lang="en-US" sz="3200" b="1" dirty="0">
              <a:solidFill>
                <a:schemeClr val="tx1"/>
              </a:solidFill>
            </a:endParaRPr>
          </a:p>
        </p:txBody>
      </p:sp>
      <p:sp>
        <p:nvSpPr>
          <p:cNvPr id="24" name="Rectangle 23"/>
          <p:cNvSpPr/>
          <p:nvPr/>
        </p:nvSpPr>
        <p:spPr>
          <a:xfrm>
            <a:off x="9297783" y="3254057"/>
            <a:ext cx="1785938" cy="738554"/>
          </a:xfrm>
          <a:prstGeom prst="rect">
            <a:avLst/>
          </a:prstGeom>
          <a:effectLst>
            <a:outerShdw blurRad="50800" dist="38100" dir="16200000"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يصل</a:t>
            </a:r>
            <a:endParaRPr lang="en-US" sz="3200" b="1" dirty="0">
              <a:solidFill>
                <a:schemeClr val="tx1"/>
              </a:solidFill>
            </a:endParaRPr>
          </a:p>
        </p:txBody>
      </p:sp>
      <p:sp>
        <p:nvSpPr>
          <p:cNvPr id="25" name="Rounded Rectangular Callout 24"/>
          <p:cNvSpPr/>
          <p:nvPr/>
        </p:nvSpPr>
        <p:spPr>
          <a:xfrm>
            <a:off x="11574924" y="2034662"/>
            <a:ext cx="1771650" cy="844062"/>
          </a:xfrm>
          <a:prstGeom prst="wedgeRoundRectCallout">
            <a:avLst/>
          </a:prstGeom>
          <a:effectLst>
            <a:outerShdw blurRad="76200" dir="18900000" sy="23000" kx="-1200000" algn="bl"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ar-MA" sz="3600" b="1" dirty="0">
                <a:solidFill>
                  <a:schemeClr val="tx1"/>
                </a:solidFill>
              </a:rPr>
              <a:t>الماضي</a:t>
            </a:r>
            <a:endParaRPr lang="en-US" sz="3600" b="1" dirty="0">
              <a:solidFill>
                <a:schemeClr val="tx1"/>
              </a:solidFill>
            </a:endParaRPr>
          </a:p>
        </p:txBody>
      </p:sp>
      <p:sp>
        <p:nvSpPr>
          <p:cNvPr id="26" name="Rounded Rectangular Callout 25"/>
          <p:cNvSpPr/>
          <p:nvPr/>
        </p:nvSpPr>
        <p:spPr>
          <a:xfrm>
            <a:off x="9297783" y="2052247"/>
            <a:ext cx="1785938" cy="844062"/>
          </a:xfrm>
          <a:prstGeom prst="wedgeRoundRectCallout">
            <a:avLst/>
          </a:prstGeom>
          <a:effectLst>
            <a:outerShdw blurRad="76200" dir="18900000" sy="23000" kx="-1200000" algn="bl" rotWithShape="0">
              <a:prstClr val="black">
                <a:alpha val="2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ar-MA" sz="3600" b="1" dirty="0">
                <a:solidFill>
                  <a:schemeClr val="tx1"/>
                </a:solidFill>
              </a:rPr>
              <a:t>المضارع</a:t>
            </a:r>
            <a:endParaRPr lang="en-US" sz="3600" b="1" dirty="0">
              <a:solidFill>
                <a:schemeClr val="tx1"/>
              </a:solidFill>
            </a:endParaRPr>
          </a:p>
        </p:txBody>
      </p:sp>
      <p:sp>
        <p:nvSpPr>
          <p:cNvPr id="27" name="Rectangle 26"/>
          <p:cNvSpPr/>
          <p:nvPr/>
        </p:nvSpPr>
        <p:spPr>
          <a:xfrm>
            <a:off x="7057788" y="3289227"/>
            <a:ext cx="1771650" cy="738554"/>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b="1" dirty="0" smtClean="0">
                <a:solidFill>
                  <a:schemeClr val="tx1"/>
                </a:solidFill>
              </a:rPr>
              <a:t>جذبوا</a:t>
            </a:r>
            <a:endParaRPr lang="en-US" sz="3200" b="1" dirty="0">
              <a:solidFill>
                <a:schemeClr val="tx1"/>
              </a:solidFill>
            </a:endParaRPr>
          </a:p>
        </p:txBody>
      </p:sp>
      <p:sp>
        <p:nvSpPr>
          <p:cNvPr id="28" name="Rectangle 27"/>
          <p:cNvSpPr/>
          <p:nvPr/>
        </p:nvSpPr>
        <p:spPr>
          <a:xfrm>
            <a:off x="4800647" y="3289227"/>
            <a:ext cx="1785938" cy="738554"/>
          </a:xfrm>
          <a:prstGeom prst="rect">
            <a:avLst/>
          </a:prstGeom>
          <a:effectLst>
            <a:outerShdw blurRad="50800" dist="38100" dir="16200000"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يجذبون</a:t>
            </a:r>
            <a:endParaRPr lang="en-US" sz="3200" b="1" dirty="0">
              <a:solidFill>
                <a:schemeClr val="tx1"/>
              </a:solidFill>
            </a:endParaRPr>
          </a:p>
        </p:txBody>
      </p:sp>
      <p:sp>
        <p:nvSpPr>
          <p:cNvPr id="29" name="Rounded Rectangular Callout 28"/>
          <p:cNvSpPr/>
          <p:nvPr/>
        </p:nvSpPr>
        <p:spPr>
          <a:xfrm>
            <a:off x="7063503" y="2069831"/>
            <a:ext cx="1771650" cy="844062"/>
          </a:xfrm>
          <a:prstGeom prst="wedgeRoundRectCallout">
            <a:avLst/>
          </a:prstGeom>
          <a:effectLst>
            <a:outerShdw blurRad="76200" dir="18900000" sy="23000" kx="-1200000" algn="bl"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ar-MA" sz="3600" b="1" dirty="0">
                <a:solidFill>
                  <a:schemeClr val="tx1"/>
                </a:solidFill>
              </a:rPr>
              <a:t>الماضي</a:t>
            </a:r>
            <a:endParaRPr lang="en-US" sz="3600" b="1" dirty="0">
              <a:solidFill>
                <a:schemeClr val="tx1"/>
              </a:solidFill>
            </a:endParaRPr>
          </a:p>
        </p:txBody>
      </p:sp>
      <p:sp>
        <p:nvSpPr>
          <p:cNvPr id="30" name="Rounded Rectangular Callout 29"/>
          <p:cNvSpPr/>
          <p:nvPr/>
        </p:nvSpPr>
        <p:spPr>
          <a:xfrm>
            <a:off x="4800647" y="2087416"/>
            <a:ext cx="1785938" cy="844062"/>
          </a:xfrm>
          <a:prstGeom prst="wedgeRoundRectCallout">
            <a:avLst/>
          </a:prstGeom>
          <a:effectLst>
            <a:outerShdw blurRad="76200" dir="18900000" sy="23000" kx="-1200000" algn="bl" rotWithShape="0">
              <a:prstClr val="black">
                <a:alpha val="2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ar-MA" sz="3600" b="1" dirty="0">
                <a:solidFill>
                  <a:schemeClr val="tx1"/>
                </a:solidFill>
              </a:rPr>
              <a:t>المضارع</a:t>
            </a:r>
            <a:endParaRPr lang="en-US" sz="3600" b="1" dirty="0">
              <a:solidFill>
                <a:schemeClr val="tx1"/>
              </a:solidFill>
            </a:endParaRPr>
          </a:p>
        </p:txBody>
      </p:sp>
      <p:sp>
        <p:nvSpPr>
          <p:cNvPr id="31" name="Rectangle 30"/>
          <p:cNvSpPr/>
          <p:nvPr/>
        </p:nvSpPr>
        <p:spPr>
          <a:xfrm>
            <a:off x="2609439" y="3289227"/>
            <a:ext cx="1771650" cy="738554"/>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b="1" dirty="0" smtClean="0">
                <a:solidFill>
                  <a:schemeClr val="tx1"/>
                </a:solidFill>
              </a:rPr>
              <a:t>امتد</a:t>
            </a:r>
            <a:endParaRPr lang="en-US" sz="3200" b="1" dirty="0">
              <a:solidFill>
                <a:schemeClr val="tx1"/>
              </a:solidFill>
            </a:endParaRPr>
          </a:p>
        </p:txBody>
      </p:sp>
      <p:sp>
        <p:nvSpPr>
          <p:cNvPr id="32" name="Rectangle 31"/>
          <p:cNvSpPr/>
          <p:nvPr/>
        </p:nvSpPr>
        <p:spPr>
          <a:xfrm>
            <a:off x="446884" y="3289227"/>
            <a:ext cx="1785938" cy="738554"/>
          </a:xfrm>
          <a:prstGeom prst="rect">
            <a:avLst/>
          </a:prstGeom>
          <a:effectLst>
            <a:outerShdw blurRad="50800" dist="38100" dir="16200000"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يمتد</a:t>
            </a:r>
            <a:endParaRPr lang="en-US" sz="3200" b="1" dirty="0">
              <a:solidFill>
                <a:schemeClr val="tx1"/>
              </a:solidFill>
            </a:endParaRPr>
          </a:p>
        </p:txBody>
      </p:sp>
      <p:sp>
        <p:nvSpPr>
          <p:cNvPr id="33" name="Rounded Rectangular Callout 32"/>
          <p:cNvSpPr/>
          <p:nvPr/>
        </p:nvSpPr>
        <p:spPr>
          <a:xfrm>
            <a:off x="2615154" y="2069831"/>
            <a:ext cx="1771650" cy="844062"/>
          </a:xfrm>
          <a:prstGeom prst="wedgeRoundRectCallout">
            <a:avLst/>
          </a:prstGeom>
          <a:effectLst>
            <a:outerShdw blurRad="76200" dir="18900000" sy="23000" kx="-1200000" algn="bl"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ar-MA" sz="3600" b="1" dirty="0">
                <a:solidFill>
                  <a:schemeClr val="tx1"/>
                </a:solidFill>
              </a:rPr>
              <a:t>الماضي</a:t>
            </a:r>
            <a:endParaRPr lang="en-US" sz="3600" b="1" dirty="0">
              <a:solidFill>
                <a:schemeClr val="tx1"/>
              </a:solidFill>
            </a:endParaRPr>
          </a:p>
        </p:txBody>
      </p:sp>
      <p:sp>
        <p:nvSpPr>
          <p:cNvPr id="34" name="Rounded Rectangular Callout 33"/>
          <p:cNvSpPr/>
          <p:nvPr/>
        </p:nvSpPr>
        <p:spPr>
          <a:xfrm>
            <a:off x="446884" y="2087416"/>
            <a:ext cx="1785938" cy="844062"/>
          </a:xfrm>
          <a:prstGeom prst="wedgeRoundRectCallout">
            <a:avLst/>
          </a:prstGeom>
          <a:effectLst>
            <a:outerShdw blurRad="76200" dir="18900000" sy="23000" kx="-1200000" algn="bl" rotWithShape="0">
              <a:prstClr val="black">
                <a:alpha val="2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ar-MA" sz="3600" b="1" dirty="0">
                <a:solidFill>
                  <a:schemeClr val="tx1"/>
                </a:solidFill>
              </a:rPr>
              <a:t>المضارع</a:t>
            </a:r>
            <a:endParaRPr lang="en-US" sz="3600" b="1" dirty="0">
              <a:solidFill>
                <a:schemeClr val="tx1"/>
              </a:solidFill>
            </a:endParaRPr>
          </a:p>
        </p:txBody>
      </p:sp>
      <p:sp>
        <p:nvSpPr>
          <p:cNvPr id="35" name="Rounded Rectangle 34"/>
          <p:cNvSpPr/>
          <p:nvPr/>
        </p:nvSpPr>
        <p:spPr>
          <a:xfrm>
            <a:off x="446885" y="520408"/>
            <a:ext cx="12893974" cy="1105427"/>
          </a:xfrm>
          <a:prstGeom prst="round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3600" dirty="0">
              <a:solidFill>
                <a:schemeClr val="tx1"/>
              </a:solidFill>
            </a:endParaRPr>
          </a:p>
        </p:txBody>
      </p:sp>
      <p:sp>
        <p:nvSpPr>
          <p:cNvPr id="36" name="Rectangle 35"/>
          <p:cNvSpPr/>
          <p:nvPr/>
        </p:nvSpPr>
        <p:spPr>
          <a:xfrm>
            <a:off x="11569209" y="4259544"/>
            <a:ext cx="1771650" cy="738554"/>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b="1" dirty="0" smtClean="0">
                <a:solidFill>
                  <a:schemeClr val="tx1"/>
                </a:solidFill>
              </a:rPr>
              <a:t>انتشر</a:t>
            </a:r>
            <a:endParaRPr lang="en-US" sz="3200" b="1" dirty="0">
              <a:solidFill>
                <a:schemeClr val="tx1"/>
              </a:solidFill>
            </a:endParaRPr>
          </a:p>
        </p:txBody>
      </p:sp>
      <p:sp>
        <p:nvSpPr>
          <p:cNvPr id="37" name="Rectangle 36"/>
          <p:cNvSpPr/>
          <p:nvPr/>
        </p:nvSpPr>
        <p:spPr>
          <a:xfrm>
            <a:off x="9297783" y="4259544"/>
            <a:ext cx="1785938" cy="738554"/>
          </a:xfrm>
          <a:prstGeom prst="rect">
            <a:avLst/>
          </a:prstGeom>
          <a:effectLst>
            <a:outerShdw blurRad="50800" dist="38100" dir="16200000"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ينتشر</a:t>
            </a:r>
            <a:endParaRPr lang="en-US" sz="3200" b="1" dirty="0">
              <a:solidFill>
                <a:schemeClr val="tx1"/>
              </a:solidFill>
            </a:endParaRPr>
          </a:p>
        </p:txBody>
      </p:sp>
      <p:sp>
        <p:nvSpPr>
          <p:cNvPr id="38" name="Rectangle 37"/>
          <p:cNvSpPr/>
          <p:nvPr/>
        </p:nvSpPr>
        <p:spPr>
          <a:xfrm>
            <a:off x="7057788" y="4294713"/>
            <a:ext cx="1771650" cy="738554"/>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b="1" dirty="0" smtClean="0">
                <a:solidFill>
                  <a:schemeClr val="tx1"/>
                </a:solidFill>
              </a:rPr>
              <a:t>نقلوا</a:t>
            </a:r>
            <a:endParaRPr lang="en-US" sz="3200" b="1" dirty="0">
              <a:solidFill>
                <a:schemeClr val="tx1"/>
              </a:solidFill>
            </a:endParaRPr>
          </a:p>
        </p:txBody>
      </p:sp>
      <p:sp>
        <p:nvSpPr>
          <p:cNvPr id="39" name="Rectangle 38"/>
          <p:cNvSpPr/>
          <p:nvPr/>
        </p:nvSpPr>
        <p:spPr>
          <a:xfrm>
            <a:off x="4800647" y="4294713"/>
            <a:ext cx="1785938" cy="738554"/>
          </a:xfrm>
          <a:prstGeom prst="rect">
            <a:avLst/>
          </a:prstGeom>
          <a:effectLst>
            <a:outerShdw blurRad="50800" dist="38100" dir="16200000"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ينقلون</a:t>
            </a:r>
            <a:endParaRPr lang="en-US" sz="3200" b="1" dirty="0">
              <a:solidFill>
                <a:schemeClr val="tx1"/>
              </a:solidFill>
            </a:endParaRPr>
          </a:p>
        </p:txBody>
      </p:sp>
      <p:sp>
        <p:nvSpPr>
          <p:cNvPr id="40" name="Rectangle 39"/>
          <p:cNvSpPr/>
          <p:nvPr/>
        </p:nvSpPr>
        <p:spPr>
          <a:xfrm>
            <a:off x="2609439" y="4294713"/>
            <a:ext cx="1771650" cy="738554"/>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b="1" dirty="0" smtClean="0">
                <a:solidFill>
                  <a:schemeClr val="tx1"/>
                </a:solidFill>
              </a:rPr>
              <a:t>استمرت</a:t>
            </a:r>
            <a:endParaRPr lang="en-US" sz="3200" b="1" dirty="0">
              <a:solidFill>
                <a:schemeClr val="tx1"/>
              </a:solidFill>
            </a:endParaRPr>
          </a:p>
        </p:txBody>
      </p:sp>
      <p:sp>
        <p:nvSpPr>
          <p:cNvPr id="41" name="Rectangle 40"/>
          <p:cNvSpPr/>
          <p:nvPr/>
        </p:nvSpPr>
        <p:spPr>
          <a:xfrm>
            <a:off x="446884" y="4294713"/>
            <a:ext cx="1785938" cy="738554"/>
          </a:xfrm>
          <a:prstGeom prst="rect">
            <a:avLst/>
          </a:prstGeom>
          <a:effectLst>
            <a:outerShdw blurRad="50800" dist="38100" dir="16200000"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تستمر</a:t>
            </a:r>
            <a:endParaRPr lang="en-US" sz="3200" b="1" dirty="0">
              <a:solidFill>
                <a:schemeClr val="tx1"/>
              </a:solidFill>
            </a:endParaRPr>
          </a:p>
        </p:txBody>
      </p:sp>
      <p:sp>
        <p:nvSpPr>
          <p:cNvPr id="42" name="Rectangle 41"/>
          <p:cNvSpPr/>
          <p:nvPr/>
        </p:nvSpPr>
        <p:spPr>
          <a:xfrm>
            <a:off x="11569209" y="5230937"/>
            <a:ext cx="1771650" cy="738554"/>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b="1" dirty="0" smtClean="0">
                <a:solidFill>
                  <a:schemeClr val="tx1"/>
                </a:solidFill>
              </a:rPr>
              <a:t>أوجد</a:t>
            </a:r>
            <a:endParaRPr lang="en-US" sz="3200" b="1" dirty="0">
              <a:solidFill>
                <a:schemeClr val="tx1"/>
              </a:solidFill>
            </a:endParaRPr>
          </a:p>
        </p:txBody>
      </p:sp>
      <p:sp>
        <p:nvSpPr>
          <p:cNvPr id="43" name="Rectangle 42"/>
          <p:cNvSpPr/>
          <p:nvPr/>
        </p:nvSpPr>
        <p:spPr>
          <a:xfrm>
            <a:off x="9297783" y="5230937"/>
            <a:ext cx="1785938" cy="738554"/>
          </a:xfrm>
          <a:prstGeom prst="rect">
            <a:avLst/>
          </a:prstGeom>
          <a:effectLst>
            <a:outerShdw blurRad="50800" dist="38100" dir="16200000"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يوجد</a:t>
            </a:r>
            <a:endParaRPr lang="en-US" sz="3200" b="1" dirty="0">
              <a:solidFill>
                <a:schemeClr val="tx1"/>
              </a:solidFill>
            </a:endParaRPr>
          </a:p>
        </p:txBody>
      </p:sp>
      <p:sp>
        <p:nvSpPr>
          <p:cNvPr id="44" name="Rectangle 43"/>
          <p:cNvSpPr/>
          <p:nvPr/>
        </p:nvSpPr>
        <p:spPr>
          <a:xfrm>
            <a:off x="7057788" y="5266106"/>
            <a:ext cx="1771650" cy="738554"/>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b="1" dirty="0" smtClean="0">
                <a:solidFill>
                  <a:schemeClr val="tx1"/>
                </a:solidFill>
              </a:rPr>
              <a:t>عدت</a:t>
            </a:r>
            <a:endParaRPr lang="en-US" sz="3200" b="1" dirty="0">
              <a:solidFill>
                <a:schemeClr val="tx1"/>
              </a:solidFill>
            </a:endParaRPr>
          </a:p>
        </p:txBody>
      </p:sp>
      <p:sp>
        <p:nvSpPr>
          <p:cNvPr id="45" name="Rectangle 44"/>
          <p:cNvSpPr/>
          <p:nvPr/>
        </p:nvSpPr>
        <p:spPr>
          <a:xfrm>
            <a:off x="4800647" y="5266106"/>
            <a:ext cx="1785938" cy="738554"/>
          </a:xfrm>
          <a:prstGeom prst="rect">
            <a:avLst/>
          </a:prstGeom>
          <a:effectLst>
            <a:outerShdw blurRad="50800" dist="38100" dir="16200000"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تعد</a:t>
            </a:r>
            <a:endParaRPr lang="en-US" sz="3200" b="1" dirty="0">
              <a:solidFill>
                <a:schemeClr val="tx1"/>
              </a:solidFill>
            </a:endParaRPr>
          </a:p>
        </p:txBody>
      </p:sp>
      <p:sp>
        <p:nvSpPr>
          <p:cNvPr id="46" name="Rectangle 45"/>
          <p:cNvSpPr/>
          <p:nvPr/>
        </p:nvSpPr>
        <p:spPr>
          <a:xfrm>
            <a:off x="2609439" y="5266106"/>
            <a:ext cx="1771650" cy="738554"/>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b="1" dirty="0" smtClean="0">
                <a:solidFill>
                  <a:schemeClr val="tx1"/>
                </a:solidFill>
              </a:rPr>
              <a:t>أوجدت</a:t>
            </a:r>
            <a:endParaRPr lang="en-US" sz="3200" b="1" dirty="0">
              <a:solidFill>
                <a:schemeClr val="tx1"/>
              </a:solidFill>
            </a:endParaRPr>
          </a:p>
        </p:txBody>
      </p:sp>
      <p:sp>
        <p:nvSpPr>
          <p:cNvPr id="47" name="Rectangle 46"/>
          <p:cNvSpPr/>
          <p:nvPr/>
        </p:nvSpPr>
        <p:spPr>
          <a:xfrm>
            <a:off x="446884" y="5266106"/>
            <a:ext cx="1785938" cy="738554"/>
          </a:xfrm>
          <a:prstGeom prst="rect">
            <a:avLst/>
          </a:prstGeom>
          <a:effectLst>
            <a:outerShdw blurRad="50800" dist="38100" dir="16200000"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توجد</a:t>
            </a:r>
            <a:endParaRPr lang="en-US" sz="3200" b="1" dirty="0">
              <a:solidFill>
                <a:schemeClr val="tx1"/>
              </a:solidFill>
            </a:endParaRPr>
          </a:p>
        </p:txBody>
      </p:sp>
      <p:sp>
        <p:nvSpPr>
          <p:cNvPr id="48" name="Rectangle 47"/>
          <p:cNvSpPr/>
          <p:nvPr/>
        </p:nvSpPr>
        <p:spPr>
          <a:xfrm>
            <a:off x="2095775" y="652594"/>
            <a:ext cx="9467785" cy="796372"/>
          </a:xfrm>
          <a:prstGeom prst="rect">
            <a:avLst/>
          </a:prstGeom>
          <a:noFill/>
        </p:spPr>
        <p:txBody>
          <a:bodyPr wrap="none" lIns="102870" tIns="51435" rIns="102870" bIns="5143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500" b="1" spc="56" dirty="0">
                <a:ln w="11430">
                  <a:solidFill>
                    <a:sysClr val="windowText" lastClr="000000"/>
                  </a:solidFill>
                </a:ln>
                <a:solidFill>
                  <a:sysClr val="windowText" lastClr="000000"/>
                </a:solidFill>
                <a:effectLst>
                  <a:outerShdw blurRad="76200" dist="50800" dir="5400000" algn="tl" rotWithShape="0">
                    <a:srgbClr val="000000">
                      <a:alpha val="65000"/>
                    </a:srgbClr>
                  </a:outerShdw>
                </a:effectLst>
              </a:rPr>
              <a:t>إخراج الأفعال المضارعة من الماضية من </a:t>
            </a:r>
            <a:r>
              <a:rPr lang="ar-MA" sz="4500" b="1" spc="56" dirty="0" smtClean="0">
                <a:ln w="11430">
                  <a:solidFill>
                    <a:sysClr val="windowText" lastClr="000000"/>
                  </a:solidFill>
                </a:ln>
                <a:solidFill>
                  <a:sysClr val="windowText" lastClr="000000"/>
                </a:solidFill>
                <a:effectLst>
                  <a:outerShdw blurRad="76200" dist="50800" dir="5400000" algn="tl" rotWithShape="0">
                    <a:srgbClr val="000000">
                      <a:alpha val="65000"/>
                    </a:srgbClr>
                  </a:outerShdw>
                </a:effectLst>
              </a:rPr>
              <a:t>الدرس</a:t>
            </a:r>
            <a:endParaRPr lang="en-US" sz="4500" b="1" spc="56" dirty="0">
              <a:ln w="11430">
                <a:solidFill>
                  <a:sysClr val="windowText" lastClr="000000"/>
                </a:solidFill>
              </a:ln>
              <a:solidFill>
                <a:sysClr val="windowText" lastClr="000000"/>
              </a:solidFill>
              <a:effectLst>
                <a:outerShdw blurRad="76200" dist="50800" dir="5400000" algn="tl" rotWithShape="0">
                  <a:srgbClr val="000000">
                    <a:alpha val="65000"/>
                  </a:srgbClr>
                </a:outerShdw>
              </a:effectLst>
            </a:endParaRPr>
          </a:p>
        </p:txBody>
      </p:sp>
      <p:sp>
        <p:nvSpPr>
          <p:cNvPr id="53" name="Rectangle 52"/>
          <p:cNvSpPr/>
          <p:nvPr/>
        </p:nvSpPr>
        <p:spPr>
          <a:xfrm>
            <a:off x="11595481" y="6203155"/>
            <a:ext cx="1771650" cy="738554"/>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b="1" dirty="0" smtClean="0">
                <a:solidFill>
                  <a:schemeClr val="tx1"/>
                </a:solidFill>
              </a:rPr>
              <a:t>قام</a:t>
            </a:r>
            <a:endParaRPr lang="en-US" sz="3200" b="1" dirty="0">
              <a:solidFill>
                <a:schemeClr val="tx1"/>
              </a:solidFill>
            </a:endParaRPr>
          </a:p>
        </p:txBody>
      </p:sp>
      <p:sp>
        <p:nvSpPr>
          <p:cNvPr id="54" name="Rectangle 53"/>
          <p:cNvSpPr/>
          <p:nvPr/>
        </p:nvSpPr>
        <p:spPr>
          <a:xfrm>
            <a:off x="9324055" y="6203155"/>
            <a:ext cx="1785938" cy="738554"/>
          </a:xfrm>
          <a:prstGeom prst="rect">
            <a:avLst/>
          </a:prstGeom>
          <a:effectLst>
            <a:outerShdw blurRad="50800" dist="38100" dir="16200000"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يقوم</a:t>
            </a:r>
            <a:endParaRPr lang="en-US" sz="3200" b="1" dirty="0">
              <a:solidFill>
                <a:schemeClr val="tx1"/>
              </a:solidFill>
            </a:endParaRPr>
          </a:p>
        </p:txBody>
      </p:sp>
      <p:sp>
        <p:nvSpPr>
          <p:cNvPr id="55" name="Rectangle 54"/>
          <p:cNvSpPr/>
          <p:nvPr/>
        </p:nvSpPr>
        <p:spPr>
          <a:xfrm>
            <a:off x="7084060" y="6238324"/>
            <a:ext cx="1771650" cy="738554"/>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b="1" dirty="0" smtClean="0">
                <a:solidFill>
                  <a:schemeClr val="tx1"/>
                </a:solidFill>
              </a:rPr>
              <a:t>بدأ</a:t>
            </a:r>
            <a:endParaRPr lang="en-US" sz="3200" b="1" dirty="0">
              <a:solidFill>
                <a:schemeClr val="tx1"/>
              </a:solidFill>
            </a:endParaRPr>
          </a:p>
        </p:txBody>
      </p:sp>
      <p:sp>
        <p:nvSpPr>
          <p:cNvPr id="56" name="Rectangle 55"/>
          <p:cNvSpPr/>
          <p:nvPr/>
        </p:nvSpPr>
        <p:spPr>
          <a:xfrm>
            <a:off x="4826919" y="6238324"/>
            <a:ext cx="1785938" cy="738554"/>
          </a:xfrm>
          <a:prstGeom prst="rect">
            <a:avLst/>
          </a:prstGeom>
          <a:effectLst>
            <a:outerShdw blurRad="50800" dist="38100" dir="16200000"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يبدأ</a:t>
            </a:r>
            <a:endParaRPr lang="en-US" sz="3200" b="1" dirty="0">
              <a:solidFill>
                <a:schemeClr val="tx1"/>
              </a:solidFill>
            </a:endParaRPr>
          </a:p>
        </p:txBody>
      </p:sp>
      <p:sp>
        <p:nvSpPr>
          <p:cNvPr id="57" name="Rectangle 56"/>
          <p:cNvSpPr/>
          <p:nvPr/>
        </p:nvSpPr>
        <p:spPr>
          <a:xfrm>
            <a:off x="2635711" y="6238324"/>
            <a:ext cx="1771650" cy="738554"/>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b="1" dirty="0" smtClean="0">
                <a:solidFill>
                  <a:schemeClr val="tx1"/>
                </a:solidFill>
              </a:rPr>
              <a:t>اشتهرت</a:t>
            </a:r>
            <a:endParaRPr lang="en-US" sz="3200" b="1" dirty="0">
              <a:solidFill>
                <a:schemeClr val="tx1"/>
              </a:solidFill>
            </a:endParaRPr>
          </a:p>
        </p:txBody>
      </p:sp>
      <p:sp>
        <p:nvSpPr>
          <p:cNvPr id="58" name="Rectangle 57"/>
          <p:cNvSpPr/>
          <p:nvPr/>
        </p:nvSpPr>
        <p:spPr>
          <a:xfrm>
            <a:off x="473156" y="6238324"/>
            <a:ext cx="1785938" cy="738554"/>
          </a:xfrm>
          <a:prstGeom prst="rect">
            <a:avLst/>
          </a:prstGeom>
          <a:effectLst>
            <a:outerShdw blurRad="50800" dist="38100" dir="16200000"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تشتهر</a:t>
            </a:r>
            <a:endParaRPr lang="en-US" sz="3200" b="1" dirty="0">
              <a:solidFill>
                <a:schemeClr val="tx1"/>
              </a:solidFill>
            </a:endParaRPr>
          </a:p>
        </p:txBody>
      </p:sp>
    </p:spTree>
    <p:extLst>
      <p:ext uri="{BB962C8B-B14F-4D97-AF65-F5344CB8AC3E}">
        <p14:creationId xmlns:p14="http://schemas.microsoft.com/office/powerpoint/2010/main" val="3589007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amond(in)">
                                      <p:cBhvr>
                                        <p:cTn id="7" dur="250"/>
                                        <p:tgtEl>
                                          <p:spTgt spid="35"/>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48"/>
                                        </p:tgtEl>
                                        <p:attrNameLst>
                                          <p:attrName>style.visibility</p:attrName>
                                        </p:attrNameLst>
                                      </p:cBhvr>
                                      <p:to>
                                        <p:strVal val="visible"/>
                                      </p:to>
                                    </p:set>
                                    <p:anim by="(-#ppt_w*2)" calcmode="lin" valueType="num">
                                      <p:cBhvr rctx="PPT">
                                        <p:cTn id="10" dur="125" autoRev="1" fill="hold">
                                          <p:stCondLst>
                                            <p:cond delay="0"/>
                                          </p:stCondLst>
                                        </p:cTn>
                                        <p:tgtEl>
                                          <p:spTgt spid="48"/>
                                        </p:tgtEl>
                                        <p:attrNameLst>
                                          <p:attrName>ppt_w</p:attrName>
                                        </p:attrNameLst>
                                      </p:cBhvr>
                                    </p:anim>
                                    <p:anim by="(#ppt_w*0.50)" calcmode="lin" valueType="num">
                                      <p:cBhvr>
                                        <p:cTn id="11" dur="125" decel="50000" autoRev="1" fill="hold">
                                          <p:stCondLst>
                                            <p:cond delay="0"/>
                                          </p:stCondLst>
                                        </p:cTn>
                                        <p:tgtEl>
                                          <p:spTgt spid="48"/>
                                        </p:tgtEl>
                                        <p:attrNameLst>
                                          <p:attrName>ppt_x</p:attrName>
                                        </p:attrNameLst>
                                      </p:cBhvr>
                                    </p:anim>
                                    <p:anim from="(-#ppt_h/2)" to="(#ppt_y)" calcmode="lin" valueType="num">
                                      <p:cBhvr>
                                        <p:cTn id="12" dur="250" fill="hold">
                                          <p:stCondLst>
                                            <p:cond delay="0"/>
                                          </p:stCondLst>
                                        </p:cTn>
                                        <p:tgtEl>
                                          <p:spTgt spid="48"/>
                                        </p:tgtEl>
                                        <p:attrNameLst>
                                          <p:attrName>ppt_y</p:attrName>
                                        </p:attrNameLst>
                                      </p:cBhvr>
                                    </p:anim>
                                    <p:animRot by="21600000">
                                      <p:cBhvr>
                                        <p:cTn id="13" dur="250" fill="hold">
                                          <p:stCondLst>
                                            <p:cond delay="0"/>
                                          </p:stCondLst>
                                        </p:cTn>
                                        <p:tgtEl>
                                          <p:spTgt spid="48"/>
                                        </p:tgtEl>
                                        <p:attrNameLst>
                                          <p:attrName>r</p:attrName>
                                        </p:attrNameLst>
                                      </p:cBhvr>
                                    </p:animRot>
                                  </p:childTnLst>
                                </p:cTn>
                              </p:par>
                              <p:par>
                                <p:cTn id="14" presetID="26"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872">
                                          <p:stCondLst>
                                            <p:cond delay="0"/>
                                          </p:stCondLst>
                                        </p:cTn>
                                        <p:tgtEl>
                                          <p:spTgt spid="25"/>
                                        </p:tgtEl>
                                      </p:cBhvr>
                                    </p:animEffect>
                                    <p:anim calcmode="lin" valueType="num">
                                      <p:cBhvr>
                                        <p:cTn id="17" dur="2735"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8" dur="998"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9" dur="998" tmFilter="0, 0; 0.125,0.2665; 0.25,0.4; 0.375,0.465; 0.5,0.5;  0.625,0.535; 0.75,0.6; 0.875,0.7335; 1,1">
                                          <p:stCondLst>
                                            <p:cond delay="998"/>
                                          </p:stCondLst>
                                        </p:cTn>
                                        <p:tgtEl>
                                          <p:spTgt spid="25"/>
                                        </p:tgtEl>
                                        <p:attrNameLst>
                                          <p:attrName>ppt_y</p:attrName>
                                        </p:attrNameLst>
                                      </p:cBhvr>
                                      <p:tavLst>
                                        <p:tav tm="0" fmla="#ppt_y-sin(pi*$)/9">
                                          <p:val>
                                            <p:fltVal val="0"/>
                                          </p:val>
                                        </p:tav>
                                        <p:tav tm="100000">
                                          <p:val>
                                            <p:fltVal val="1"/>
                                          </p:val>
                                        </p:tav>
                                      </p:tavLst>
                                    </p:anim>
                                    <p:anim calcmode="lin" valueType="num">
                                      <p:cBhvr>
                                        <p:cTn id="20" dur="499" tmFilter="0, 0; 0.125,0.2665; 0.25,0.4; 0.375,0.465; 0.5,0.5;  0.625,0.535; 0.75,0.6; 0.875,0.7335; 1,1">
                                          <p:stCondLst>
                                            <p:cond delay="1990"/>
                                          </p:stCondLst>
                                        </p:cTn>
                                        <p:tgtEl>
                                          <p:spTgt spid="25"/>
                                        </p:tgtEl>
                                        <p:attrNameLst>
                                          <p:attrName>ppt_y</p:attrName>
                                        </p:attrNameLst>
                                      </p:cBhvr>
                                      <p:tavLst>
                                        <p:tav tm="0" fmla="#ppt_y-sin(pi*$)/27">
                                          <p:val>
                                            <p:fltVal val="0"/>
                                          </p:val>
                                        </p:tav>
                                        <p:tav tm="100000">
                                          <p:val>
                                            <p:fltVal val="1"/>
                                          </p:val>
                                        </p:tav>
                                      </p:tavLst>
                                    </p:anim>
                                    <p:anim calcmode="lin" valueType="num">
                                      <p:cBhvr>
                                        <p:cTn id="21" dur="246" tmFilter="0, 0; 0.125,0.2665; 0.25,0.4; 0.375,0.465; 0.5,0.5;  0.625,0.535; 0.75,0.6; 0.875,0.7335; 1,1">
                                          <p:stCondLst>
                                            <p:cond delay="2489"/>
                                          </p:stCondLst>
                                        </p:cTn>
                                        <p:tgtEl>
                                          <p:spTgt spid="25"/>
                                        </p:tgtEl>
                                        <p:attrNameLst>
                                          <p:attrName>ppt_y</p:attrName>
                                        </p:attrNameLst>
                                      </p:cBhvr>
                                      <p:tavLst>
                                        <p:tav tm="0" fmla="#ppt_y-sin(pi*$)/81">
                                          <p:val>
                                            <p:fltVal val="0"/>
                                          </p:val>
                                        </p:tav>
                                        <p:tav tm="100000">
                                          <p:val>
                                            <p:fltVal val="1"/>
                                          </p:val>
                                        </p:tav>
                                      </p:tavLst>
                                    </p:anim>
                                    <p:animScale>
                                      <p:cBhvr>
                                        <p:cTn id="22" dur="36">
                                          <p:stCondLst>
                                            <p:cond delay="974"/>
                                          </p:stCondLst>
                                        </p:cTn>
                                        <p:tgtEl>
                                          <p:spTgt spid="25"/>
                                        </p:tgtEl>
                                      </p:cBhvr>
                                      <p:to x="100000" y="60000"/>
                                    </p:animScale>
                                    <p:animScale>
                                      <p:cBhvr>
                                        <p:cTn id="23" dur="246" decel="50000">
                                          <p:stCondLst>
                                            <p:cond delay="1016"/>
                                          </p:stCondLst>
                                        </p:cTn>
                                        <p:tgtEl>
                                          <p:spTgt spid="25"/>
                                        </p:tgtEl>
                                      </p:cBhvr>
                                      <p:to x="100000" y="100000"/>
                                    </p:animScale>
                                    <p:animScale>
                                      <p:cBhvr>
                                        <p:cTn id="24" dur="36">
                                          <p:stCondLst>
                                            <p:cond delay="1972"/>
                                          </p:stCondLst>
                                        </p:cTn>
                                        <p:tgtEl>
                                          <p:spTgt spid="25"/>
                                        </p:tgtEl>
                                      </p:cBhvr>
                                      <p:to x="100000" y="80000"/>
                                    </p:animScale>
                                    <p:animScale>
                                      <p:cBhvr>
                                        <p:cTn id="25" dur="246" decel="50000">
                                          <p:stCondLst>
                                            <p:cond delay="2008"/>
                                          </p:stCondLst>
                                        </p:cTn>
                                        <p:tgtEl>
                                          <p:spTgt spid="25"/>
                                        </p:tgtEl>
                                      </p:cBhvr>
                                      <p:to x="100000" y="100000"/>
                                    </p:animScale>
                                    <p:animScale>
                                      <p:cBhvr>
                                        <p:cTn id="26" dur="36">
                                          <p:stCondLst>
                                            <p:cond delay="2465"/>
                                          </p:stCondLst>
                                        </p:cTn>
                                        <p:tgtEl>
                                          <p:spTgt spid="25"/>
                                        </p:tgtEl>
                                      </p:cBhvr>
                                      <p:to x="100000" y="90000"/>
                                    </p:animScale>
                                    <p:animScale>
                                      <p:cBhvr>
                                        <p:cTn id="27" dur="246" decel="50000">
                                          <p:stCondLst>
                                            <p:cond delay="2507"/>
                                          </p:stCondLst>
                                        </p:cTn>
                                        <p:tgtEl>
                                          <p:spTgt spid="25"/>
                                        </p:tgtEl>
                                      </p:cBhvr>
                                      <p:to x="100000" y="100000"/>
                                    </p:animScale>
                                    <p:animScale>
                                      <p:cBhvr>
                                        <p:cTn id="28" dur="36">
                                          <p:stCondLst>
                                            <p:cond delay="2717"/>
                                          </p:stCondLst>
                                        </p:cTn>
                                        <p:tgtEl>
                                          <p:spTgt spid="25"/>
                                        </p:tgtEl>
                                      </p:cBhvr>
                                      <p:to x="100000" y="95000"/>
                                    </p:animScale>
                                    <p:animScale>
                                      <p:cBhvr>
                                        <p:cTn id="29" dur="246" decel="50000">
                                          <p:stCondLst>
                                            <p:cond delay="2754"/>
                                          </p:stCondLst>
                                        </p:cTn>
                                        <p:tgtEl>
                                          <p:spTgt spid="25"/>
                                        </p:tgtEl>
                                      </p:cBhvr>
                                      <p:to x="100000" y="100000"/>
                                    </p:animScale>
                                  </p:childTnLst>
                                </p:cTn>
                              </p:par>
                              <p:par>
                                <p:cTn id="30" presetID="26"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872">
                                          <p:stCondLst>
                                            <p:cond delay="0"/>
                                          </p:stCondLst>
                                        </p:cTn>
                                        <p:tgtEl>
                                          <p:spTgt spid="26"/>
                                        </p:tgtEl>
                                      </p:cBhvr>
                                    </p:animEffect>
                                    <p:anim calcmode="lin" valueType="num">
                                      <p:cBhvr>
                                        <p:cTn id="33" dur="2735"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34" dur="998"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35" dur="998" tmFilter="0, 0; 0.125,0.2665; 0.25,0.4; 0.375,0.465; 0.5,0.5;  0.625,0.535; 0.75,0.6; 0.875,0.7335; 1,1">
                                          <p:stCondLst>
                                            <p:cond delay="998"/>
                                          </p:stCondLst>
                                        </p:cTn>
                                        <p:tgtEl>
                                          <p:spTgt spid="26"/>
                                        </p:tgtEl>
                                        <p:attrNameLst>
                                          <p:attrName>ppt_y</p:attrName>
                                        </p:attrNameLst>
                                      </p:cBhvr>
                                      <p:tavLst>
                                        <p:tav tm="0" fmla="#ppt_y-sin(pi*$)/9">
                                          <p:val>
                                            <p:fltVal val="0"/>
                                          </p:val>
                                        </p:tav>
                                        <p:tav tm="100000">
                                          <p:val>
                                            <p:fltVal val="1"/>
                                          </p:val>
                                        </p:tav>
                                      </p:tavLst>
                                    </p:anim>
                                    <p:anim calcmode="lin" valueType="num">
                                      <p:cBhvr>
                                        <p:cTn id="36" dur="499" tmFilter="0, 0; 0.125,0.2665; 0.25,0.4; 0.375,0.465; 0.5,0.5;  0.625,0.535; 0.75,0.6; 0.875,0.7335; 1,1">
                                          <p:stCondLst>
                                            <p:cond delay="1990"/>
                                          </p:stCondLst>
                                        </p:cTn>
                                        <p:tgtEl>
                                          <p:spTgt spid="26"/>
                                        </p:tgtEl>
                                        <p:attrNameLst>
                                          <p:attrName>ppt_y</p:attrName>
                                        </p:attrNameLst>
                                      </p:cBhvr>
                                      <p:tavLst>
                                        <p:tav tm="0" fmla="#ppt_y-sin(pi*$)/27">
                                          <p:val>
                                            <p:fltVal val="0"/>
                                          </p:val>
                                        </p:tav>
                                        <p:tav tm="100000">
                                          <p:val>
                                            <p:fltVal val="1"/>
                                          </p:val>
                                        </p:tav>
                                      </p:tavLst>
                                    </p:anim>
                                    <p:anim calcmode="lin" valueType="num">
                                      <p:cBhvr>
                                        <p:cTn id="37" dur="246" tmFilter="0, 0; 0.125,0.2665; 0.25,0.4; 0.375,0.465; 0.5,0.5;  0.625,0.535; 0.75,0.6; 0.875,0.7335; 1,1">
                                          <p:stCondLst>
                                            <p:cond delay="2489"/>
                                          </p:stCondLst>
                                        </p:cTn>
                                        <p:tgtEl>
                                          <p:spTgt spid="26"/>
                                        </p:tgtEl>
                                        <p:attrNameLst>
                                          <p:attrName>ppt_y</p:attrName>
                                        </p:attrNameLst>
                                      </p:cBhvr>
                                      <p:tavLst>
                                        <p:tav tm="0" fmla="#ppt_y-sin(pi*$)/81">
                                          <p:val>
                                            <p:fltVal val="0"/>
                                          </p:val>
                                        </p:tav>
                                        <p:tav tm="100000">
                                          <p:val>
                                            <p:fltVal val="1"/>
                                          </p:val>
                                        </p:tav>
                                      </p:tavLst>
                                    </p:anim>
                                    <p:animScale>
                                      <p:cBhvr>
                                        <p:cTn id="38" dur="36">
                                          <p:stCondLst>
                                            <p:cond delay="974"/>
                                          </p:stCondLst>
                                        </p:cTn>
                                        <p:tgtEl>
                                          <p:spTgt spid="26"/>
                                        </p:tgtEl>
                                      </p:cBhvr>
                                      <p:to x="100000" y="60000"/>
                                    </p:animScale>
                                    <p:animScale>
                                      <p:cBhvr>
                                        <p:cTn id="39" dur="246" decel="50000">
                                          <p:stCondLst>
                                            <p:cond delay="1016"/>
                                          </p:stCondLst>
                                        </p:cTn>
                                        <p:tgtEl>
                                          <p:spTgt spid="26"/>
                                        </p:tgtEl>
                                      </p:cBhvr>
                                      <p:to x="100000" y="100000"/>
                                    </p:animScale>
                                    <p:animScale>
                                      <p:cBhvr>
                                        <p:cTn id="40" dur="36">
                                          <p:stCondLst>
                                            <p:cond delay="1972"/>
                                          </p:stCondLst>
                                        </p:cTn>
                                        <p:tgtEl>
                                          <p:spTgt spid="26"/>
                                        </p:tgtEl>
                                      </p:cBhvr>
                                      <p:to x="100000" y="80000"/>
                                    </p:animScale>
                                    <p:animScale>
                                      <p:cBhvr>
                                        <p:cTn id="41" dur="246" decel="50000">
                                          <p:stCondLst>
                                            <p:cond delay="2008"/>
                                          </p:stCondLst>
                                        </p:cTn>
                                        <p:tgtEl>
                                          <p:spTgt spid="26"/>
                                        </p:tgtEl>
                                      </p:cBhvr>
                                      <p:to x="100000" y="100000"/>
                                    </p:animScale>
                                    <p:animScale>
                                      <p:cBhvr>
                                        <p:cTn id="42" dur="36">
                                          <p:stCondLst>
                                            <p:cond delay="2465"/>
                                          </p:stCondLst>
                                        </p:cTn>
                                        <p:tgtEl>
                                          <p:spTgt spid="26"/>
                                        </p:tgtEl>
                                      </p:cBhvr>
                                      <p:to x="100000" y="90000"/>
                                    </p:animScale>
                                    <p:animScale>
                                      <p:cBhvr>
                                        <p:cTn id="43" dur="246" decel="50000">
                                          <p:stCondLst>
                                            <p:cond delay="2507"/>
                                          </p:stCondLst>
                                        </p:cTn>
                                        <p:tgtEl>
                                          <p:spTgt spid="26"/>
                                        </p:tgtEl>
                                      </p:cBhvr>
                                      <p:to x="100000" y="100000"/>
                                    </p:animScale>
                                    <p:animScale>
                                      <p:cBhvr>
                                        <p:cTn id="44" dur="36">
                                          <p:stCondLst>
                                            <p:cond delay="2717"/>
                                          </p:stCondLst>
                                        </p:cTn>
                                        <p:tgtEl>
                                          <p:spTgt spid="26"/>
                                        </p:tgtEl>
                                      </p:cBhvr>
                                      <p:to x="100000" y="95000"/>
                                    </p:animScale>
                                    <p:animScale>
                                      <p:cBhvr>
                                        <p:cTn id="45" dur="246" decel="50000">
                                          <p:stCondLst>
                                            <p:cond delay="2754"/>
                                          </p:stCondLst>
                                        </p:cTn>
                                        <p:tgtEl>
                                          <p:spTgt spid="26"/>
                                        </p:tgtEl>
                                      </p:cBhvr>
                                      <p:to x="100000" y="100000"/>
                                    </p:animScale>
                                  </p:childTnLst>
                                </p:cTn>
                              </p:par>
                              <p:par>
                                <p:cTn id="46" presetID="26"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down)">
                                      <p:cBhvr>
                                        <p:cTn id="48" dur="872">
                                          <p:stCondLst>
                                            <p:cond delay="0"/>
                                          </p:stCondLst>
                                        </p:cTn>
                                        <p:tgtEl>
                                          <p:spTgt spid="29"/>
                                        </p:tgtEl>
                                      </p:cBhvr>
                                    </p:animEffect>
                                    <p:anim calcmode="lin" valueType="num">
                                      <p:cBhvr>
                                        <p:cTn id="49" dur="2735"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50" dur="998"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51" dur="998" tmFilter="0, 0; 0.125,0.2665; 0.25,0.4; 0.375,0.465; 0.5,0.5;  0.625,0.535; 0.75,0.6; 0.875,0.7335; 1,1">
                                          <p:stCondLst>
                                            <p:cond delay="998"/>
                                          </p:stCondLst>
                                        </p:cTn>
                                        <p:tgtEl>
                                          <p:spTgt spid="29"/>
                                        </p:tgtEl>
                                        <p:attrNameLst>
                                          <p:attrName>ppt_y</p:attrName>
                                        </p:attrNameLst>
                                      </p:cBhvr>
                                      <p:tavLst>
                                        <p:tav tm="0" fmla="#ppt_y-sin(pi*$)/9">
                                          <p:val>
                                            <p:fltVal val="0"/>
                                          </p:val>
                                        </p:tav>
                                        <p:tav tm="100000">
                                          <p:val>
                                            <p:fltVal val="1"/>
                                          </p:val>
                                        </p:tav>
                                      </p:tavLst>
                                    </p:anim>
                                    <p:anim calcmode="lin" valueType="num">
                                      <p:cBhvr>
                                        <p:cTn id="52" dur="499" tmFilter="0, 0; 0.125,0.2665; 0.25,0.4; 0.375,0.465; 0.5,0.5;  0.625,0.535; 0.75,0.6; 0.875,0.7335; 1,1">
                                          <p:stCondLst>
                                            <p:cond delay="1990"/>
                                          </p:stCondLst>
                                        </p:cTn>
                                        <p:tgtEl>
                                          <p:spTgt spid="29"/>
                                        </p:tgtEl>
                                        <p:attrNameLst>
                                          <p:attrName>ppt_y</p:attrName>
                                        </p:attrNameLst>
                                      </p:cBhvr>
                                      <p:tavLst>
                                        <p:tav tm="0" fmla="#ppt_y-sin(pi*$)/27">
                                          <p:val>
                                            <p:fltVal val="0"/>
                                          </p:val>
                                        </p:tav>
                                        <p:tav tm="100000">
                                          <p:val>
                                            <p:fltVal val="1"/>
                                          </p:val>
                                        </p:tav>
                                      </p:tavLst>
                                    </p:anim>
                                    <p:anim calcmode="lin" valueType="num">
                                      <p:cBhvr>
                                        <p:cTn id="53" dur="246" tmFilter="0, 0; 0.125,0.2665; 0.25,0.4; 0.375,0.465; 0.5,0.5;  0.625,0.535; 0.75,0.6; 0.875,0.7335; 1,1">
                                          <p:stCondLst>
                                            <p:cond delay="2489"/>
                                          </p:stCondLst>
                                        </p:cTn>
                                        <p:tgtEl>
                                          <p:spTgt spid="29"/>
                                        </p:tgtEl>
                                        <p:attrNameLst>
                                          <p:attrName>ppt_y</p:attrName>
                                        </p:attrNameLst>
                                      </p:cBhvr>
                                      <p:tavLst>
                                        <p:tav tm="0" fmla="#ppt_y-sin(pi*$)/81">
                                          <p:val>
                                            <p:fltVal val="0"/>
                                          </p:val>
                                        </p:tav>
                                        <p:tav tm="100000">
                                          <p:val>
                                            <p:fltVal val="1"/>
                                          </p:val>
                                        </p:tav>
                                      </p:tavLst>
                                    </p:anim>
                                    <p:animScale>
                                      <p:cBhvr>
                                        <p:cTn id="54" dur="36">
                                          <p:stCondLst>
                                            <p:cond delay="974"/>
                                          </p:stCondLst>
                                        </p:cTn>
                                        <p:tgtEl>
                                          <p:spTgt spid="29"/>
                                        </p:tgtEl>
                                      </p:cBhvr>
                                      <p:to x="100000" y="60000"/>
                                    </p:animScale>
                                    <p:animScale>
                                      <p:cBhvr>
                                        <p:cTn id="55" dur="246" decel="50000">
                                          <p:stCondLst>
                                            <p:cond delay="1016"/>
                                          </p:stCondLst>
                                        </p:cTn>
                                        <p:tgtEl>
                                          <p:spTgt spid="29"/>
                                        </p:tgtEl>
                                      </p:cBhvr>
                                      <p:to x="100000" y="100000"/>
                                    </p:animScale>
                                    <p:animScale>
                                      <p:cBhvr>
                                        <p:cTn id="56" dur="36">
                                          <p:stCondLst>
                                            <p:cond delay="1972"/>
                                          </p:stCondLst>
                                        </p:cTn>
                                        <p:tgtEl>
                                          <p:spTgt spid="29"/>
                                        </p:tgtEl>
                                      </p:cBhvr>
                                      <p:to x="100000" y="80000"/>
                                    </p:animScale>
                                    <p:animScale>
                                      <p:cBhvr>
                                        <p:cTn id="57" dur="246" decel="50000">
                                          <p:stCondLst>
                                            <p:cond delay="2008"/>
                                          </p:stCondLst>
                                        </p:cTn>
                                        <p:tgtEl>
                                          <p:spTgt spid="29"/>
                                        </p:tgtEl>
                                      </p:cBhvr>
                                      <p:to x="100000" y="100000"/>
                                    </p:animScale>
                                    <p:animScale>
                                      <p:cBhvr>
                                        <p:cTn id="58" dur="36">
                                          <p:stCondLst>
                                            <p:cond delay="2465"/>
                                          </p:stCondLst>
                                        </p:cTn>
                                        <p:tgtEl>
                                          <p:spTgt spid="29"/>
                                        </p:tgtEl>
                                      </p:cBhvr>
                                      <p:to x="100000" y="90000"/>
                                    </p:animScale>
                                    <p:animScale>
                                      <p:cBhvr>
                                        <p:cTn id="59" dur="246" decel="50000">
                                          <p:stCondLst>
                                            <p:cond delay="2507"/>
                                          </p:stCondLst>
                                        </p:cTn>
                                        <p:tgtEl>
                                          <p:spTgt spid="29"/>
                                        </p:tgtEl>
                                      </p:cBhvr>
                                      <p:to x="100000" y="100000"/>
                                    </p:animScale>
                                    <p:animScale>
                                      <p:cBhvr>
                                        <p:cTn id="60" dur="36">
                                          <p:stCondLst>
                                            <p:cond delay="2717"/>
                                          </p:stCondLst>
                                        </p:cTn>
                                        <p:tgtEl>
                                          <p:spTgt spid="29"/>
                                        </p:tgtEl>
                                      </p:cBhvr>
                                      <p:to x="100000" y="95000"/>
                                    </p:animScale>
                                    <p:animScale>
                                      <p:cBhvr>
                                        <p:cTn id="61" dur="246" decel="50000">
                                          <p:stCondLst>
                                            <p:cond delay="2754"/>
                                          </p:stCondLst>
                                        </p:cTn>
                                        <p:tgtEl>
                                          <p:spTgt spid="29"/>
                                        </p:tgtEl>
                                      </p:cBhvr>
                                      <p:to x="100000" y="100000"/>
                                    </p:animScale>
                                  </p:childTnLst>
                                </p:cTn>
                              </p:par>
                              <p:par>
                                <p:cTn id="62" presetID="26"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872">
                                          <p:stCondLst>
                                            <p:cond delay="0"/>
                                          </p:stCondLst>
                                        </p:cTn>
                                        <p:tgtEl>
                                          <p:spTgt spid="30"/>
                                        </p:tgtEl>
                                      </p:cBhvr>
                                    </p:animEffect>
                                    <p:anim calcmode="lin" valueType="num">
                                      <p:cBhvr>
                                        <p:cTn id="65" dur="2735"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66" dur="998"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67" dur="998" tmFilter="0, 0; 0.125,0.2665; 0.25,0.4; 0.375,0.465; 0.5,0.5;  0.625,0.535; 0.75,0.6; 0.875,0.7335; 1,1">
                                          <p:stCondLst>
                                            <p:cond delay="998"/>
                                          </p:stCondLst>
                                        </p:cTn>
                                        <p:tgtEl>
                                          <p:spTgt spid="30"/>
                                        </p:tgtEl>
                                        <p:attrNameLst>
                                          <p:attrName>ppt_y</p:attrName>
                                        </p:attrNameLst>
                                      </p:cBhvr>
                                      <p:tavLst>
                                        <p:tav tm="0" fmla="#ppt_y-sin(pi*$)/9">
                                          <p:val>
                                            <p:fltVal val="0"/>
                                          </p:val>
                                        </p:tav>
                                        <p:tav tm="100000">
                                          <p:val>
                                            <p:fltVal val="1"/>
                                          </p:val>
                                        </p:tav>
                                      </p:tavLst>
                                    </p:anim>
                                    <p:anim calcmode="lin" valueType="num">
                                      <p:cBhvr>
                                        <p:cTn id="68" dur="499" tmFilter="0, 0; 0.125,0.2665; 0.25,0.4; 0.375,0.465; 0.5,0.5;  0.625,0.535; 0.75,0.6; 0.875,0.7335; 1,1">
                                          <p:stCondLst>
                                            <p:cond delay="1990"/>
                                          </p:stCondLst>
                                        </p:cTn>
                                        <p:tgtEl>
                                          <p:spTgt spid="30"/>
                                        </p:tgtEl>
                                        <p:attrNameLst>
                                          <p:attrName>ppt_y</p:attrName>
                                        </p:attrNameLst>
                                      </p:cBhvr>
                                      <p:tavLst>
                                        <p:tav tm="0" fmla="#ppt_y-sin(pi*$)/27">
                                          <p:val>
                                            <p:fltVal val="0"/>
                                          </p:val>
                                        </p:tav>
                                        <p:tav tm="100000">
                                          <p:val>
                                            <p:fltVal val="1"/>
                                          </p:val>
                                        </p:tav>
                                      </p:tavLst>
                                    </p:anim>
                                    <p:anim calcmode="lin" valueType="num">
                                      <p:cBhvr>
                                        <p:cTn id="69" dur="246" tmFilter="0, 0; 0.125,0.2665; 0.25,0.4; 0.375,0.465; 0.5,0.5;  0.625,0.535; 0.75,0.6; 0.875,0.7335; 1,1">
                                          <p:stCondLst>
                                            <p:cond delay="2489"/>
                                          </p:stCondLst>
                                        </p:cTn>
                                        <p:tgtEl>
                                          <p:spTgt spid="30"/>
                                        </p:tgtEl>
                                        <p:attrNameLst>
                                          <p:attrName>ppt_y</p:attrName>
                                        </p:attrNameLst>
                                      </p:cBhvr>
                                      <p:tavLst>
                                        <p:tav tm="0" fmla="#ppt_y-sin(pi*$)/81">
                                          <p:val>
                                            <p:fltVal val="0"/>
                                          </p:val>
                                        </p:tav>
                                        <p:tav tm="100000">
                                          <p:val>
                                            <p:fltVal val="1"/>
                                          </p:val>
                                        </p:tav>
                                      </p:tavLst>
                                    </p:anim>
                                    <p:animScale>
                                      <p:cBhvr>
                                        <p:cTn id="70" dur="36">
                                          <p:stCondLst>
                                            <p:cond delay="974"/>
                                          </p:stCondLst>
                                        </p:cTn>
                                        <p:tgtEl>
                                          <p:spTgt spid="30"/>
                                        </p:tgtEl>
                                      </p:cBhvr>
                                      <p:to x="100000" y="60000"/>
                                    </p:animScale>
                                    <p:animScale>
                                      <p:cBhvr>
                                        <p:cTn id="71" dur="246" decel="50000">
                                          <p:stCondLst>
                                            <p:cond delay="1016"/>
                                          </p:stCondLst>
                                        </p:cTn>
                                        <p:tgtEl>
                                          <p:spTgt spid="30"/>
                                        </p:tgtEl>
                                      </p:cBhvr>
                                      <p:to x="100000" y="100000"/>
                                    </p:animScale>
                                    <p:animScale>
                                      <p:cBhvr>
                                        <p:cTn id="72" dur="36">
                                          <p:stCondLst>
                                            <p:cond delay="1972"/>
                                          </p:stCondLst>
                                        </p:cTn>
                                        <p:tgtEl>
                                          <p:spTgt spid="30"/>
                                        </p:tgtEl>
                                      </p:cBhvr>
                                      <p:to x="100000" y="80000"/>
                                    </p:animScale>
                                    <p:animScale>
                                      <p:cBhvr>
                                        <p:cTn id="73" dur="246" decel="50000">
                                          <p:stCondLst>
                                            <p:cond delay="2008"/>
                                          </p:stCondLst>
                                        </p:cTn>
                                        <p:tgtEl>
                                          <p:spTgt spid="30"/>
                                        </p:tgtEl>
                                      </p:cBhvr>
                                      <p:to x="100000" y="100000"/>
                                    </p:animScale>
                                    <p:animScale>
                                      <p:cBhvr>
                                        <p:cTn id="74" dur="36">
                                          <p:stCondLst>
                                            <p:cond delay="2465"/>
                                          </p:stCondLst>
                                        </p:cTn>
                                        <p:tgtEl>
                                          <p:spTgt spid="30"/>
                                        </p:tgtEl>
                                      </p:cBhvr>
                                      <p:to x="100000" y="90000"/>
                                    </p:animScale>
                                    <p:animScale>
                                      <p:cBhvr>
                                        <p:cTn id="75" dur="246" decel="50000">
                                          <p:stCondLst>
                                            <p:cond delay="2507"/>
                                          </p:stCondLst>
                                        </p:cTn>
                                        <p:tgtEl>
                                          <p:spTgt spid="30"/>
                                        </p:tgtEl>
                                      </p:cBhvr>
                                      <p:to x="100000" y="100000"/>
                                    </p:animScale>
                                    <p:animScale>
                                      <p:cBhvr>
                                        <p:cTn id="76" dur="36">
                                          <p:stCondLst>
                                            <p:cond delay="2717"/>
                                          </p:stCondLst>
                                        </p:cTn>
                                        <p:tgtEl>
                                          <p:spTgt spid="30"/>
                                        </p:tgtEl>
                                      </p:cBhvr>
                                      <p:to x="100000" y="95000"/>
                                    </p:animScale>
                                    <p:animScale>
                                      <p:cBhvr>
                                        <p:cTn id="77" dur="246" decel="50000">
                                          <p:stCondLst>
                                            <p:cond delay="2754"/>
                                          </p:stCondLst>
                                        </p:cTn>
                                        <p:tgtEl>
                                          <p:spTgt spid="30"/>
                                        </p:tgtEl>
                                      </p:cBhvr>
                                      <p:to x="100000" y="100000"/>
                                    </p:animScale>
                                  </p:childTnLst>
                                </p:cTn>
                              </p:par>
                              <p:par>
                                <p:cTn id="78" presetID="26" presetClass="entr" presetSubtype="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down)">
                                      <p:cBhvr>
                                        <p:cTn id="80" dur="872">
                                          <p:stCondLst>
                                            <p:cond delay="0"/>
                                          </p:stCondLst>
                                        </p:cTn>
                                        <p:tgtEl>
                                          <p:spTgt spid="33"/>
                                        </p:tgtEl>
                                      </p:cBhvr>
                                    </p:animEffect>
                                    <p:anim calcmode="lin" valueType="num">
                                      <p:cBhvr>
                                        <p:cTn id="81" dur="2735"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82" dur="998"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83" dur="998" tmFilter="0, 0; 0.125,0.2665; 0.25,0.4; 0.375,0.465; 0.5,0.5;  0.625,0.535; 0.75,0.6; 0.875,0.7335; 1,1">
                                          <p:stCondLst>
                                            <p:cond delay="998"/>
                                          </p:stCondLst>
                                        </p:cTn>
                                        <p:tgtEl>
                                          <p:spTgt spid="33"/>
                                        </p:tgtEl>
                                        <p:attrNameLst>
                                          <p:attrName>ppt_y</p:attrName>
                                        </p:attrNameLst>
                                      </p:cBhvr>
                                      <p:tavLst>
                                        <p:tav tm="0" fmla="#ppt_y-sin(pi*$)/9">
                                          <p:val>
                                            <p:fltVal val="0"/>
                                          </p:val>
                                        </p:tav>
                                        <p:tav tm="100000">
                                          <p:val>
                                            <p:fltVal val="1"/>
                                          </p:val>
                                        </p:tav>
                                      </p:tavLst>
                                    </p:anim>
                                    <p:anim calcmode="lin" valueType="num">
                                      <p:cBhvr>
                                        <p:cTn id="84" dur="499" tmFilter="0, 0; 0.125,0.2665; 0.25,0.4; 0.375,0.465; 0.5,0.5;  0.625,0.535; 0.75,0.6; 0.875,0.7335; 1,1">
                                          <p:stCondLst>
                                            <p:cond delay="1990"/>
                                          </p:stCondLst>
                                        </p:cTn>
                                        <p:tgtEl>
                                          <p:spTgt spid="33"/>
                                        </p:tgtEl>
                                        <p:attrNameLst>
                                          <p:attrName>ppt_y</p:attrName>
                                        </p:attrNameLst>
                                      </p:cBhvr>
                                      <p:tavLst>
                                        <p:tav tm="0" fmla="#ppt_y-sin(pi*$)/27">
                                          <p:val>
                                            <p:fltVal val="0"/>
                                          </p:val>
                                        </p:tav>
                                        <p:tav tm="100000">
                                          <p:val>
                                            <p:fltVal val="1"/>
                                          </p:val>
                                        </p:tav>
                                      </p:tavLst>
                                    </p:anim>
                                    <p:anim calcmode="lin" valueType="num">
                                      <p:cBhvr>
                                        <p:cTn id="85" dur="246" tmFilter="0, 0; 0.125,0.2665; 0.25,0.4; 0.375,0.465; 0.5,0.5;  0.625,0.535; 0.75,0.6; 0.875,0.7335; 1,1">
                                          <p:stCondLst>
                                            <p:cond delay="2489"/>
                                          </p:stCondLst>
                                        </p:cTn>
                                        <p:tgtEl>
                                          <p:spTgt spid="33"/>
                                        </p:tgtEl>
                                        <p:attrNameLst>
                                          <p:attrName>ppt_y</p:attrName>
                                        </p:attrNameLst>
                                      </p:cBhvr>
                                      <p:tavLst>
                                        <p:tav tm="0" fmla="#ppt_y-sin(pi*$)/81">
                                          <p:val>
                                            <p:fltVal val="0"/>
                                          </p:val>
                                        </p:tav>
                                        <p:tav tm="100000">
                                          <p:val>
                                            <p:fltVal val="1"/>
                                          </p:val>
                                        </p:tav>
                                      </p:tavLst>
                                    </p:anim>
                                    <p:animScale>
                                      <p:cBhvr>
                                        <p:cTn id="86" dur="36">
                                          <p:stCondLst>
                                            <p:cond delay="974"/>
                                          </p:stCondLst>
                                        </p:cTn>
                                        <p:tgtEl>
                                          <p:spTgt spid="33"/>
                                        </p:tgtEl>
                                      </p:cBhvr>
                                      <p:to x="100000" y="60000"/>
                                    </p:animScale>
                                    <p:animScale>
                                      <p:cBhvr>
                                        <p:cTn id="87" dur="246" decel="50000">
                                          <p:stCondLst>
                                            <p:cond delay="1016"/>
                                          </p:stCondLst>
                                        </p:cTn>
                                        <p:tgtEl>
                                          <p:spTgt spid="33"/>
                                        </p:tgtEl>
                                      </p:cBhvr>
                                      <p:to x="100000" y="100000"/>
                                    </p:animScale>
                                    <p:animScale>
                                      <p:cBhvr>
                                        <p:cTn id="88" dur="36">
                                          <p:stCondLst>
                                            <p:cond delay="1972"/>
                                          </p:stCondLst>
                                        </p:cTn>
                                        <p:tgtEl>
                                          <p:spTgt spid="33"/>
                                        </p:tgtEl>
                                      </p:cBhvr>
                                      <p:to x="100000" y="80000"/>
                                    </p:animScale>
                                    <p:animScale>
                                      <p:cBhvr>
                                        <p:cTn id="89" dur="246" decel="50000">
                                          <p:stCondLst>
                                            <p:cond delay="2008"/>
                                          </p:stCondLst>
                                        </p:cTn>
                                        <p:tgtEl>
                                          <p:spTgt spid="33"/>
                                        </p:tgtEl>
                                      </p:cBhvr>
                                      <p:to x="100000" y="100000"/>
                                    </p:animScale>
                                    <p:animScale>
                                      <p:cBhvr>
                                        <p:cTn id="90" dur="36">
                                          <p:stCondLst>
                                            <p:cond delay="2465"/>
                                          </p:stCondLst>
                                        </p:cTn>
                                        <p:tgtEl>
                                          <p:spTgt spid="33"/>
                                        </p:tgtEl>
                                      </p:cBhvr>
                                      <p:to x="100000" y="90000"/>
                                    </p:animScale>
                                    <p:animScale>
                                      <p:cBhvr>
                                        <p:cTn id="91" dur="246" decel="50000">
                                          <p:stCondLst>
                                            <p:cond delay="2507"/>
                                          </p:stCondLst>
                                        </p:cTn>
                                        <p:tgtEl>
                                          <p:spTgt spid="33"/>
                                        </p:tgtEl>
                                      </p:cBhvr>
                                      <p:to x="100000" y="100000"/>
                                    </p:animScale>
                                    <p:animScale>
                                      <p:cBhvr>
                                        <p:cTn id="92" dur="36">
                                          <p:stCondLst>
                                            <p:cond delay="2717"/>
                                          </p:stCondLst>
                                        </p:cTn>
                                        <p:tgtEl>
                                          <p:spTgt spid="33"/>
                                        </p:tgtEl>
                                      </p:cBhvr>
                                      <p:to x="100000" y="95000"/>
                                    </p:animScale>
                                    <p:animScale>
                                      <p:cBhvr>
                                        <p:cTn id="93" dur="246" decel="50000">
                                          <p:stCondLst>
                                            <p:cond delay="2754"/>
                                          </p:stCondLst>
                                        </p:cTn>
                                        <p:tgtEl>
                                          <p:spTgt spid="33"/>
                                        </p:tgtEl>
                                      </p:cBhvr>
                                      <p:to x="100000" y="100000"/>
                                    </p:animScale>
                                  </p:childTnLst>
                                </p:cTn>
                              </p:par>
                              <p:par>
                                <p:cTn id="94" presetID="26" presetClass="entr" presetSubtype="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wipe(down)">
                                      <p:cBhvr>
                                        <p:cTn id="96" dur="872">
                                          <p:stCondLst>
                                            <p:cond delay="0"/>
                                          </p:stCondLst>
                                        </p:cTn>
                                        <p:tgtEl>
                                          <p:spTgt spid="34"/>
                                        </p:tgtEl>
                                      </p:cBhvr>
                                    </p:animEffect>
                                    <p:anim calcmode="lin" valueType="num">
                                      <p:cBhvr>
                                        <p:cTn id="97" dur="2735"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98" dur="998"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99" dur="998" tmFilter="0, 0; 0.125,0.2665; 0.25,0.4; 0.375,0.465; 0.5,0.5;  0.625,0.535; 0.75,0.6; 0.875,0.7335; 1,1">
                                          <p:stCondLst>
                                            <p:cond delay="998"/>
                                          </p:stCondLst>
                                        </p:cTn>
                                        <p:tgtEl>
                                          <p:spTgt spid="34"/>
                                        </p:tgtEl>
                                        <p:attrNameLst>
                                          <p:attrName>ppt_y</p:attrName>
                                        </p:attrNameLst>
                                      </p:cBhvr>
                                      <p:tavLst>
                                        <p:tav tm="0" fmla="#ppt_y-sin(pi*$)/9">
                                          <p:val>
                                            <p:fltVal val="0"/>
                                          </p:val>
                                        </p:tav>
                                        <p:tav tm="100000">
                                          <p:val>
                                            <p:fltVal val="1"/>
                                          </p:val>
                                        </p:tav>
                                      </p:tavLst>
                                    </p:anim>
                                    <p:anim calcmode="lin" valueType="num">
                                      <p:cBhvr>
                                        <p:cTn id="100" dur="499" tmFilter="0, 0; 0.125,0.2665; 0.25,0.4; 0.375,0.465; 0.5,0.5;  0.625,0.535; 0.75,0.6; 0.875,0.7335; 1,1">
                                          <p:stCondLst>
                                            <p:cond delay="1990"/>
                                          </p:stCondLst>
                                        </p:cTn>
                                        <p:tgtEl>
                                          <p:spTgt spid="34"/>
                                        </p:tgtEl>
                                        <p:attrNameLst>
                                          <p:attrName>ppt_y</p:attrName>
                                        </p:attrNameLst>
                                      </p:cBhvr>
                                      <p:tavLst>
                                        <p:tav tm="0" fmla="#ppt_y-sin(pi*$)/27">
                                          <p:val>
                                            <p:fltVal val="0"/>
                                          </p:val>
                                        </p:tav>
                                        <p:tav tm="100000">
                                          <p:val>
                                            <p:fltVal val="1"/>
                                          </p:val>
                                        </p:tav>
                                      </p:tavLst>
                                    </p:anim>
                                    <p:anim calcmode="lin" valueType="num">
                                      <p:cBhvr>
                                        <p:cTn id="101" dur="246" tmFilter="0, 0; 0.125,0.2665; 0.25,0.4; 0.375,0.465; 0.5,0.5;  0.625,0.535; 0.75,0.6; 0.875,0.7335; 1,1">
                                          <p:stCondLst>
                                            <p:cond delay="2489"/>
                                          </p:stCondLst>
                                        </p:cTn>
                                        <p:tgtEl>
                                          <p:spTgt spid="34"/>
                                        </p:tgtEl>
                                        <p:attrNameLst>
                                          <p:attrName>ppt_y</p:attrName>
                                        </p:attrNameLst>
                                      </p:cBhvr>
                                      <p:tavLst>
                                        <p:tav tm="0" fmla="#ppt_y-sin(pi*$)/81">
                                          <p:val>
                                            <p:fltVal val="0"/>
                                          </p:val>
                                        </p:tav>
                                        <p:tav tm="100000">
                                          <p:val>
                                            <p:fltVal val="1"/>
                                          </p:val>
                                        </p:tav>
                                      </p:tavLst>
                                    </p:anim>
                                    <p:animScale>
                                      <p:cBhvr>
                                        <p:cTn id="102" dur="36">
                                          <p:stCondLst>
                                            <p:cond delay="974"/>
                                          </p:stCondLst>
                                        </p:cTn>
                                        <p:tgtEl>
                                          <p:spTgt spid="34"/>
                                        </p:tgtEl>
                                      </p:cBhvr>
                                      <p:to x="100000" y="60000"/>
                                    </p:animScale>
                                    <p:animScale>
                                      <p:cBhvr>
                                        <p:cTn id="103" dur="246" decel="50000">
                                          <p:stCondLst>
                                            <p:cond delay="1016"/>
                                          </p:stCondLst>
                                        </p:cTn>
                                        <p:tgtEl>
                                          <p:spTgt spid="34"/>
                                        </p:tgtEl>
                                      </p:cBhvr>
                                      <p:to x="100000" y="100000"/>
                                    </p:animScale>
                                    <p:animScale>
                                      <p:cBhvr>
                                        <p:cTn id="104" dur="36">
                                          <p:stCondLst>
                                            <p:cond delay="1972"/>
                                          </p:stCondLst>
                                        </p:cTn>
                                        <p:tgtEl>
                                          <p:spTgt spid="34"/>
                                        </p:tgtEl>
                                      </p:cBhvr>
                                      <p:to x="100000" y="80000"/>
                                    </p:animScale>
                                    <p:animScale>
                                      <p:cBhvr>
                                        <p:cTn id="105" dur="246" decel="50000">
                                          <p:stCondLst>
                                            <p:cond delay="2008"/>
                                          </p:stCondLst>
                                        </p:cTn>
                                        <p:tgtEl>
                                          <p:spTgt spid="34"/>
                                        </p:tgtEl>
                                      </p:cBhvr>
                                      <p:to x="100000" y="100000"/>
                                    </p:animScale>
                                    <p:animScale>
                                      <p:cBhvr>
                                        <p:cTn id="106" dur="36">
                                          <p:stCondLst>
                                            <p:cond delay="2465"/>
                                          </p:stCondLst>
                                        </p:cTn>
                                        <p:tgtEl>
                                          <p:spTgt spid="34"/>
                                        </p:tgtEl>
                                      </p:cBhvr>
                                      <p:to x="100000" y="90000"/>
                                    </p:animScale>
                                    <p:animScale>
                                      <p:cBhvr>
                                        <p:cTn id="107" dur="246" decel="50000">
                                          <p:stCondLst>
                                            <p:cond delay="2507"/>
                                          </p:stCondLst>
                                        </p:cTn>
                                        <p:tgtEl>
                                          <p:spTgt spid="34"/>
                                        </p:tgtEl>
                                      </p:cBhvr>
                                      <p:to x="100000" y="100000"/>
                                    </p:animScale>
                                    <p:animScale>
                                      <p:cBhvr>
                                        <p:cTn id="108" dur="36">
                                          <p:stCondLst>
                                            <p:cond delay="2717"/>
                                          </p:stCondLst>
                                        </p:cTn>
                                        <p:tgtEl>
                                          <p:spTgt spid="34"/>
                                        </p:tgtEl>
                                      </p:cBhvr>
                                      <p:to x="100000" y="95000"/>
                                    </p:animScale>
                                    <p:animScale>
                                      <p:cBhvr>
                                        <p:cTn id="109" dur="246" decel="50000">
                                          <p:stCondLst>
                                            <p:cond delay="2754"/>
                                          </p:stCondLst>
                                        </p:cTn>
                                        <p:tgtEl>
                                          <p:spTgt spid="34"/>
                                        </p:tgtEl>
                                      </p:cBhvr>
                                      <p:to x="100000" y="100000"/>
                                    </p:animScale>
                                  </p:childTnLst>
                                </p:cTn>
                              </p:par>
                            </p:childTnLst>
                          </p:cTn>
                        </p:par>
                      </p:childTnLst>
                    </p:cTn>
                  </p:par>
                  <p:par>
                    <p:cTn id="110" fill="hold">
                      <p:stCondLst>
                        <p:cond delay="indefinite"/>
                      </p:stCondLst>
                      <p:childTnLst>
                        <p:par>
                          <p:cTn id="111" fill="hold">
                            <p:stCondLst>
                              <p:cond delay="0"/>
                            </p:stCondLst>
                            <p:childTnLst>
                              <p:par>
                                <p:cTn id="112" presetID="31" presetClass="entr" presetSubtype="0" fill="hold" grpId="0" nodeType="clickEffect">
                                  <p:stCondLst>
                                    <p:cond delay="0"/>
                                  </p:stCondLst>
                                  <p:childTnLst>
                                    <p:set>
                                      <p:cBhvr>
                                        <p:cTn id="113" dur="1" fill="hold">
                                          <p:stCondLst>
                                            <p:cond delay="0"/>
                                          </p:stCondLst>
                                        </p:cTn>
                                        <p:tgtEl>
                                          <p:spTgt spid="23"/>
                                        </p:tgtEl>
                                        <p:attrNameLst>
                                          <p:attrName>style.visibility</p:attrName>
                                        </p:attrNameLst>
                                      </p:cBhvr>
                                      <p:to>
                                        <p:strVal val="visible"/>
                                      </p:to>
                                    </p:set>
                                    <p:anim calcmode="lin" valueType="num">
                                      <p:cBhvr>
                                        <p:cTn id="114" dur="500" fill="hold"/>
                                        <p:tgtEl>
                                          <p:spTgt spid="23"/>
                                        </p:tgtEl>
                                        <p:attrNameLst>
                                          <p:attrName>ppt_w</p:attrName>
                                        </p:attrNameLst>
                                      </p:cBhvr>
                                      <p:tavLst>
                                        <p:tav tm="0">
                                          <p:val>
                                            <p:fltVal val="0"/>
                                          </p:val>
                                        </p:tav>
                                        <p:tav tm="100000">
                                          <p:val>
                                            <p:strVal val="#ppt_w"/>
                                          </p:val>
                                        </p:tav>
                                      </p:tavLst>
                                    </p:anim>
                                    <p:anim calcmode="lin" valueType="num">
                                      <p:cBhvr>
                                        <p:cTn id="115" dur="500" fill="hold"/>
                                        <p:tgtEl>
                                          <p:spTgt spid="23"/>
                                        </p:tgtEl>
                                        <p:attrNameLst>
                                          <p:attrName>ppt_h</p:attrName>
                                        </p:attrNameLst>
                                      </p:cBhvr>
                                      <p:tavLst>
                                        <p:tav tm="0">
                                          <p:val>
                                            <p:fltVal val="0"/>
                                          </p:val>
                                        </p:tav>
                                        <p:tav tm="100000">
                                          <p:val>
                                            <p:strVal val="#ppt_h"/>
                                          </p:val>
                                        </p:tav>
                                      </p:tavLst>
                                    </p:anim>
                                    <p:anim calcmode="lin" valueType="num">
                                      <p:cBhvr>
                                        <p:cTn id="116" dur="500" fill="hold"/>
                                        <p:tgtEl>
                                          <p:spTgt spid="23"/>
                                        </p:tgtEl>
                                        <p:attrNameLst>
                                          <p:attrName>style.rotation</p:attrName>
                                        </p:attrNameLst>
                                      </p:cBhvr>
                                      <p:tavLst>
                                        <p:tav tm="0">
                                          <p:val>
                                            <p:fltVal val="90"/>
                                          </p:val>
                                        </p:tav>
                                        <p:tav tm="100000">
                                          <p:val>
                                            <p:fltVal val="0"/>
                                          </p:val>
                                        </p:tav>
                                      </p:tavLst>
                                    </p:anim>
                                    <p:animEffect transition="in" filter="fade">
                                      <p:cBhvr>
                                        <p:cTn id="117" dur="500"/>
                                        <p:tgtEl>
                                          <p:spTgt spid="23"/>
                                        </p:tgtEl>
                                      </p:cBhvr>
                                    </p:animEffect>
                                  </p:childTnLst>
                                </p:cTn>
                              </p:par>
                            </p:childTnLst>
                          </p:cTn>
                        </p:par>
                      </p:childTnLst>
                    </p:cTn>
                  </p:par>
                  <p:par>
                    <p:cTn id="118" fill="hold">
                      <p:stCondLst>
                        <p:cond delay="indefinite"/>
                      </p:stCondLst>
                      <p:childTnLst>
                        <p:par>
                          <p:cTn id="119" fill="hold">
                            <p:stCondLst>
                              <p:cond delay="0"/>
                            </p:stCondLst>
                            <p:childTnLst>
                              <p:par>
                                <p:cTn id="120" presetID="49" presetClass="entr" presetSubtype="0" decel="100000" fill="hold" grpId="0" nodeType="click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500" fill="hold"/>
                                        <p:tgtEl>
                                          <p:spTgt spid="24"/>
                                        </p:tgtEl>
                                        <p:attrNameLst>
                                          <p:attrName>ppt_w</p:attrName>
                                        </p:attrNameLst>
                                      </p:cBhvr>
                                      <p:tavLst>
                                        <p:tav tm="0">
                                          <p:val>
                                            <p:fltVal val="0"/>
                                          </p:val>
                                        </p:tav>
                                        <p:tav tm="100000">
                                          <p:val>
                                            <p:strVal val="#ppt_w"/>
                                          </p:val>
                                        </p:tav>
                                      </p:tavLst>
                                    </p:anim>
                                    <p:anim calcmode="lin" valueType="num">
                                      <p:cBhvr>
                                        <p:cTn id="123" dur="500" fill="hold"/>
                                        <p:tgtEl>
                                          <p:spTgt spid="24"/>
                                        </p:tgtEl>
                                        <p:attrNameLst>
                                          <p:attrName>ppt_h</p:attrName>
                                        </p:attrNameLst>
                                      </p:cBhvr>
                                      <p:tavLst>
                                        <p:tav tm="0">
                                          <p:val>
                                            <p:fltVal val="0"/>
                                          </p:val>
                                        </p:tav>
                                        <p:tav tm="100000">
                                          <p:val>
                                            <p:strVal val="#ppt_h"/>
                                          </p:val>
                                        </p:tav>
                                      </p:tavLst>
                                    </p:anim>
                                    <p:anim calcmode="lin" valueType="num">
                                      <p:cBhvr>
                                        <p:cTn id="124" dur="500" fill="hold"/>
                                        <p:tgtEl>
                                          <p:spTgt spid="24"/>
                                        </p:tgtEl>
                                        <p:attrNameLst>
                                          <p:attrName>style.rotation</p:attrName>
                                        </p:attrNameLst>
                                      </p:cBhvr>
                                      <p:tavLst>
                                        <p:tav tm="0">
                                          <p:val>
                                            <p:fltVal val="360"/>
                                          </p:val>
                                        </p:tav>
                                        <p:tav tm="100000">
                                          <p:val>
                                            <p:fltVal val="0"/>
                                          </p:val>
                                        </p:tav>
                                      </p:tavLst>
                                    </p:anim>
                                    <p:animEffect transition="in" filter="fade">
                                      <p:cBhvr>
                                        <p:cTn id="125" dur="500"/>
                                        <p:tgtEl>
                                          <p:spTgt spid="24"/>
                                        </p:tgtEl>
                                      </p:cBhvr>
                                    </p:animEffect>
                                  </p:childTnLst>
                                </p:cTn>
                              </p:par>
                            </p:childTnLst>
                          </p:cTn>
                        </p:par>
                      </p:childTnLst>
                    </p:cTn>
                  </p:par>
                  <p:par>
                    <p:cTn id="126" fill="hold">
                      <p:stCondLst>
                        <p:cond delay="indefinite"/>
                      </p:stCondLst>
                      <p:childTnLst>
                        <p:par>
                          <p:cTn id="127" fill="hold">
                            <p:stCondLst>
                              <p:cond delay="0"/>
                            </p:stCondLst>
                            <p:childTnLst>
                              <p:par>
                                <p:cTn id="128" presetID="49" presetClass="entr" presetSubtype="0" decel="100000" fill="hold" grpId="0" nodeType="clickEffect">
                                  <p:stCondLst>
                                    <p:cond delay="0"/>
                                  </p:stCondLst>
                                  <p:childTnLst>
                                    <p:set>
                                      <p:cBhvr>
                                        <p:cTn id="129" dur="1" fill="hold">
                                          <p:stCondLst>
                                            <p:cond delay="0"/>
                                          </p:stCondLst>
                                        </p:cTn>
                                        <p:tgtEl>
                                          <p:spTgt spid="27"/>
                                        </p:tgtEl>
                                        <p:attrNameLst>
                                          <p:attrName>style.visibility</p:attrName>
                                        </p:attrNameLst>
                                      </p:cBhvr>
                                      <p:to>
                                        <p:strVal val="visible"/>
                                      </p:to>
                                    </p:set>
                                    <p:anim calcmode="lin" valueType="num">
                                      <p:cBhvr>
                                        <p:cTn id="130" dur="500" fill="hold"/>
                                        <p:tgtEl>
                                          <p:spTgt spid="27"/>
                                        </p:tgtEl>
                                        <p:attrNameLst>
                                          <p:attrName>ppt_w</p:attrName>
                                        </p:attrNameLst>
                                      </p:cBhvr>
                                      <p:tavLst>
                                        <p:tav tm="0">
                                          <p:val>
                                            <p:fltVal val="0"/>
                                          </p:val>
                                        </p:tav>
                                        <p:tav tm="100000">
                                          <p:val>
                                            <p:strVal val="#ppt_w"/>
                                          </p:val>
                                        </p:tav>
                                      </p:tavLst>
                                    </p:anim>
                                    <p:anim calcmode="lin" valueType="num">
                                      <p:cBhvr>
                                        <p:cTn id="131" dur="500" fill="hold"/>
                                        <p:tgtEl>
                                          <p:spTgt spid="27"/>
                                        </p:tgtEl>
                                        <p:attrNameLst>
                                          <p:attrName>ppt_h</p:attrName>
                                        </p:attrNameLst>
                                      </p:cBhvr>
                                      <p:tavLst>
                                        <p:tav tm="0">
                                          <p:val>
                                            <p:fltVal val="0"/>
                                          </p:val>
                                        </p:tav>
                                        <p:tav tm="100000">
                                          <p:val>
                                            <p:strVal val="#ppt_h"/>
                                          </p:val>
                                        </p:tav>
                                      </p:tavLst>
                                    </p:anim>
                                    <p:anim calcmode="lin" valueType="num">
                                      <p:cBhvr>
                                        <p:cTn id="132" dur="500" fill="hold"/>
                                        <p:tgtEl>
                                          <p:spTgt spid="27"/>
                                        </p:tgtEl>
                                        <p:attrNameLst>
                                          <p:attrName>style.rotation</p:attrName>
                                        </p:attrNameLst>
                                      </p:cBhvr>
                                      <p:tavLst>
                                        <p:tav tm="0">
                                          <p:val>
                                            <p:fltVal val="360"/>
                                          </p:val>
                                        </p:tav>
                                        <p:tav tm="100000">
                                          <p:val>
                                            <p:fltVal val="0"/>
                                          </p:val>
                                        </p:tav>
                                      </p:tavLst>
                                    </p:anim>
                                    <p:animEffect transition="in" filter="fade">
                                      <p:cBhvr>
                                        <p:cTn id="133" dur="500"/>
                                        <p:tgtEl>
                                          <p:spTgt spid="27"/>
                                        </p:tgtEl>
                                      </p:cBhvr>
                                    </p:animEffect>
                                  </p:childTnLst>
                                </p:cTn>
                              </p:par>
                            </p:childTnLst>
                          </p:cTn>
                        </p:par>
                      </p:childTnLst>
                    </p:cTn>
                  </p:par>
                  <p:par>
                    <p:cTn id="134" fill="hold">
                      <p:stCondLst>
                        <p:cond delay="indefinite"/>
                      </p:stCondLst>
                      <p:childTnLst>
                        <p:par>
                          <p:cTn id="135" fill="hold">
                            <p:stCondLst>
                              <p:cond delay="0"/>
                            </p:stCondLst>
                            <p:childTnLst>
                              <p:par>
                                <p:cTn id="136" presetID="49" presetClass="entr" presetSubtype="0" decel="100000" fill="hold" grpId="0" nodeType="clickEffect">
                                  <p:stCondLst>
                                    <p:cond delay="0"/>
                                  </p:stCondLst>
                                  <p:childTnLst>
                                    <p:set>
                                      <p:cBhvr>
                                        <p:cTn id="137" dur="1" fill="hold">
                                          <p:stCondLst>
                                            <p:cond delay="0"/>
                                          </p:stCondLst>
                                        </p:cTn>
                                        <p:tgtEl>
                                          <p:spTgt spid="28"/>
                                        </p:tgtEl>
                                        <p:attrNameLst>
                                          <p:attrName>style.visibility</p:attrName>
                                        </p:attrNameLst>
                                      </p:cBhvr>
                                      <p:to>
                                        <p:strVal val="visible"/>
                                      </p:to>
                                    </p:set>
                                    <p:anim calcmode="lin" valueType="num">
                                      <p:cBhvr>
                                        <p:cTn id="138" dur="500" fill="hold"/>
                                        <p:tgtEl>
                                          <p:spTgt spid="28"/>
                                        </p:tgtEl>
                                        <p:attrNameLst>
                                          <p:attrName>ppt_w</p:attrName>
                                        </p:attrNameLst>
                                      </p:cBhvr>
                                      <p:tavLst>
                                        <p:tav tm="0">
                                          <p:val>
                                            <p:fltVal val="0"/>
                                          </p:val>
                                        </p:tav>
                                        <p:tav tm="100000">
                                          <p:val>
                                            <p:strVal val="#ppt_w"/>
                                          </p:val>
                                        </p:tav>
                                      </p:tavLst>
                                    </p:anim>
                                    <p:anim calcmode="lin" valueType="num">
                                      <p:cBhvr>
                                        <p:cTn id="139" dur="500" fill="hold"/>
                                        <p:tgtEl>
                                          <p:spTgt spid="28"/>
                                        </p:tgtEl>
                                        <p:attrNameLst>
                                          <p:attrName>ppt_h</p:attrName>
                                        </p:attrNameLst>
                                      </p:cBhvr>
                                      <p:tavLst>
                                        <p:tav tm="0">
                                          <p:val>
                                            <p:fltVal val="0"/>
                                          </p:val>
                                        </p:tav>
                                        <p:tav tm="100000">
                                          <p:val>
                                            <p:strVal val="#ppt_h"/>
                                          </p:val>
                                        </p:tav>
                                      </p:tavLst>
                                    </p:anim>
                                    <p:anim calcmode="lin" valueType="num">
                                      <p:cBhvr>
                                        <p:cTn id="140" dur="500" fill="hold"/>
                                        <p:tgtEl>
                                          <p:spTgt spid="28"/>
                                        </p:tgtEl>
                                        <p:attrNameLst>
                                          <p:attrName>style.rotation</p:attrName>
                                        </p:attrNameLst>
                                      </p:cBhvr>
                                      <p:tavLst>
                                        <p:tav tm="0">
                                          <p:val>
                                            <p:fltVal val="360"/>
                                          </p:val>
                                        </p:tav>
                                        <p:tav tm="100000">
                                          <p:val>
                                            <p:fltVal val="0"/>
                                          </p:val>
                                        </p:tav>
                                      </p:tavLst>
                                    </p:anim>
                                    <p:animEffect transition="in" filter="fade">
                                      <p:cBhvr>
                                        <p:cTn id="141" dur="500"/>
                                        <p:tgtEl>
                                          <p:spTgt spid="28"/>
                                        </p:tgtEl>
                                      </p:cBhvr>
                                    </p:animEffect>
                                  </p:childTnLst>
                                </p:cTn>
                              </p:par>
                            </p:childTnLst>
                          </p:cTn>
                        </p:par>
                      </p:childTnLst>
                    </p:cTn>
                  </p:par>
                  <p:par>
                    <p:cTn id="142" fill="hold">
                      <p:stCondLst>
                        <p:cond delay="indefinite"/>
                      </p:stCondLst>
                      <p:childTnLst>
                        <p:par>
                          <p:cTn id="143" fill="hold">
                            <p:stCondLst>
                              <p:cond delay="0"/>
                            </p:stCondLst>
                            <p:childTnLst>
                              <p:par>
                                <p:cTn id="144" presetID="49" presetClass="entr" presetSubtype="0" decel="100000" fill="hold" grpId="0" nodeType="click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 calcmode="lin" valueType="num">
                                      <p:cBhvr>
                                        <p:cTn id="148" dur="500" fill="hold"/>
                                        <p:tgtEl>
                                          <p:spTgt spid="31"/>
                                        </p:tgtEl>
                                        <p:attrNameLst>
                                          <p:attrName>style.rotation</p:attrName>
                                        </p:attrNameLst>
                                      </p:cBhvr>
                                      <p:tavLst>
                                        <p:tav tm="0">
                                          <p:val>
                                            <p:fltVal val="360"/>
                                          </p:val>
                                        </p:tav>
                                        <p:tav tm="100000">
                                          <p:val>
                                            <p:fltVal val="0"/>
                                          </p:val>
                                        </p:tav>
                                      </p:tavLst>
                                    </p:anim>
                                    <p:animEffect transition="in" filter="fade">
                                      <p:cBhvr>
                                        <p:cTn id="149" dur="500"/>
                                        <p:tgtEl>
                                          <p:spTgt spid="31"/>
                                        </p:tgtEl>
                                      </p:cBhvr>
                                    </p:animEffect>
                                  </p:childTnLst>
                                </p:cTn>
                              </p:par>
                            </p:childTnLst>
                          </p:cTn>
                        </p:par>
                      </p:childTnLst>
                    </p:cTn>
                  </p:par>
                  <p:par>
                    <p:cTn id="150" fill="hold">
                      <p:stCondLst>
                        <p:cond delay="indefinite"/>
                      </p:stCondLst>
                      <p:childTnLst>
                        <p:par>
                          <p:cTn id="151" fill="hold">
                            <p:stCondLst>
                              <p:cond delay="0"/>
                            </p:stCondLst>
                            <p:childTnLst>
                              <p:par>
                                <p:cTn id="152" presetID="49" presetClass="entr" presetSubtype="0" decel="100000" fill="hold" grpId="0" nodeType="clickEffect">
                                  <p:stCondLst>
                                    <p:cond delay="0"/>
                                  </p:stCondLst>
                                  <p:childTnLst>
                                    <p:set>
                                      <p:cBhvr>
                                        <p:cTn id="153" dur="1" fill="hold">
                                          <p:stCondLst>
                                            <p:cond delay="0"/>
                                          </p:stCondLst>
                                        </p:cTn>
                                        <p:tgtEl>
                                          <p:spTgt spid="32"/>
                                        </p:tgtEl>
                                        <p:attrNameLst>
                                          <p:attrName>style.visibility</p:attrName>
                                        </p:attrNameLst>
                                      </p:cBhvr>
                                      <p:to>
                                        <p:strVal val="visible"/>
                                      </p:to>
                                    </p:set>
                                    <p:anim calcmode="lin" valueType="num">
                                      <p:cBhvr>
                                        <p:cTn id="154" dur="500" fill="hold"/>
                                        <p:tgtEl>
                                          <p:spTgt spid="32"/>
                                        </p:tgtEl>
                                        <p:attrNameLst>
                                          <p:attrName>ppt_w</p:attrName>
                                        </p:attrNameLst>
                                      </p:cBhvr>
                                      <p:tavLst>
                                        <p:tav tm="0">
                                          <p:val>
                                            <p:fltVal val="0"/>
                                          </p:val>
                                        </p:tav>
                                        <p:tav tm="100000">
                                          <p:val>
                                            <p:strVal val="#ppt_w"/>
                                          </p:val>
                                        </p:tav>
                                      </p:tavLst>
                                    </p:anim>
                                    <p:anim calcmode="lin" valueType="num">
                                      <p:cBhvr>
                                        <p:cTn id="155" dur="500" fill="hold"/>
                                        <p:tgtEl>
                                          <p:spTgt spid="32"/>
                                        </p:tgtEl>
                                        <p:attrNameLst>
                                          <p:attrName>ppt_h</p:attrName>
                                        </p:attrNameLst>
                                      </p:cBhvr>
                                      <p:tavLst>
                                        <p:tav tm="0">
                                          <p:val>
                                            <p:fltVal val="0"/>
                                          </p:val>
                                        </p:tav>
                                        <p:tav tm="100000">
                                          <p:val>
                                            <p:strVal val="#ppt_h"/>
                                          </p:val>
                                        </p:tav>
                                      </p:tavLst>
                                    </p:anim>
                                    <p:anim calcmode="lin" valueType="num">
                                      <p:cBhvr>
                                        <p:cTn id="156" dur="500" fill="hold"/>
                                        <p:tgtEl>
                                          <p:spTgt spid="32"/>
                                        </p:tgtEl>
                                        <p:attrNameLst>
                                          <p:attrName>style.rotation</p:attrName>
                                        </p:attrNameLst>
                                      </p:cBhvr>
                                      <p:tavLst>
                                        <p:tav tm="0">
                                          <p:val>
                                            <p:fltVal val="360"/>
                                          </p:val>
                                        </p:tav>
                                        <p:tav tm="100000">
                                          <p:val>
                                            <p:fltVal val="0"/>
                                          </p:val>
                                        </p:tav>
                                      </p:tavLst>
                                    </p:anim>
                                    <p:animEffect transition="in" filter="fade">
                                      <p:cBhvr>
                                        <p:cTn id="157" dur="500"/>
                                        <p:tgtEl>
                                          <p:spTgt spid="32"/>
                                        </p:tgtEl>
                                      </p:cBhvr>
                                    </p:animEffect>
                                  </p:childTnLst>
                                </p:cTn>
                              </p:par>
                            </p:childTnLst>
                          </p:cTn>
                        </p:par>
                      </p:childTnLst>
                    </p:cTn>
                  </p:par>
                  <p:par>
                    <p:cTn id="158" fill="hold">
                      <p:stCondLst>
                        <p:cond delay="indefinite"/>
                      </p:stCondLst>
                      <p:childTnLst>
                        <p:par>
                          <p:cTn id="159" fill="hold">
                            <p:stCondLst>
                              <p:cond delay="0"/>
                            </p:stCondLst>
                            <p:childTnLst>
                              <p:par>
                                <p:cTn id="160" presetID="31" presetClass="entr" presetSubtype="0" fill="hold" grpId="0" nodeType="clickEffect">
                                  <p:stCondLst>
                                    <p:cond delay="0"/>
                                  </p:stCondLst>
                                  <p:childTnLst>
                                    <p:set>
                                      <p:cBhvr>
                                        <p:cTn id="161" dur="1" fill="hold">
                                          <p:stCondLst>
                                            <p:cond delay="0"/>
                                          </p:stCondLst>
                                        </p:cTn>
                                        <p:tgtEl>
                                          <p:spTgt spid="36"/>
                                        </p:tgtEl>
                                        <p:attrNameLst>
                                          <p:attrName>style.visibility</p:attrName>
                                        </p:attrNameLst>
                                      </p:cBhvr>
                                      <p:to>
                                        <p:strVal val="visible"/>
                                      </p:to>
                                    </p:set>
                                    <p:anim calcmode="lin" valueType="num">
                                      <p:cBhvr>
                                        <p:cTn id="162" dur="500" fill="hold"/>
                                        <p:tgtEl>
                                          <p:spTgt spid="36"/>
                                        </p:tgtEl>
                                        <p:attrNameLst>
                                          <p:attrName>ppt_w</p:attrName>
                                        </p:attrNameLst>
                                      </p:cBhvr>
                                      <p:tavLst>
                                        <p:tav tm="0">
                                          <p:val>
                                            <p:fltVal val="0"/>
                                          </p:val>
                                        </p:tav>
                                        <p:tav tm="100000">
                                          <p:val>
                                            <p:strVal val="#ppt_w"/>
                                          </p:val>
                                        </p:tav>
                                      </p:tavLst>
                                    </p:anim>
                                    <p:anim calcmode="lin" valueType="num">
                                      <p:cBhvr>
                                        <p:cTn id="163" dur="500" fill="hold"/>
                                        <p:tgtEl>
                                          <p:spTgt spid="36"/>
                                        </p:tgtEl>
                                        <p:attrNameLst>
                                          <p:attrName>ppt_h</p:attrName>
                                        </p:attrNameLst>
                                      </p:cBhvr>
                                      <p:tavLst>
                                        <p:tav tm="0">
                                          <p:val>
                                            <p:fltVal val="0"/>
                                          </p:val>
                                        </p:tav>
                                        <p:tav tm="100000">
                                          <p:val>
                                            <p:strVal val="#ppt_h"/>
                                          </p:val>
                                        </p:tav>
                                      </p:tavLst>
                                    </p:anim>
                                    <p:anim calcmode="lin" valueType="num">
                                      <p:cBhvr>
                                        <p:cTn id="164" dur="500" fill="hold"/>
                                        <p:tgtEl>
                                          <p:spTgt spid="36"/>
                                        </p:tgtEl>
                                        <p:attrNameLst>
                                          <p:attrName>style.rotation</p:attrName>
                                        </p:attrNameLst>
                                      </p:cBhvr>
                                      <p:tavLst>
                                        <p:tav tm="0">
                                          <p:val>
                                            <p:fltVal val="90"/>
                                          </p:val>
                                        </p:tav>
                                        <p:tav tm="100000">
                                          <p:val>
                                            <p:fltVal val="0"/>
                                          </p:val>
                                        </p:tav>
                                      </p:tavLst>
                                    </p:anim>
                                    <p:animEffect transition="in" filter="fade">
                                      <p:cBhvr>
                                        <p:cTn id="165" dur="500"/>
                                        <p:tgtEl>
                                          <p:spTgt spid="36"/>
                                        </p:tgtEl>
                                      </p:cBhvr>
                                    </p:animEffect>
                                  </p:childTnLst>
                                </p:cTn>
                              </p:par>
                            </p:childTnLst>
                          </p:cTn>
                        </p:par>
                      </p:childTnLst>
                    </p:cTn>
                  </p:par>
                  <p:par>
                    <p:cTn id="166" fill="hold">
                      <p:stCondLst>
                        <p:cond delay="indefinite"/>
                      </p:stCondLst>
                      <p:childTnLst>
                        <p:par>
                          <p:cTn id="167" fill="hold">
                            <p:stCondLst>
                              <p:cond delay="0"/>
                            </p:stCondLst>
                            <p:childTnLst>
                              <p:par>
                                <p:cTn id="168" presetID="49" presetClass="entr" presetSubtype="0" decel="100000" fill="hold" grpId="0" nodeType="clickEffect">
                                  <p:stCondLst>
                                    <p:cond delay="0"/>
                                  </p:stCondLst>
                                  <p:childTnLst>
                                    <p:set>
                                      <p:cBhvr>
                                        <p:cTn id="169" dur="1" fill="hold">
                                          <p:stCondLst>
                                            <p:cond delay="0"/>
                                          </p:stCondLst>
                                        </p:cTn>
                                        <p:tgtEl>
                                          <p:spTgt spid="37"/>
                                        </p:tgtEl>
                                        <p:attrNameLst>
                                          <p:attrName>style.visibility</p:attrName>
                                        </p:attrNameLst>
                                      </p:cBhvr>
                                      <p:to>
                                        <p:strVal val="visible"/>
                                      </p:to>
                                    </p:set>
                                    <p:anim calcmode="lin" valueType="num">
                                      <p:cBhvr>
                                        <p:cTn id="170" dur="500" fill="hold"/>
                                        <p:tgtEl>
                                          <p:spTgt spid="37"/>
                                        </p:tgtEl>
                                        <p:attrNameLst>
                                          <p:attrName>ppt_w</p:attrName>
                                        </p:attrNameLst>
                                      </p:cBhvr>
                                      <p:tavLst>
                                        <p:tav tm="0">
                                          <p:val>
                                            <p:fltVal val="0"/>
                                          </p:val>
                                        </p:tav>
                                        <p:tav tm="100000">
                                          <p:val>
                                            <p:strVal val="#ppt_w"/>
                                          </p:val>
                                        </p:tav>
                                      </p:tavLst>
                                    </p:anim>
                                    <p:anim calcmode="lin" valueType="num">
                                      <p:cBhvr>
                                        <p:cTn id="171" dur="500" fill="hold"/>
                                        <p:tgtEl>
                                          <p:spTgt spid="37"/>
                                        </p:tgtEl>
                                        <p:attrNameLst>
                                          <p:attrName>ppt_h</p:attrName>
                                        </p:attrNameLst>
                                      </p:cBhvr>
                                      <p:tavLst>
                                        <p:tav tm="0">
                                          <p:val>
                                            <p:fltVal val="0"/>
                                          </p:val>
                                        </p:tav>
                                        <p:tav tm="100000">
                                          <p:val>
                                            <p:strVal val="#ppt_h"/>
                                          </p:val>
                                        </p:tav>
                                      </p:tavLst>
                                    </p:anim>
                                    <p:anim calcmode="lin" valueType="num">
                                      <p:cBhvr>
                                        <p:cTn id="172" dur="500" fill="hold"/>
                                        <p:tgtEl>
                                          <p:spTgt spid="37"/>
                                        </p:tgtEl>
                                        <p:attrNameLst>
                                          <p:attrName>style.rotation</p:attrName>
                                        </p:attrNameLst>
                                      </p:cBhvr>
                                      <p:tavLst>
                                        <p:tav tm="0">
                                          <p:val>
                                            <p:fltVal val="360"/>
                                          </p:val>
                                        </p:tav>
                                        <p:tav tm="100000">
                                          <p:val>
                                            <p:fltVal val="0"/>
                                          </p:val>
                                        </p:tav>
                                      </p:tavLst>
                                    </p:anim>
                                    <p:animEffect transition="in" filter="fade">
                                      <p:cBhvr>
                                        <p:cTn id="173" dur="500"/>
                                        <p:tgtEl>
                                          <p:spTgt spid="37"/>
                                        </p:tgtEl>
                                      </p:cBhvr>
                                    </p:animEffect>
                                  </p:childTnLst>
                                </p:cTn>
                              </p:par>
                            </p:childTnLst>
                          </p:cTn>
                        </p:par>
                      </p:childTnLst>
                    </p:cTn>
                  </p:par>
                  <p:par>
                    <p:cTn id="174" fill="hold">
                      <p:stCondLst>
                        <p:cond delay="indefinite"/>
                      </p:stCondLst>
                      <p:childTnLst>
                        <p:par>
                          <p:cTn id="175" fill="hold">
                            <p:stCondLst>
                              <p:cond delay="0"/>
                            </p:stCondLst>
                            <p:childTnLst>
                              <p:par>
                                <p:cTn id="176" presetID="49" presetClass="entr" presetSubtype="0" decel="100000" fill="hold" grpId="0" nodeType="clickEffect">
                                  <p:stCondLst>
                                    <p:cond delay="0"/>
                                  </p:stCondLst>
                                  <p:childTnLst>
                                    <p:set>
                                      <p:cBhvr>
                                        <p:cTn id="177" dur="1" fill="hold">
                                          <p:stCondLst>
                                            <p:cond delay="0"/>
                                          </p:stCondLst>
                                        </p:cTn>
                                        <p:tgtEl>
                                          <p:spTgt spid="38"/>
                                        </p:tgtEl>
                                        <p:attrNameLst>
                                          <p:attrName>style.visibility</p:attrName>
                                        </p:attrNameLst>
                                      </p:cBhvr>
                                      <p:to>
                                        <p:strVal val="visible"/>
                                      </p:to>
                                    </p:set>
                                    <p:anim calcmode="lin" valueType="num">
                                      <p:cBhvr>
                                        <p:cTn id="178" dur="500" fill="hold"/>
                                        <p:tgtEl>
                                          <p:spTgt spid="38"/>
                                        </p:tgtEl>
                                        <p:attrNameLst>
                                          <p:attrName>ppt_w</p:attrName>
                                        </p:attrNameLst>
                                      </p:cBhvr>
                                      <p:tavLst>
                                        <p:tav tm="0">
                                          <p:val>
                                            <p:fltVal val="0"/>
                                          </p:val>
                                        </p:tav>
                                        <p:tav tm="100000">
                                          <p:val>
                                            <p:strVal val="#ppt_w"/>
                                          </p:val>
                                        </p:tav>
                                      </p:tavLst>
                                    </p:anim>
                                    <p:anim calcmode="lin" valueType="num">
                                      <p:cBhvr>
                                        <p:cTn id="179" dur="500" fill="hold"/>
                                        <p:tgtEl>
                                          <p:spTgt spid="38"/>
                                        </p:tgtEl>
                                        <p:attrNameLst>
                                          <p:attrName>ppt_h</p:attrName>
                                        </p:attrNameLst>
                                      </p:cBhvr>
                                      <p:tavLst>
                                        <p:tav tm="0">
                                          <p:val>
                                            <p:fltVal val="0"/>
                                          </p:val>
                                        </p:tav>
                                        <p:tav tm="100000">
                                          <p:val>
                                            <p:strVal val="#ppt_h"/>
                                          </p:val>
                                        </p:tav>
                                      </p:tavLst>
                                    </p:anim>
                                    <p:anim calcmode="lin" valueType="num">
                                      <p:cBhvr>
                                        <p:cTn id="180" dur="500" fill="hold"/>
                                        <p:tgtEl>
                                          <p:spTgt spid="38"/>
                                        </p:tgtEl>
                                        <p:attrNameLst>
                                          <p:attrName>style.rotation</p:attrName>
                                        </p:attrNameLst>
                                      </p:cBhvr>
                                      <p:tavLst>
                                        <p:tav tm="0">
                                          <p:val>
                                            <p:fltVal val="360"/>
                                          </p:val>
                                        </p:tav>
                                        <p:tav tm="100000">
                                          <p:val>
                                            <p:fltVal val="0"/>
                                          </p:val>
                                        </p:tav>
                                      </p:tavLst>
                                    </p:anim>
                                    <p:animEffect transition="in" filter="fade">
                                      <p:cBhvr>
                                        <p:cTn id="181" dur="500"/>
                                        <p:tgtEl>
                                          <p:spTgt spid="38"/>
                                        </p:tgtEl>
                                      </p:cBhvr>
                                    </p:animEffect>
                                  </p:childTnLst>
                                </p:cTn>
                              </p:par>
                            </p:childTnLst>
                          </p:cTn>
                        </p:par>
                      </p:childTnLst>
                    </p:cTn>
                  </p:par>
                  <p:par>
                    <p:cTn id="182" fill="hold">
                      <p:stCondLst>
                        <p:cond delay="indefinite"/>
                      </p:stCondLst>
                      <p:childTnLst>
                        <p:par>
                          <p:cTn id="183" fill="hold">
                            <p:stCondLst>
                              <p:cond delay="0"/>
                            </p:stCondLst>
                            <p:childTnLst>
                              <p:par>
                                <p:cTn id="184" presetID="49" presetClass="entr" presetSubtype="0" decel="100000" fill="hold" grpId="0" nodeType="clickEffect">
                                  <p:stCondLst>
                                    <p:cond delay="0"/>
                                  </p:stCondLst>
                                  <p:childTnLst>
                                    <p:set>
                                      <p:cBhvr>
                                        <p:cTn id="185" dur="1" fill="hold">
                                          <p:stCondLst>
                                            <p:cond delay="0"/>
                                          </p:stCondLst>
                                        </p:cTn>
                                        <p:tgtEl>
                                          <p:spTgt spid="39"/>
                                        </p:tgtEl>
                                        <p:attrNameLst>
                                          <p:attrName>style.visibility</p:attrName>
                                        </p:attrNameLst>
                                      </p:cBhvr>
                                      <p:to>
                                        <p:strVal val="visible"/>
                                      </p:to>
                                    </p:set>
                                    <p:anim calcmode="lin" valueType="num">
                                      <p:cBhvr>
                                        <p:cTn id="186" dur="500" fill="hold"/>
                                        <p:tgtEl>
                                          <p:spTgt spid="39"/>
                                        </p:tgtEl>
                                        <p:attrNameLst>
                                          <p:attrName>ppt_w</p:attrName>
                                        </p:attrNameLst>
                                      </p:cBhvr>
                                      <p:tavLst>
                                        <p:tav tm="0">
                                          <p:val>
                                            <p:fltVal val="0"/>
                                          </p:val>
                                        </p:tav>
                                        <p:tav tm="100000">
                                          <p:val>
                                            <p:strVal val="#ppt_w"/>
                                          </p:val>
                                        </p:tav>
                                      </p:tavLst>
                                    </p:anim>
                                    <p:anim calcmode="lin" valueType="num">
                                      <p:cBhvr>
                                        <p:cTn id="187" dur="500" fill="hold"/>
                                        <p:tgtEl>
                                          <p:spTgt spid="39"/>
                                        </p:tgtEl>
                                        <p:attrNameLst>
                                          <p:attrName>ppt_h</p:attrName>
                                        </p:attrNameLst>
                                      </p:cBhvr>
                                      <p:tavLst>
                                        <p:tav tm="0">
                                          <p:val>
                                            <p:fltVal val="0"/>
                                          </p:val>
                                        </p:tav>
                                        <p:tav tm="100000">
                                          <p:val>
                                            <p:strVal val="#ppt_h"/>
                                          </p:val>
                                        </p:tav>
                                      </p:tavLst>
                                    </p:anim>
                                    <p:anim calcmode="lin" valueType="num">
                                      <p:cBhvr>
                                        <p:cTn id="188" dur="500" fill="hold"/>
                                        <p:tgtEl>
                                          <p:spTgt spid="39"/>
                                        </p:tgtEl>
                                        <p:attrNameLst>
                                          <p:attrName>style.rotation</p:attrName>
                                        </p:attrNameLst>
                                      </p:cBhvr>
                                      <p:tavLst>
                                        <p:tav tm="0">
                                          <p:val>
                                            <p:fltVal val="360"/>
                                          </p:val>
                                        </p:tav>
                                        <p:tav tm="100000">
                                          <p:val>
                                            <p:fltVal val="0"/>
                                          </p:val>
                                        </p:tav>
                                      </p:tavLst>
                                    </p:anim>
                                    <p:animEffect transition="in" filter="fade">
                                      <p:cBhvr>
                                        <p:cTn id="189" dur="500"/>
                                        <p:tgtEl>
                                          <p:spTgt spid="39"/>
                                        </p:tgtEl>
                                      </p:cBhvr>
                                    </p:animEffect>
                                  </p:childTnLst>
                                </p:cTn>
                              </p:par>
                            </p:childTnLst>
                          </p:cTn>
                        </p:par>
                      </p:childTnLst>
                    </p:cTn>
                  </p:par>
                  <p:par>
                    <p:cTn id="190" fill="hold">
                      <p:stCondLst>
                        <p:cond delay="indefinite"/>
                      </p:stCondLst>
                      <p:childTnLst>
                        <p:par>
                          <p:cTn id="191" fill="hold">
                            <p:stCondLst>
                              <p:cond delay="0"/>
                            </p:stCondLst>
                            <p:childTnLst>
                              <p:par>
                                <p:cTn id="192" presetID="49" presetClass="entr" presetSubtype="0" decel="100000" fill="hold" grpId="0" nodeType="clickEffect">
                                  <p:stCondLst>
                                    <p:cond delay="0"/>
                                  </p:stCondLst>
                                  <p:childTnLst>
                                    <p:set>
                                      <p:cBhvr>
                                        <p:cTn id="193" dur="1" fill="hold">
                                          <p:stCondLst>
                                            <p:cond delay="0"/>
                                          </p:stCondLst>
                                        </p:cTn>
                                        <p:tgtEl>
                                          <p:spTgt spid="40"/>
                                        </p:tgtEl>
                                        <p:attrNameLst>
                                          <p:attrName>style.visibility</p:attrName>
                                        </p:attrNameLst>
                                      </p:cBhvr>
                                      <p:to>
                                        <p:strVal val="visible"/>
                                      </p:to>
                                    </p:set>
                                    <p:anim calcmode="lin" valueType="num">
                                      <p:cBhvr>
                                        <p:cTn id="194" dur="500" fill="hold"/>
                                        <p:tgtEl>
                                          <p:spTgt spid="40"/>
                                        </p:tgtEl>
                                        <p:attrNameLst>
                                          <p:attrName>ppt_w</p:attrName>
                                        </p:attrNameLst>
                                      </p:cBhvr>
                                      <p:tavLst>
                                        <p:tav tm="0">
                                          <p:val>
                                            <p:fltVal val="0"/>
                                          </p:val>
                                        </p:tav>
                                        <p:tav tm="100000">
                                          <p:val>
                                            <p:strVal val="#ppt_w"/>
                                          </p:val>
                                        </p:tav>
                                      </p:tavLst>
                                    </p:anim>
                                    <p:anim calcmode="lin" valueType="num">
                                      <p:cBhvr>
                                        <p:cTn id="195" dur="500" fill="hold"/>
                                        <p:tgtEl>
                                          <p:spTgt spid="40"/>
                                        </p:tgtEl>
                                        <p:attrNameLst>
                                          <p:attrName>ppt_h</p:attrName>
                                        </p:attrNameLst>
                                      </p:cBhvr>
                                      <p:tavLst>
                                        <p:tav tm="0">
                                          <p:val>
                                            <p:fltVal val="0"/>
                                          </p:val>
                                        </p:tav>
                                        <p:tav tm="100000">
                                          <p:val>
                                            <p:strVal val="#ppt_h"/>
                                          </p:val>
                                        </p:tav>
                                      </p:tavLst>
                                    </p:anim>
                                    <p:anim calcmode="lin" valueType="num">
                                      <p:cBhvr>
                                        <p:cTn id="196" dur="500" fill="hold"/>
                                        <p:tgtEl>
                                          <p:spTgt spid="40"/>
                                        </p:tgtEl>
                                        <p:attrNameLst>
                                          <p:attrName>style.rotation</p:attrName>
                                        </p:attrNameLst>
                                      </p:cBhvr>
                                      <p:tavLst>
                                        <p:tav tm="0">
                                          <p:val>
                                            <p:fltVal val="360"/>
                                          </p:val>
                                        </p:tav>
                                        <p:tav tm="100000">
                                          <p:val>
                                            <p:fltVal val="0"/>
                                          </p:val>
                                        </p:tav>
                                      </p:tavLst>
                                    </p:anim>
                                    <p:animEffect transition="in" filter="fade">
                                      <p:cBhvr>
                                        <p:cTn id="197" dur="500"/>
                                        <p:tgtEl>
                                          <p:spTgt spid="40"/>
                                        </p:tgtEl>
                                      </p:cBhvr>
                                    </p:animEffect>
                                  </p:childTnLst>
                                </p:cTn>
                              </p:par>
                            </p:childTnLst>
                          </p:cTn>
                        </p:par>
                      </p:childTnLst>
                    </p:cTn>
                  </p:par>
                  <p:par>
                    <p:cTn id="198" fill="hold">
                      <p:stCondLst>
                        <p:cond delay="indefinite"/>
                      </p:stCondLst>
                      <p:childTnLst>
                        <p:par>
                          <p:cTn id="199" fill="hold">
                            <p:stCondLst>
                              <p:cond delay="0"/>
                            </p:stCondLst>
                            <p:childTnLst>
                              <p:par>
                                <p:cTn id="200" presetID="49" presetClass="entr" presetSubtype="0" decel="100000" fill="hold" grpId="0" nodeType="clickEffect">
                                  <p:stCondLst>
                                    <p:cond delay="0"/>
                                  </p:stCondLst>
                                  <p:childTnLst>
                                    <p:set>
                                      <p:cBhvr>
                                        <p:cTn id="201" dur="1" fill="hold">
                                          <p:stCondLst>
                                            <p:cond delay="0"/>
                                          </p:stCondLst>
                                        </p:cTn>
                                        <p:tgtEl>
                                          <p:spTgt spid="41"/>
                                        </p:tgtEl>
                                        <p:attrNameLst>
                                          <p:attrName>style.visibility</p:attrName>
                                        </p:attrNameLst>
                                      </p:cBhvr>
                                      <p:to>
                                        <p:strVal val="visible"/>
                                      </p:to>
                                    </p:set>
                                    <p:anim calcmode="lin" valueType="num">
                                      <p:cBhvr>
                                        <p:cTn id="202" dur="500" fill="hold"/>
                                        <p:tgtEl>
                                          <p:spTgt spid="41"/>
                                        </p:tgtEl>
                                        <p:attrNameLst>
                                          <p:attrName>ppt_w</p:attrName>
                                        </p:attrNameLst>
                                      </p:cBhvr>
                                      <p:tavLst>
                                        <p:tav tm="0">
                                          <p:val>
                                            <p:fltVal val="0"/>
                                          </p:val>
                                        </p:tav>
                                        <p:tav tm="100000">
                                          <p:val>
                                            <p:strVal val="#ppt_w"/>
                                          </p:val>
                                        </p:tav>
                                      </p:tavLst>
                                    </p:anim>
                                    <p:anim calcmode="lin" valueType="num">
                                      <p:cBhvr>
                                        <p:cTn id="203" dur="500" fill="hold"/>
                                        <p:tgtEl>
                                          <p:spTgt spid="41"/>
                                        </p:tgtEl>
                                        <p:attrNameLst>
                                          <p:attrName>ppt_h</p:attrName>
                                        </p:attrNameLst>
                                      </p:cBhvr>
                                      <p:tavLst>
                                        <p:tav tm="0">
                                          <p:val>
                                            <p:fltVal val="0"/>
                                          </p:val>
                                        </p:tav>
                                        <p:tav tm="100000">
                                          <p:val>
                                            <p:strVal val="#ppt_h"/>
                                          </p:val>
                                        </p:tav>
                                      </p:tavLst>
                                    </p:anim>
                                    <p:anim calcmode="lin" valueType="num">
                                      <p:cBhvr>
                                        <p:cTn id="204" dur="500" fill="hold"/>
                                        <p:tgtEl>
                                          <p:spTgt spid="41"/>
                                        </p:tgtEl>
                                        <p:attrNameLst>
                                          <p:attrName>style.rotation</p:attrName>
                                        </p:attrNameLst>
                                      </p:cBhvr>
                                      <p:tavLst>
                                        <p:tav tm="0">
                                          <p:val>
                                            <p:fltVal val="360"/>
                                          </p:val>
                                        </p:tav>
                                        <p:tav tm="100000">
                                          <p:val>
                                            <p:fltVal val="0"/>
                                          </p:val>
                                        </p:tav>
                                      </p:tavLst>
                                    </p:anim>
                                    <p:animEffect transition="in" filter="fade">
                                      <p:cBhvr>
                                        <p:cTn id="205" dur="500"/>
                                        <p:tgtEl>
                                          <p:spTgt spid="41"/>
                                        </p:tgtEl>
                                      </p:cBhvr>
                                    </p:animEffect>
                                  </p:childTnLst>
                                </p:cTn>
                              </p:par>
                            </p:childTnLst>
                          </p:cTn>
                        </p:par>
                      </p:childTnLst>
                    </p:cTn>
                  </p:par>
                  <p:par>
                    <p:cTn id="206" fill="hold">
                      <p:stCondLst>
                        <p:cond delay="indefinite"/>
                      </p:stCondLst>
                      <p:childTnLst>
                        <p:par>
                          <p:cTn id="207" fill="hold">
                            <p:stCondLst>
                              <p:cond delay="0"/>
                            </p:stCondLst>
                            <p:childTnLst>
                              <p:par>
                                <p:cTn id="208" presetID="31" presetClass="entr" presetSubtype="0" fill="hold" grpId="0" nodeType="clickEffect">
                                  <p:stCondLst>
                                    <p:cond delay="0"/>
                                  </p:stCondLst>
                                  <p:childTnLst>
                                    <p:set>
                                      <p:cBhvr>
                                        <p:cTn id="209" dur="1" fill="hold">
                                          <p:stCondLst>
                                            <p:cond delay="0"/>
                                          </p:stCondLst>
                                        </p:cTn>
                                        <p:tgtEl>
                                          <p:spTgt spid="42"/>
                                        </p:tgtEl>
                                        <p:attrNameLst>
                                          <p:attrName>style.visibility</p:attrName>
                                        </p:attrNameLst>
                                      </p:cBhvr>
                                      <p:to>
                                        <p:strVal val="visible"/>
                                      </p:to>
                                    </p:set>
                                    <p:anim calcmode="lin" valueType="num">
                                      <p:cBhvr>
                                        <p:cTn id="210" dur="500" fill="hold"/>
                                        <p:tgtEl>
                                          <p:spTgt spid="42"/>
                                        </p:tgtEl>
                                        <p:attrNameLst>
                                          <p:attrName>ppt_w</p:attrName>
                                        </p:attrNameLst>
                                      </p:cBhvr>
                                      <p:tavLst>
                                        <p:tav tm="0">
                                          <p:val>
                                            <p:fltVal val="0"/>
                                          </p:val>
                                        </p:tav>
                                        <p:tav tm="100000">
                                          <p:val>
                                            <p:strVal val="#ppt_w"/>
                                          </p:val>
                                        </p:tav>
                                      </p:tavLst>
                                    </p:anim>
                                    <p:anim calcmode="lin" valueType="num">
                                      <p:cBhvr>
                                        <p:cTn id="211" dur="500" fill="hold"/>
                                        <p:tgtEl>
                                          <p:spTgt spid="42"/>
                                        </p:tgtEl>
                                        <p:attrNameLst>
                                          <p:attrName>ppt_h</p:attrName>
                                        </p:attrNameLst>
                                      </p:cBhvr>
                                      <p:tavLst>
                                        <p:tav tm="0">
                                          <p:val>
                                            <p:fltVal val="0"/>
                                          </p:val>
                                        </p:tav>
                                        <p:tav tm="100000">
                                          <p:val>
                                            <p:strVal val="#ppt_h"/>
                                          </p:val>
                                        </p:tav>
                                      </p:tavLst>
                                    </p:anim>
                                    <p:anim calcmode="lin" valueType="num">
                                      <p:cBhvr>
                                        <p:cTn id="212" dur="500" fill="hold"/>
                                        <p:tgtEl>
                                          <p:spTgt spid="42"/>
                                        </p:tgtEl>
                                        <p:attrNameLst>
                                          <p:attrName>style.rotation</p:attrName>
                                        </p:attrNameLst>
                                      </p:cBhvr>
                                      <p:tavLst>
                                        <p:tav tm="0">
                                          <p:val>
                                            <p:fltVal val="90"/>
                                          </p:val>
                                        </p:tav>
                                        <p:tav tm="100000">
                                          <p:val>
                                            <p:fltVal val="0"/>
                                          </p:val>
                                        </p:tav>
                                      </p:tavLst>
                                    </p:anim>
                                    <p:animEffect transition="in" filter="fade">
                                      <p:cBhvr>
                                        <p:cTn id="213" dur="500"/>
                                        <p:tgtEl>
                                          <p:spTgt spid="42"/>
                                        </p:tgtEl>
                                      </p:cBhvr>
                                    </p:animEffect>
                                  </p:childTnLst>
                                </p:cTn>
                              </p:par>
                            </p:childTnLst>
                          </p:cTn>
                        </p:par>
                      </p:childTnLst>
                    </p:cTn>
                  </p:par>
                  <p:par>
                    <p:cTn id="214" fill="hold">
                      <p:stCondLst>
                        <p:cond delay="indefinite"/>
                      </p:stCondLst>
                      <p:childTnLst>
                        <p:par>
                          <p:cTn id="215" fill="hold">
                            <p:stCondLst>
                              <p:cond delay="0"/>
                            </p:stCondLst>
                            <p:childTnLst>
                              <p:par>
                                <p:cTn id="216" presetID="49" presetClass="entr" presetSubtype="0" decel="100000" fill="hold" grpId="0" nodeType="clickEffect">
                                  <p:stCondLst>
                                    <p:cond delay="0"/>
                                  </p:stCondLst>
                                  <p:childTnLst>
                                    <p:set>
                                      <p:cBhvr>
                                        <p:cTn id="217" dur="1" fill="hold">
                                          <p:stCondLst>
                                            <p:cond delay="0"/>
                                          </p:stCondLst>
                                        </p:cTn>
                                        <p:tgtEl>
                                          <p:spTgt spid="43"/>
                                        </p:tgtEl>
                                        <p:attrNameLst>
                                          <p:attrName>style.visibility</p:attrName>
                                        </p:attrNameLst>
                                      </p:cBhvr>
                                      <p:to>
                                        <p:strVal val="visible"/>
                                      </p:to>
                                    </p:set>
                                    <p:anim calcmode="lin" valueType="num">
                                      <p:cBhvr>
                                        <p:cTn id="218" dur="500" fill="hold"/>
                                        <p:tgtEl>
                                          <p:spTgt spid="43"/>
                                        </p:tgtEl>
                                        <p:attrNameLst>
                                          <p:attrName>ppt_w</p:attrName>
                                        </p:attrNameLst>
                                      </p:cBhvr>
                                      <p:tavLst>
                                        <p:tav tm="0">
                                          <p:val>
                                            <p:fltVal val="0"/>
                                          </p:val>
                                        </p:tav>
                                        <p:tav tm="100000">
                                          <p:val>
                                            <p:strVal val="#ppt_w"/>
                                          </p:val>
                                        </p:tav>
                                      </p:tavLst>
                                    </p:anim>
                                    <p:anim calcmode="lin" valueType="num">
                                      <p:cBhvr>
                                        <p:cTn id="219" dur="500" fill="hold"/>
                                        <p:tgtEl>
                                          <p:spTgt spid="43"/>
                                        </p:tgtEl>
                                        <p:attrNameLst>
                                          <p:attrName>ppt_h</p:attrName>
                                        </p:attrNameLst>
                                      </p:cBhvr>
                                      <p:tavLst>
                                        <p:tav tm="0">
                                          <p:val>
                                            <p:fltVal val="0"/>
                                          </p:val>
                                        </p:tav>
                                        <p:tav tm="100000">
                                          <p:val>
                                            <p:strVal val="#ppt_h"/>
                                          </p:val>
                                        </p:tav>
                                      </p:tavLst>
                                    </p:anim>
                                    <p:anim calcmode="lin" valueType="num">
                                      <p:cBhvr>
                                        <p:cTn id="220" dur="500" fill="hold"/>
                                        <p:tgtEl>
                                          <p:spTgt spid="43"/>
                                        </p:tgtEl>
                                        <p:attrNameLst>
                                          <p:attrName>style.rotation</p:attrName>
                                        </p:attrNameLst>
                                      </p:cBhvr>
                                      <p:tavLst>
                                        <p:tav tm="0">
                                          <p:val>
                                            <p:fltVal val="360"/>
                                          </p:val>
                                        </p:tav>
                                        <p:tav tm="100000">
                                          <p:val>
                                            <p:fltVal val="0"/>
                                          </p:val>
                                        </p:tav>
                                      </p:tavLst>
                                    </p:anim>
                                    <p:animEffect transition="in" filter="fade">
                                      <p:cBhvr>
                                        <p:cTn id="221" dur="500"/>
                                        <p:tgtEl>
                                          <p:spTgt spid="43"/>
                                        </p:tgtEl>
                                      </p:cBhvr>
                                    </p:animEffect>
                                  </p:childTnLst>
                                </p:cTn>
                              </p:par>
                            </p:childTnLst>
                          </p:cTn>
                        </p:par>
                      </p:childTnLst>
                    </p:cTn>
                  </p:par>
                  <p:par>
                    <p:cTn id="222" fill="hold">
                      <p:stCondLst>
                        <p:cond delay="indefinite"/>
                      </p:stCondLst>
                      <p:childTnLst>
                        <p:par>
                          <p:cTn id="223" fill="hold">
                            <p:stCondLst>
                              <p:cond delay="0"/>
                            </p:stCondLst>
                            <p:childTnLst>
                              <p:par>
                                <p:cTn id="224" presetID="49" presetClass="entr" presetSubtype="0" decel="100000" fill="hold" grpId="0" nodeType="clickEffect">
                                  <p:stCondLst>
                                    <p:cond delay="0"/>
                                  </p:stCondLst>
                                  <p:childTnLst>
                                    <p:set>
                                      <p:cBhvr>
                                        <p:cTn id="225" dur="1" fill="hold">
                                          <p:stCondLst>
                                            <p:cond delay="0"/>
                                          </p:stCondLst>
                                        </p:cTn>
                                        <p:tgtEl>
                                          <p:spTgt spid="44"/>
                                        </p:tgtEl>
                                        <p:attrNameLst>
                                          <p:attrName>style.visibility</p:attrName>
                                        </p:attrNameLst>
                                      </p:cBhvr>
                                      <p:to>
                                        <p:strVal val="visible"/>
                                      </p:to>
                                    </p:set>
                                    <p:anim calcmode="lin" valueType="num">
                                      <p:cBhvr>
                                        <p:cTn id="226" dur="500" fill="hold"/>
                                        <p:tgtEl>
                                          <p:spTgt spid="44"/>
                                        </p:tgtEl>
                                        <p:attrNameLst>
                                          <p:attrName>ppt_w</p:attrName>
                                        </p:attrNameLst>
                                      </p:cBhvr>
                                      <p:tavLst>
                                        <p:tav tm="0">
                                          <p:val>
                                            <p:fltVal val="0"/>
                                          </p:val>
                                        </p:tav>
                                        <p:tav tm="100000">
                                          <p:val>
                                            <p:strVal val="#ppt_w"/>
                                          </p:val>
                                        </p:tav>
                                      </p:tavLst>
                                    </p:anim>
                                    <p:anim calcmode="lin" valueType="num">
                                      <p:cBhvr>
                                        <p:cTn id="227" dur="500" fill="hold"/>
                                        <p:tgtEl>
                                          <p:spTgt spid="44"/>
                                        </p:tgtEl>
                                        <p:attrNameLst>
                                          <p:attrName>ppt_h</p:attrName>
                                        </p:attrNameLst>
                                      </p:cBhvr>
                                      <p:tavLst>
                                        <p:tav tm="0">
                                          <p:val>
                                            <p:fltVal val="0"/>
                                          </p:val>
                                        </p:tav>
                                        <p:tav tm="100000">
                                          <p:val>
                                            <p:strVal val="#ppt_h"/>
                                          </p:val>
                                        </p:tav>
                                      </p:tavLst>
                                    </p:anim>
                                    <p:anim calcmode="lin" valueType="num">
                                      <p:cBhvr>
                                        <p:cTn id="228" dur="500" fill="hold"/>
                                        <p:tgtEl>
                                          <p:spTgt spid="44"/>
                                        </p:tgtEl>
                                        <p:attrNameLst>
                                          <p:attrName>style.rotation</p:attrName>
                                        </p:attrNameLst>
                                      </p:cBhvr>
                                      <p:tavLst>
                                        <p:tav tm="0">
                                          <p:val>
                                            <p:fltVal val="360"/>
                                          </p:val>
                                        </p:tav>
                                        <p:tav tm="100000">
                                          <p:val>
                                            <p:fltVal val="0"/>
                                          </p:val>
                                        </p:tav>
                                      </p:tavLst>
                                    </p:anim>
                                    <p:animEffect transition="in" filter="fade">
                                      <p:cBhvr>
                                        <p:cTn id="229" dur="500"/>
                                        <p:tgtEl>
                                          <p:spTgt spid="44"/>
                                        </p:tgtEl>
                                      </p:cBhvr>
                                    </p:animEffect>
                                  </p:childTnLst>
                                </p:cTn>
                              </p:par>
                            </p:childTnLst>
                          </p:cTn>
                        </p:par>
                      </p:childTnLst>
                    </p:cTn>
                  </p:par>
                  <p:par>
                    <p:cTn id="230" fill="hold">
                      <p:stCondLst>
                        <p:cond delay="indefinite"/>
                      </p:stCondLst>
                      <p:childTnLst>
                        <p:par>
                          <p:cTn id="231" fill="hold">
                            <p:stCondLst>
                              <p:cond delay="0"/>
                            </p:stCondLst>
                            <p:childTnLst>
                              <p:par>
                                <p:cTn id="232" presetID="49" presetClass="entr" presetSubtype="0" decel="100000" fill="hold" grpId="0" nodeType="clickEffect">
                                  <p:stCondLst>
                                    <p:cond delay="0"/>
                                  </p:stCondLst>
                                  <p:childTnLst>
                                    <p:set>
                                      <p:cBhvr>
                                        <p:cTn id="233" dur="1" fill="hold">
                                          <p:stCondLst>
                                            <p:cond delay="0"/>
                                          </p:stCondLst>
                                        </p:cTn>
                                        <p:tgtEl>
                                          <p:spTgt spid="45"/>
                                        </p:tgtEl>
                                        <p:attrNameLst>
                                          <p:attrName>style.visibility</p:attrName>
                                        </p:attrNameLst>
                                      </p:cBhvr>
                                      <p:to>
                                        <p:strVal val="visible"/>
                                      </p:to>
                                    </p:set>
                                    <p:anim calcmode="lin" valueType="num">
                                      <p:cBhvr>
                                        <p:cTn id="234" dur="500" fill="hold"/>
                                        <p:tgtEl>
                                          <p:spTgt spid="45"/>
                                        </p:tgtEl>
                                        <p:attrNameLst>
                                          <p:attrName>ppt_w</p:attrName>
                                        </p:attrNameLst>
                                      </p:cBhvr>
                                      <p:tavLst>
                                        <p:tav tm="0">
                                          <p:val>
                                            <p:fltVal val="0"/>
                                          </p:val>
                                        </p:tav>
                                        <p:tav tm="100000">
                                          <p:val>
                                            <p:strVal val="#ppt_w"/>
                                          </p:val>
                                        </p:tav>
                                      </p:tavLst>
                                    </p:anim>
                                    <p:anim calcmode="lin" valueType="num">
                                      <p:cBhvr>
                                        <p:cTn id="235" dur="500" fill="hold"/>
                                        <p:tgtEl>
                                          <p:spTgt spid="45"/>
                                        </p:tgtEl>
                                        <p:attrNameLst>
                                          <p:attrName>ppt_h</p:attrName>
                                        </p:attrNameLst>
                                      </p:cBhvr>
                                      <p:tavLst>
                                        <p:tav tm="0">
                                          <p:val>
                                            <p:fltVal val="0"/>
                                          </p:val>
                                        </p:tav>
                                        <p:tav tm="100000">
                                          <p:val>
                                            <p:strVal val="#ppt_h"/>
                                          </p:val>
                                        </p:tav>
                                      </p:tavLst>
                                    </p:anim>
                                    <p:anim calcmode="lin" valueType="num">
                                      <p:cBhvr>
                                        <p:cTn id="236" dur="500" fill="hold"/>
                                        <p:tgtEl>
                                          <p:spTgt spid="45"/>
                                        </p:tgtEl>
                                        <p:attrNameLst>
                                          <p:attrName>style.rotation</p:attrName>
                                        </p:attrNameLst>
                                      </p:cBhvr>
                                      <p:tavLst>
                                        <p:tav tm="0">
                                          <p:val>
                                            <p:fltVal val="360"/>
                                          </p:val>
                                        </p:tav>
                                        <p:tav tm="100000">
                                          <p:val>
                                            <p:fltVal val="0"/>
                                          </p:val>
                                        </p:tav>
                                      </p:tavLst>
                                    </p:anim>
                                    <p:animEffect transition="in" filter="fade">
                                      <p:cBhvr>
                                        <p:cTn id="237" dur="500"/>
                                        <p:tgtEl>
                                          <p:spTgt spid="45"/>
                                        </p:tgtEl>
                                      </p:cBhvr>
                                    </p:animEffect>
                                  </p:childTnLst>
                                </p:cTn>
                              </p:par>
                            </p:childTnLst>
                          </p:cTn>
                        </p:par>
                      </p:childTnLst>
                    </p:cTn>
                  </p:par>
                  <p:par>
                    <p:cTn id="238" fill="hold">
                      <p:stCondLst>
                        <p:cond delay="indefinite"/>
                      </p:stCondLst>
                      <p:childTnLst>
                        <p:par>
                          <p:cTn id="239" fill="hold">
                            <p:stCondLst>
                              <p:cond delay="0"/>
                            </p:stCondLst>
                            <p:childTnLst>
                              <p:par>
                                <p:cTn id="240" presetID="49" presetClass="entr" presetSubtype="0" decel="100000" fill="hold" grpId="0" nodeType="clickEffect">
                                  <p:stCondLst>
                                    <p:cond delay="0"/>
                                  </p:stCondLst>
                                  <p:childTnLst>
                                    <p:set>
                                      <p:cBhvr>
                                        <p:cTn id="241" dur="1" fill="hold">
                                          <p:stCondLst>
                                            <p:cond delay="0"/>
                                          </p:stCondLst>
                                        </p:cTn>
                                        <p:tgtEl>
                                          <p:spTgt spid="46"/>
                                        </p:tgtEl>
                                        <p:attrNameLst>
                                          <p:attrName>style.visibility</p:attrName>
                                        </p:attrNameLst>
                                      </p:cBhvr>
                                      <p:to>
                                        <p:strVal val="visible"/>
                                      </p:to>
                                    </p:set>
                                    <p:anim calcmode="lin" valueType="num">
                                      <p:cBhvr>
                                        <p:cTn id="242" dur="500" fill="hold"/>
                                        <p:tgtEl>
                                          <p:spTgt spid="46"/>
                                        </p:tgtEl>
                                        <p:attrNameLst>
                                          <p:attrName>ppt_w</p:attrName>
                                        </p:attrNameLst>
                                      </p:cBhvr>
                                      <p:tavLst>
                                        <p:tav tm="0">
                                          <p:val>
                                            <p:fltVal val="0"/>
                                          </p:val>
                                        </p:tav>
                                        <p:tav tm="100000">
                                          <p:val>
                                            <p:strVal val="#ppt_w"/>
                                          </p:val>
                                        </p:tav>
                                      </p:tavLst>
                                    </p:anim>
                                    <p:anim calcmode="lin" valueType="num">
                                      <p:cBhvr>
                                        <p:cTn id="243" dur="500" fill="hold"/>
                                        <p:tgtEl>
                                          <p:spTgt spid="46"/>
                                        </p:tgtEl>
                                        <p:attrNameLst>
                                          <p:attrName>ppt_h</p:attrName>
                                        </p:attrNameLst>
                                      </p:cBhvr>
                                      <p:tavLst>
                                        <p:tav tm="0">
                                          <p:val>
                                            <p:fltVal val="0"/>
                                          </p:val>
                                        </p:tav>
                                        <p:tav tm="100000">
                                          <p:val>
                                            <p:strVal val="#ppt_h"/>
                                          </p:val>
                                        </p:tav>
                                      </p:tavLst>
                                    </p:anim>
                                    <p:anim calcmode="lin" valueType="num">
                                      <p:cBhvr>
                                        <p:cTn id="244" dur="500" fill="hold"/>
                                        <p:tgtEl>
                                          <p:spTgt spid="46"/>
                                        </p:tgtEl>
                                        <p:attrNameLst>
                                          <p:attrName>style.rotation</p:attrName>
                                        </p:attrNameLst>
                                      </p:cBhvr>
                                      <p:tavLst>
                                        <p:tav tm="0">
                                          <p:val>
                                            <p:fltVal val="360"/>
                                          </p:val>
                                        </p:tav>
                                        <p:tav tm="100000">
                                          <p:val>
                                            <p:fltVal val="0"/>
                                          </p:val>
                                        </p:tav>
                                      </p:tavLst>
                                    </p:anim>
                                    <p:animEffect transition="in" filter="fade">
                                      <p:cBhvr>
                                        <p:cTn id="245" dur="500"/>
                                        <p:tgtEl>
                                          <p:spTgt spid="46"/>
                                        </p:tgtEl>
                                      </p:cBhvr>
                                    </p:animEffect>
                                  </p:childTnLst>
                                </p:cTn>
                              </p:par>
                            </p:childTnLst>
                          </p:cTn>
                        </p:par>
                      </p:childTnLst>
                    </p:cTn>
                  </p:par>
                  <p:par>
                    <p:cTn id="246" fill="hold">
                      <p:stCondLst>
                        <p:cond delay="indefinite"/>
                      </p:stCondLst>
                      <p:childTnLst>
                        <p:par>
                          <p:cTn id="247" fill="hold">
                            <p:stCondLst>
                              <p:cond delay="0"/>
                            </p:stCondLst>
                            <p:childTnLst>
                              <p:par>
                                <p:cTn id="248" presetID="49" presetClass="entr" presetSubtype="0" decel="100000" fill="hold" grpId="0" nodeType="clickEffect">
                                  <p:stCondLst>
                                    <p:cond delay="0"/>
                                  </p:stCondLst>
                                  <p:childTnLst>
                                    <p:set>
                                      <p:cBhvr>
                                        <p:cTn id="249" dur="1" fill="hold">
                                          <p:stCondLst>
                                            <p:cond delay="0"/>
                                          </p:stCondLst>
                                        </p:cTn>
                                        <p:tgtEl>
                                          <p:spTgt spid="47"/>
                                        </p:tgtEl>
                                        <p:attrNameLst>
                                          <p:attrName>style.visibility</p:attrName>
                                        </p:attrNameLst>
                                      </p:cBhvr>
                                      <p:to>
                                        <p:strVal val="visible"/>
                                      </p:to>
                                    </p:set>
                                    <p:anim calcmode="lin" valueType="num">
                                      <p:cBhvr>
                                        <p:cTn id="250" dur="500" fill="hold"/>
                                        <p:tgtEl>
                                          <p:spTgt spid="47"/>
                                        </p:tgtEl>
                                        <p:attrNameLst>
                                          <p:attrName>ppt_w</p:attrName>
                                        </p:attrNameLst>
                                      </p:cBhvr>
                                      <p:tavLst>
                                        <p:tav tm="0">
                                          <p:val>
                                            <p:fltVal val="0"/>
                                          </p:val>
                                        </p:tav>
                                        <p:tav tm="100000">
                                          <p:val>
                                            <p:strVal val="#ppt_w"/>
                                          </p:val>
                                        </p:tav>
                                      </p:tavLst>
                                    </p:anim>
                                    <p:anim calcmode="lin" valueType="num">
                                      <p:cBhvr>
                                        <p:cTn id="251" dur="500" fill="hold"/>
                                        <p:tgtEl>
                                          <p:spTgt spid="47"/>
                                        </p:tgtEl>
                                        <p:attrNameLst>
                                          <p:attrName>ppt_h</p:attrName>
                                        </p:attrNameLst>
                                      </p:cBhvr>
                                      <p:tavLst>
                                        <p:tav tm="0">
                                          <p:val>
                                            <p:fltVal val="0"/>
                                          </p:val>
                                        </p:tav>
                                        <p:tav tm="100000">
                                          <p:val>
                                            <p:strVal val="#ppt_h"/>
                                          </p:val>
                                        </p:tav>
                                      </p:tavLst>
                                    </p:anim>
                                    <p:anim calcmode="lin" valueType="num">
                                      <p:cBhvr>
                                        <p:cTn id="252" dur="500" fill="hold"/>
                                        <p:tgtEl>
                                          <p:spTgt spid="47"/>
                                        </p:tgtEl>
                                        <p:attrNameLst>
                                          <p:attrName>style.rotation</p:attrName>
                                        </p:attrNameLst>
                                      </p:cBhvr>
                                      <p:tavLst>
                                        <p:tav tm="0">
                                          <p:val>
                                            <p:fltVal val="360"/>
                                          </p:val>
                                        </p:tav>
                                        <p:tav tm="100000">
                                          <p:val>
                                            <p:fltVal val="0"/>
                                          </p:val>
                                        </p:tav>
                                      </p:tavLst>
                                    </p:anim>
                                    <p:animEffect transition="in" filter="fade">
                                      <p:cBhvr>
                                        <p:cTn id="253" dur="500"/>
                                        <p:tgtEl>
                                          <p:spTgt spid="47"/>
                                        </p:tgtEl>
                                      </p:cBhvr>
                                    </p:animEffect>
                                  </p:childTnLst>
                                </p:cTn>
                              </p:par>
                            </p:childTnLst>
                          </p:cTn>
                        </p:par>
                      </p:childTnLst>
                    </p:cTn>
                  </p:par>
                  <p:par>
                    <p:cTn id="254" fill="hold">
                      <p:stCondLst>
                        <p:cond delay="indefinite"/>
                      </p:stCondLst>
                      <p:childTnLst>
                        <p:par>
                          <p:cTn id="255" fill="hold">
                            <p:stCondLst>
                              <p:cond delay="0"/>
                            </p:stCondLst>
                            <p:childTnLst>
                              <p:par>
                                <p:cTn id="256" presetID="31" presetClass="entr" presetSubtype="0" fill="hold" grpId="0" nodeType="clickEffect">
                                  <p:stCondLst>
                                    <p:cond delay="0"/>
                                  </p:stCondLst>
                                  <p:childTnLst>
                                    <p:set>
                                      <p:cBhvr>
                                        <p:cTn id="257" dur="1" fill="hold">
                                          <p:stCondLst>
                                            <p:cond delay="0"/>
                                          </p:stCondLst>
                                        </p:cTn>
                                        <p:tgtEl>
                                          <p:spTgt spid="53"/>
                                        </p:tgtEl>
                                        <p:attrNameLst>
                                          <p:attrName>style.visibility</p:attrName>
                                        </p:attrNameLst>
                                      </p:cBhvr>
                                      <p:to>
                                        <p:strVal val="visible"/>
                                      </p:to>
                                    </p:set>
                                    <p:anim calcmode="lin" valueType="num">
                                      <p:cBhvr>
                                        <p:cTn id="258" dur="500" fill="hold"/>
                                        <p:tgtEl>
                                          <p:spTgt spid="53"/>
                                        </p:tgtEl>
                                        <p:attrNameLst>
                                          <p:attrName>ppt_w</p:attrName>
                                        </p:attrNameLst>
                                      </p:cBhvr>
                                      <p:tavLst>
                                        <p:tav tm="0">
                                          <p:val>
                                            <p:fltVal val="0"/>
                                          </p:val>
                                        </p:tav>
                                        <p:tav tm="100000">
                                          <p:val>
                                            <p:strVal val="#ppt_w"/>
                                          </p:val>
                                        </p:tav>
                                      </p:tavLst>
                                    </p:anim>
                                    <p:anim calcmode="lin" valueType="num">
                                      <p:cBhvr>
                                        <p:cTn id="259" dur="500" fill="hold"/>
                                        <p:tgtEl>
                                          <p:spTgt spid="53"/>
                                        </p:tgtEl>
                                        <p:attrNameLst>
                                          <p:attrName>ppt_h</p:attrName>
                                        </p:attrNameLst>
                                      </p:cBhvr>
                                      <p:tavLst>
                                        <p:tav tm="0">
                                          <p:val>
                                            <p:fltVal val="0"/>
                                          </p:val>
                                        </p:tav>
                                        <p:tav tm="100000">
                                          <p:val>
                                            <p:strVal val="#ppt_h"/>
                                          </p:val>
                                        </p:tav>
                                      </p:tavLst>
                                    </p:anim>
                                    <p:anim calcmode="lin" valueType="num">
                                      <p:cBhvr>
                                        <p:cTn id="260" dur="500" fill="hold"/>
                                        <p:tgtEl>
                                          <p:spTgt spid="53"/>
                                        </p:tgtEl>
                                        <p:attrNameLst>
                                          <p:attrName>style.rotation</p:attrName>
                                        </p:attrNameLst>
                                      </p:cBhvr>
                                      <p:tavLst>
                                        <p:tav tm="0">
                                          <p:val>
                                            <p:fltVal val="90"/>
                                          </p:val>
                                        </p:tav>
                                        <p:tav tm="100000">
                                          <p:val>
                                            <p:fltVal val="0"/>
                                          </p:val>
                                        </p:tav>
                                      </p:tavLst>
                                    </p:anim>
                                    <p:animEffect transition="in" filter="fade">
                                      <p:cBhvr>
                                        <p:cTn id="261" dur="500"/>
                                        <p:tgtEl>
                                          <p:spTgt spid="53"/>
                                        </p:tgtEl>
                                      </p:cBhvr>
                                    </p:animEffect>
                                  </p:childTnLst>
                                </p:cTn>
                              </p:par>
                            </p:childTnLst>
                          </p:cTn>
                        </p:par>
                      </p:childTnLst>
                    </p:cTn>
                  </p:par>
                  <p:par>
                    <p:cTn id="262" fill="hold">
                      <p:stCondLst>
                        <p:cond delay="indefinite"/>
                      </p:stCondLst>
                      <p:childTnLst>
                        <p:par>
                          <p:cTn id="263" fill="hold">
                            <p:stCondLst>
                              <p:cond delay="0"/>
                            </p:stCondLst>
                            <p:childTnLst>
                              <p:par>
                                <p:cTn id="264" presetID="49" presetClass="entr" presetSubtype="0" decel="100000" fill="hold" grpId="0" nodeType="clickEffect">
                                  <p:stCondLst>
                                    <p:cond delay="0"/>
                                  </p:stCondLst>
                                  <p:childTnLst>
                                    <p:set>
                                      <p:cBhvr>
                                        <p:cTn id="265" dur="1" fill="hold">
                                          <p:stCondLst>
                                            <p:cond delay="0"/>
                                          </p:stCondLst>
                                        </p:cTn>
                                        <p:tgtEl>
                                          <p:spTgt spid="54"/>
                                        </p:tgtEl>
                                        <p:attrNameLst>
                                          <p:attrName>style.visibility</p:attrName>
                                        </p:attrNameLst>
                                      </p:cBhvr>
                                      <p:to>
                                        <p:strVal val="visible"/>
                                      </p:to>
                                    </p:set>
                                    <p:anim calcmode="lin" valueType="num">
                                      <p:cBhvr>
                                        <p:cTn id="266" dur="500" fill="hold"/>
                                        <p:tgtEl>
                                          <p:spTgt spid="54"/>
                                        </p:tgtEl>
                                        <p:attrNameLst>
                                          <p:attrName>ppt_w</p:attrName>
                                        </p:attrNameLst>
                                      </p:cBhvr>
                                      <p:tavLst>
                                        <p:tav tm="0">
                                          <p:val>
                                            <p:fltVal val="0"/>
                                          </p:val>
                                        </p:tav>
                                        <p:tav tm="100000">
                                          <p:val>
                                            <p:strVal val="#ppt_w"/>
                                          </p:val>
                                        </p:tav>
                                      </p:tavLst>
                                    </p:anim>
                                    <p:anim calcmode="lin" valueType="num">
                                      <p:cBhvr>
                                        <p:cTn id="267" dur="500" fill="hold"/>
                                        <p:tgtEl>
                                          <p:spTgt spid="54"/>
                                        </p:tgtEl>
                                        <p:attrNameLst>
                                          <p:attrName>ppt_h</p:attrName>
                                        </p:attrNameLst>
                                      </p:cBhvr>
                                      <p:tavLst>
                                        <p:tav tm="0">
                                          <p:val>
                                            <p:fltVal val="0"/>
                                          </p:val>
                                        </p:tav>
                                        <p:tav tm="100000">
                                          <p:val>
                                            <p:strVal val="#ppt_h"/>
                                          </p:val>
                                        </p:tav>
                                      </p:tavLst>
                                    </p:anim>
                                    <p:anim calcmode="lin" valueType="num">
                                      <p:cBhvr>
                                        <p:cTn id="268" dur="500" fill="hold"/>
                                        <p:tgtEl>
                                          <p:spTgt spid="54"/>
                                        </p:tgtEl>
                                        <p:attrNameLst>
                                          <p:attrName>style.rotation</p:attrName>
                                        </p:attrNameLst>
                                      </p:cBhvr>
                                      <p:tavLst>
                                        <p:tav tm="0">
                                          <p:val>
                                            <p:fltVal val="360"/>
                                          </p:val>
                                        </p:tav>
                                        <p:tav tm="100000">
                                          <p:val>
                                            <p:fltVal val="0"/>
                                          </p:val>
                                        </p:tav>
                                      </p:tavLst>
                                    </p:anim>
                                    <p:animEffect transition="in" filter="fade">
                                      <p:cBhvr>
                                        <p:cTn id="269" dur="500"/>
                                        <p:tgtEl>
                                          <p:spTgt spid="54"/>
                                        </p:tgtEl>
                                      </p:cBhvr>
                                    </p:animEffect>
                                  </p:childTnLst>
                                </p:cTn>
                              </p:par>
                            </p:childTnLst>
                          </p:cTn>
                        </p:par>
                      </p:childTnLst>
                    </p:cTn>
                  </p:par>
                  <p:par>
                    <p:cTn id="270" fill="hold">
                      <p:stCondLst>
                        <p:cond delay="indefinite"/>
                      </p:stCondLst>
                      <p:childTnLst>
                        <p:par>
                          <p:cTn id="271" fill="hold">
                            <p:stCondLst>
                              <p:cond delay="0"/>
                            </p:stCondLst>
                            <p:childTnLst>
                              <p:par>
                                <p:cTn id="272" presetID="49" presetClass="entr" presetSubtype="0" decel="100000" fill="hold" grpId="0" nodeType="clickEffect">
                                  <p:stCondLst>
                                    <p:cond delay="0"/>
                                  </p:stCondLst>
                                  <p:childTnLst>
                                    <p:set>
                                      <p:cBhvr>
                                        <p:cTn id="273" dur="1" fill="hold">
                                          <p:stCondLst>
                                            <p:cond delay="0"/>
                                          </p:stCondLst>
                                        </p:cTn>
                                        <p:tgtEl>
                                          <p:spTgt spid="55"/>
                                        </p:tgtEl>
                                        <p:attrNameLst>
                                          <p:attrName>style.visibility</p:attrName>
                                        </p:attrNameLst>
                                      </p:cBhvr>
                                      <p:to>
                                        <p:strVal val="visible"/>
                                      </p:to>
                                    </p:set>
                                    <p:anim calcmode="lin" valueType="num">
                                      <p:cBhvr>
                                        <p:cTn id="274" dur="500" fill="hold"/>
                                        <p:tgtEl>
                                          <p:spTgt spid="55"/>
                                        </p:tgtEl>
                                        <p:attrNameLst>
                                          <p:attrName>ppt_w</p:attrName>
                                        </p:attrNameLst>
                                      </p:cBhvr>
                                      <p:tavLst>
                                        <p:tav tm="0">
                                          <p:val>
                                            <p:fltVal val="0"/>
                                          </p:val>
                                        </p:tav>
                                        <p:tav tm="100000">
                                          <p:val>
                                            <p:strVal val="#ppt_w"/>
                                          </p:val>
                                        </p:tav>
                                      </p:tavLst>
                                    </p:anim>
                                    <p:anim calcmode="lin" valueType="num">
                                      <p:cBhvr>
                                        <p:cTn id="275" dur="500" fill="hold"/>
                                        <p:tgtEl>
                                          <p:spTgt spid="55"/>
                                        </p:tgtEl>
                                        <p:attrNameLst>
                                          <p:attrName>ppt_h</p:attrName>
                                        </p:attrNameLst>
                                      </p:cBhvr>
                                      <p:tavLst>
                                        <p:tav tm="0">
                                          <p:val>
                                            <p:fltVal val="0"/>
                                          </p:val>
                                        </p:tav>
                                        <p:tav tm="100000">
                                          <p:val>
                                            <p:strVal val="#ppt_h"/>
                                          </p:val>
                                        </p:tav>
                                      </p:tavLst>
                                    </p:anim>
                                    <p:anim calcmode="lin" valueType="num">
                                      <p:cBhvr>
                                        <p:cTn id="276" dur="500" fill="hold"/>
                                        <p:tgtEl>
                                          <p:spTgt spid="55"/>
                                        </p:tgtEl>
                                        <p:attrNameLst>
                                          <p:attrName>style.rotation</p:attrName>
                                        </p:attrNameLst>
                                      </p:cBhvr>
                                      <p:tavLst>
                                        <p:tav tm="0">
                                          <p:val>
                                            <p:fltVal val="360"/>
                                          </p:val>
                                        </p:tav>
                                        <p:tav tm="100000">
                                          <p:val>
                                            <p:fltVal val="0"/>
                                          </p:val>
                                        </p:tav>
                                      </p:tavLst>
                                    </p:anim>
                                    <p:animEffect transition="in" filter="fade">
                                      <p:cBhvr>
                                        <p:cTn id="277" dur="500"/>
                                        <p:tgtEl>
                                          <p:spTgt spid="55"/>
                                        </p:tgtEl>
                                      </p:cBhvr>
                                    </p:animEffect>
                                  </p:childTnLst>
                                </p:cTn>
                              </p:par>
                            </p:childTnLst>
                          </p:cTn>
                        </p:par>
                      </p:childTnLst>
                    </p:cTn>
                  </p:par>
                  <p:par>
                    <p:cTn id="278" fill="hold">
                      <p:stCondLst>
                        <p:cond delay="indefinite"/>
                      </p:stCondLst>
                      <p:childTnLst>
                        <p:par>
                          <p:cTn id="279" fill="hold">
                            <p:stCondLst>
                              <p:cond delay="0"/>
                            </p:stCondLst>
                            <p:childTnLst>
                              <p:par>
                                <p:cTn id="280" presetID="49" presetClass="entr" presetSubtype="0" decel="100000" fill="hold" grpId="0" nodeType="clickEffect">
                                  <p:stCondLst>
                                    <p:cond delay="0"/>
                                  </p:stCondLst>
                                  <p:childTnLst>
                                    <p:set>
                                      <p:cBhvr>
                                        <p:cTn id="281" dur="1" fill="hold">
                                          <p:stCondLst>
                                            <p:cond delay="0"/>
                                          </p:stCondLst>
                                        </p:cTn>
                                        <p:tgtEl>
                                          <p:spTgt spid="56"/>
                                        </p:tgtEl>
                                        <p:attrNameLst>
                                          <p:attrName>style.visibility</p:attrName>
                                        </p:attrNameLst>
                                      </p:cBhvr>
                                      <p:to>
                                        <p:strVal val="visible"/>
                                      </p:to>
                                    </p:set>
                                    <p:anim calcmode="lin" valueType="num">
                                      <p:cBhvr>
                                        <p:cTn id="282" dur="500" fill="hold"/>
                                        <p:tgtEl>
                                          <p:spTgt spid="56"/>
                                        </p:tgtEl>
                                        <p:attrNameLst>
                                          <p:attrName>ppt_w</p:attrName>
                                        </p:attrNameLst>
                                      </p:cBhvr>
                                      <p:tavLst>
                                        <p:tav tm="0">
                                          <p:val>
                                            <p:fltVal val="0"/>
                                          </p:val>
                                        </p:tav>
                                        <p:tav tm="100000">
                                          <p:val>
                                            <p:strVal val="#ppt_w"/>
                                          </p:val>
                                        </p:tav>
                                      </p:tavLst>
                                    </p:anim>
                                    <p:anim calcmode="lin" valueType="num">
                                      <p:cBhvr>
                                        <p:cTn id="283" dur="500" fill="hold"/>
                                        <p:tgtEl>
                                          <p:spTgt spid="56"/>
                                        </p:tgtEl>
                                        <p:attrNameLst>
                                          <p:attrName>ppt_h</p:attrName>
                                        </p:attrNameLst>
                                      </p:cBhvr>
                                      <p:tavLst>
                                        <p:tav tm="0">
                                          <p:val>
                                            <p:fltVal val="0"/>
                                          </p:val>
                                        </p:tav>
                                        <p:tav tm="100000">
                                          <p:val>
                                            <p:strVal val="#ppt_h"/>
                                          </p:val>
                                        </p:tav>
                                      </p:tavLst>
                                    </p:anim>
                                    <p:anim calcmode="lin" valueType="num">
                                      <p:cBhvr>
                                        <p:cTn id="284" dur="500" fill="hold"/>
                                        <p:tgtEl>
                                          <p:spTgt spid="56"/>
                                        </p:tgtEl>
                                        <p:attrNameLst>
                                          <p:attrName>style.rotation</p:attrName>
                                        </p:attrNameLst>
                                      </p:cBhvr>
                                      <p:tavLst>
                                        <p:tav tm="0">
                                          <p:val>
                                            <p:fltVal val="360"/>
                                          </p:val>
                                        </p:tav>
                                        <p:tav tm="100000">
                                          <p:val>
                                            <p:fltVal val="0"/>
                                          </p:val>
                                        </p:tav>
                                      </p:tavLst>
                                    </p:anim>
                                    <p:animEffect transition="in" filter="fade">
                                      <p:cBhvr>
                                        <p:cTn id="285" dur="500"/>
                                        <p:tgtEl>
                                          <p:spTgt spid="56"/>
                                        </p:tgtEl>
                                      </p:cBhvr>
                                    </p:animEffect>
                                  </p:childTnLst>
                                </p:cTn>
                              </p:par>
                            </p:childTnLst>
                          </p:cTn>
                        </p:par>
                      </p:childTnLst>
                    </p:cTn>
                  </p:par>
                  <p:par>
                    <p:cTn id="286" fill="hold">
                      <p:stCondLst>
                        <p:cond delay="indefinite"/>
                      </p:stCondLst>
                      <p:childTnLst>
                        <p:par>
                          <p:cTn id="287" fill="hold">
                            <p:stCondLst>
                              <p:cond delay="0"/>
                            </p:stCondLst>
                            <p:childTnLst>
                              <p:par>
                                <p:cTn id="288" presetID="49" presetClass="entr" presetSubtype="0" decel="100000" fill="hold" grpId="0" nodeType="clickEffect">
                                  <p:stCondLst>
                                    <p:cond delay="0"/>
                                  </p:stCondLst>
                                  <p:childTnLst>
                                    <p:set>
                                      <p:cBhvr>
                                        <p:cTn id="289" dur="1" fill="hold">
                                          <p:stCondLst>
                                            <p:cond delay="0"/>
                                          </p:stCondLst>
                                        </p:cTn>
                                        <p:tgtEl>
                                          <p:spTgt spid="57"/>
                                        </p:tgtEl>
                                        <p:attrNameLst>
                                          <p:attrName>style.visibility</p:attrName>
                                        </p:attrNameLst>
                                      </p:cBhvr>
                                      <p:to>
                                        <p:strVal val="visible"/>
                                      </p:to>
                                    </p:set>
                                    <p:anim calcmode="lin" valueType="num">
                                      <p:cBhvr>
                                        <p:cTn id="290" dur="500" fill="hold"/>
                                        <p:tgtEl>
                                          <p:spTgt spid="57"/>
                                        </p:tgtEl>
                                        <p:attrNameLst>
                                          <p:attrName>ppt_w</p:attrName>
                                        </p:attrNameLst>
                                      </p:cBhvr>
                                      <p:tavLst>
                                        <p:tav tm="0">
                                          <p:val>
                                            <p:fltVal val="0"/>
                                          </p:val>
                                        </p:tav>
                                        <p:tav tm="100000">
                                          <p:val>
                                            <p:strVal val="#ppt_w"/>
                                          </p:val>
                                        </p:tav>
                                      </p:tavLst>
                                    </p:anim>
                                    <p:anim calcmode="lin" valueType="num">
                                      <p:cBhvr>
                                        <p:cTn id="291" dur="500" fill="hold"/>
                                        <p:tgtEl>
                                          <p:spTgt spid="57"/>
                                        </p:tgtEl>
                                        <p:attrNameLst>
                                          <p:attrName>ppt_h</p:attrName>
                                        </p:attrNameLst>
                                      </p:cBhvr>
                                      <p:tavLst>
                                        <p:tav tm="0">
                                          <p:val>
                                            <p:fltVal val="0"/>
                                          </p:val>
                                        </p:tav>
                                        <p:tav tm="100000">
                                          <p:val>
                                            <p:strVal val="#ppt_h"/>
                                          </p:val>
                                        </p:tav>
                                      </p:tavLst>
                                    </p:anim>
                                    <p:anim calcmode="lin" valueType="num">
                                      <p:cBhvr>
                                        <p:cTn id="292" dur="500" fill="hold"/>
                                        <p:tgtEl>
                                          <p:spTgt spid="57"/>
                                        </p:tgtEl>
                                        <p:attrNameLst>
                                          <p:attrName>style.rotation</p:attrName>
                                        </p:attrNameLst>
                                      </p:cBhvr>
                                      <p:tavLst>
                                        <p:tav tm="0">
                                          <p:val>
                                            <p:fltVal val="360"/>
                                          </p:val>
                                        </p:tav>
                                        <p:tav tm="100000">
                                          <p:val>
                                            <p:fltVal val="0"/>
                                          </p:val>
                                        </p:tav>
                                      </p:tavLst>
                                    </p:anim>
                                    <p:animEffect transition="in" filter="fade">
                                      <p:cBhvr>
                                        <p:cTn id="293" dur="500"/>
                                        <p:tgtEl>
                                          <p:spTgt spid="57"/>
                                        </p:tgtEl>
                                      </p:cBhvr>
                                    </p:animEffect>
                                  </p:childTnLst>
                                </p:cTn>
                              </p:par>
                            </p:childTnLst>
                          </p:cTn>
                        </p:par>
                      </p:childTnLst>
                    </p:cTn>
                  </p:par>
                  <p:par>
                    <p:cTn id="294" fill="hold">
                      <p:stCondLst>
                        <p:cond delay="indefinite"/>
                      </p:stCondLst>
                      <p:childTnLst>
                        <p:par>
                          <p:cTn id="295" fill="hold">
                            <p:stCondLst>
                              <p:cond delay="0"/>
                            </p:stCondLst>
                            <p:childTnLst>
                              <p:par>
                                <p:cTn id="296" presetID="49" presetClass="entr" presetSubtype="0" decel="100000" fill="hold" grpId="0" nodeType="clickEffect">
                                  <p:stCondLst>
                                    <p:cond delay="0"/>
                                  </p:stCondLst>
                                  <p:childTnLst>
                                    <p:set>
                                      <p:cBhvr>
                                        <p:cTn id="297" dur="1" fill="hold">
                                          <p:stCondLst>
                                            <p:cond delay="0"/>
                                          </p:stCondLst>
                                        </p:cTn>
                                        <p:tgtEl>
                                          <p:spTgt spid="58"/>
                                        </p:tgtEl>
                                        <p:attrNameLst>
                                          <p:attrName>style.visibility</p:attrName>
                                        </p:attrNameLst>
                                      </p:cBhvr>
                                      <p:to>
                                        <p:strVal val="visible"/>
                                      </p:to>
                                    </p:set>
                                    <p:anim calcmode="lin" valueType="num">
                                      <p:cBhvr>
                                        <p:cTn id="298" dur="500" fill="hold"/>
                                        <p:tgtEl>
                                          <p:spTgt spid="58"/>
                                        </p:tgtEl>
                                        <p:attrNameLst>
                                          <p:attrName>ppt_w</p:attrName>
                                        </p:attrNameLst>
                                      </p:cBhvr>
                                      <p:tavLst>
                                        <p:tav tm="0">
                                          <p:val>
                                            <p:fltVal val="0"/>
                                          </p:val>
                                        </p:tav>
                                        <p:tav tm="100000">
                                          <p:val>
                                            <p:strVal val="#ppt_w"/>
                                          </p:val>
                                        </p:tav>
                                      </p:tavLst>
                                    </p:anim>
                                    <p:anim calcmode="lin" valueType="num">
                                      <p:cBhvr>
                                        <p:cTn id="299" dur="500" fill="hold"/>
                                        <p:tgtEl>
                                          <p:spTgt spid="58"/>
                                        </p:tgtEl>
                                        <p:attrNameLst>
                                          <p:attrName>ppt_h</p:attrName>
                                        </p:attrNameLst>
                                      </p:cBhvr>
                                      <p:tavLst>
                                        <p:tav tm="0">
                                          <p:val>
                                            <p:fltVal val="0"/>
                                          </p:val>
                                        </p:tav>
                                        <p:tav tm="100000">
                                          <p:val>
                                            <p:strVal val="#ppt_h"/>
                                          </p:val>
                                        </p:tav>
                                      </p:tavLst>
                                    </p:anim>
                                    <p:anim calcmode="lin" valueType="num">
                                      <p:cBhvr>
                                        <p:cTn id="300" dur="500" fill="hold"/>
                                        <p:tgtEl>
                                          <p:spTgt spid="58"/>
                                        </p:tgtEl>
                                        <p:attrNameLst>
                                          <p:attrName>style.rotation</p:attrName>
                                        </p:attrNameLst>
                                      </p:cBhvr>
                                      <p:tavLst>
                                        <p:tav tm="0">
                                          <p:val>
                                            <p:fltVal val="360"/>
                                          </p:val>
                                        </p:tav>
                                        <p:tav tm="100000">
                                          <p:val>
                                            <p:fltVal val="0"/>
                                          </p:val>
                                        </p:tav>
                                      </p:tavLst>
                                    </p:anim>
                                    <p:animEffect transition="in" filter="fade">
                                      <p:cBhvr>
                                        <p:cTn id="30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p:bldP spid="53"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638314" y="1746894"/>
            <a:ext cx="2595130" cy="2308104"/>
          </a:xfrm>
          <a:prstGeom prst="downArrow">
            <a:avLst>
              <a:gd name="adj1" fmla="val 50000"/>
              <a:gd name="adj2" fmla="val 51514"/>
            </a:avLst>
          </a:prstGeom>
          <a:ln w="57150">
            <a:solidFill>
              <a:schemeClr val="accent2">
                <a:lumMod val="75000"/>
              </a:schemeClr>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400" b="1" spc="56" dirty="0">
                <a:ln w="11430"/>
                <a:solidFill>
                  <a:schemeClr val="tx1"/>
                </a:solidFill>
                <a:effectLst>
                  <a:outerShdw blurRad="76200" dist="50800" dir="5400000" algn="tl" rotWithShape="0">
                    <a:srgbClr val="000000">
                      <a:alpha val="65000"/>
                    </a:srgbClr>
                  </a:outerShdw>
                </a:effectLst>
              </a:rPr>
              <a:t>الوقت</a:t>
            </a:r>
            <a:endParaRPr lang="en-US" sz="4400" b="1" spc="56" dirty="0">
              <a:ln w="11430"/>
              <a:solidFill>
                <a:schemeClr val="tx1"/>
              </a:solidFill>
              <a:effectLst>
                <a:outerShdw blurRad="76200" dist="50800" dir="5400000" algn="tl" rotWithShape="0">
                  <a:srgbClr val="000000">
                    <a:alpha val="65000"/>
                  </a:srgbClr>
                </a:outerShdw>
              </a:effectLst>
            </a:endParaRPr>
          </a:p>
        </p:txBody>
      </p:sp>
      <p:sp>
        <p:nvSpPr>
          <p:cNvPr id="6" name="12-Point Star 5"/>
          <p:cNvSpPr/>
          <p:nvPr/>
        </p:nvSpPr>
        <p:spPr>
          <a:xfrm>
            <a:off x="365914" y="4491841"/>
            <a:ext cx="3156238" cy="2661111"/>
          </a:xfrm>
          <a:prstGeom prst="star12">
            <a:avLst/>
          </a:prstGeom>
          <a:ln w="57150">
            <a:solidFill>
              <a:schemeClr val="accent2">
                <a:lumMod val="75000"/>
              </a:schemeClr>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ar-MA" sz="3600" b="1" dirty="0" smtClean="0">
                <a:solidFill>
                  <a:schemeClr val="tx1"/>
                </a:solidFill>
              </a:rPr>
              <a:t>خمس  </a:t>
            </a:r>
            <a:r>
              <a:rPr lang="ar-MA" sz="3600" b="1" dirty="0">
                <a:solidFill>
                  <a:schemeClr val="tx1"/>
                </a:solidFill>
              </a:rPr>
              <a:t>دقائق</a:t>
            </a:r>
            <a:endParaRPr lang="en-US" sz="3600" b="1" dirty="0">
              <a:solidFill>
                <a:schemeClr val="tx1"/>
              </a:solidFill>
            </a:endParaRPr>
          </a:p>
        </p:txBody>
      </p:sp>
      <p:sp>
        <p:nvSpPr>
          <p:cNvPr id="7" name="Rounded Rectangle 6"/>
          <p:cNvSpPr/>
          <p:nvPr/>
        </p:nvSpPr>
        <p:spPr>
          <a:xfrm>
            <a:off x="365914" y="370332"/>
            <a:ext cx="13050540" cy="1100783"/>
          </a:xfrm>
          <a:prstGeom prst="roundRect">
            <a:avLst/>
          </a:prstGeom>
          <a:ln w="76200">
            <a:solidFill>
              <a:schemeClr val="accent2">
                <a:lumMod val="75000"/>
              </a:schemeClr>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600" dirty="0"/>
          </a:p>
        </p:txBody>
      </p:sp>
      <p:sp>
        <p:nvSpPr>
          <p:cNvPr id="8" name="Rectangle 7"/>
          <p:cNvSpPr/>
          <p:nvPr/>
        </p:nvSpPr>
        <p:spPr>
          <a:xfrm>
            <a:off x="4430110" y="446415"/>
            <a:ext cx="4026042" cy="842538"/>
          </a:xfrm>
          <a:prstGeom prst="rect">
            <a:avLst/>
          </a:prstGeom>
          <a:noFill/>
        </p:spPr>
        <p:txBody>
          <a:bodyPr wrap="square" lIns="102870" tIns="51435" rIns="102870" bIns="5143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spc="56" dirty="0">
                <a:ln w="11430"/>
                <a:solidFill>
                  <a:sysClr val="windowText" lastClr="000000"/>
                </a:solidFill>
                <a:effectLst>
                  <a:outerShdw blurRad="76200" dist="50800" dir="5400000" algn="tl" rotWithShape="0">
                    <a:srgbClr val="000000">
                      <a:alpha val="65000"/>
                    </a:srgbClr>
                  </a:outerShdw>
                </a:effectLst>
              </a:rPr>
              <a:t>العمل </a:t>
            </a:r>
            <a:r>
              <a:rPr lang="ar-MA" sz="4800" b="1" spc="56" dirty="0" smtClean="0">
                <a:ln w="11430"/>
                <a:solidFill>
                  <a:sysClr val="windowText" lastClr="000000"/>
                </a:solidFill>
                <a:effectLst>
                  <a:outerShdw blurRad="76200" dist="50800" dir="5400000" algn="tl" rotWithShape="0">
                    <a:srgbClr val="000000">
                      <a:alpha val="65000"/>
                    </a:srgbClr>
                  </a:outerShdw>
                </a:effectLst>
              </a:rPr>
              <a:t>في أزواج</a:t>
            </a:r>
            <a:endParaRPr lang="en-US" sz="4800" b="1" spc="56" dirty="0">
              <a:ln w="11430"/>
              <a:solidFill>
                <a:sysClr val="windowText" lastClr="000000"/>
              </a:solidFill>
              <a:effectLst>
                <a:outerShdw blurRad="76200" dist="50800" dir="5400000" algn="tl" rotWithShape="0">
                  <a:srgbClr val="000000">
                    <a:alpha val="65000"/>
                  </a:srgbClr>
                </a:outerShdw>
              </a:effectLst>
            </a:endParaRPr>
          </a:p>
        </p:txBody>
      </p:sp>
      <p:sp>
        <p:nvSpPr>
          <p:cNvPr id="12" name="Vertical Scroll 11"/>
          <p:cNvSpPr/>
          <p:nvPr/>
        </p:nvSpPr>
        <p:spPr>
          <a:xfrm>
            <a:off x="3531481" y="2257098"/>
            <a:ext cx="5098097" cy="4801581"/>
          </a:xfrm>
          <a:prstGeom prst="verticalScroll">
            <a:avLst/>
          </a:prstGeom>
          <a:ln>
            <a:solidFill>
              <a:srgbClr val="002060"/>
            </a:solidFill>
          </a:ln>
          <a:effectLst>
            <a:glow rad="139700">
              <a:schemeClr val="accent3">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lIns="78365" tIns="39183" rIns="78365" bIns="39183" rtlCol="0" anchor="ctr"/>
          <a:lstStyle/>
          <a:p>
            <a:pPr algn="ctr" rtl="1"/>
            <a:r>
              <a:rPr lang="ar-MA" sz="3600" b="1" dirty="0" smtClean="0">
                <a:solidFill>
                  <a:schemeClr val="tx1"/>
                </a:solidFill>
              </a:rPr>
              <a:t>أختر الأفعال الماضية ثم اجعلها مضارعة من هذا الدرس ثم احفظها بالمعنى</a:t>
            </a:r>
            <a:endParaRPr lang="en-US" sz="3600" b="1"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19394"/>
          <a:stretch/>
        </p:blipFill>
        <p:spPr>
          <a:xfrm>
            <a:off x="8308427" y="1851242"/>
            <a:ext cx="5171089" cy="5921157"/>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906076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
                                        </p:tgtEl>
                                        <p:attrNameLst>
                                          <p:attrName>ppt_y</p:attrName>
                                        </p:attrNameLst>
                                      </p:cBhvr>
                                      <p:tavLst>
                                        <p:tav tm="0">
                                          <p:val>
                                            <p:strVal val="#ppt_y"/>
                                          </p:val>
                                        </p:tav>
                                        <p:tav tm="100000">
                                          <p:val>
                                            <p:strVal val="#ppt_y"/>
                                          </p:val>
                                        </p:tav>
                                      </p:tavLst>
                                    </p:anim>
                                    <p:anim calcmode="lin" valueType="num">
                                      <p:cBhvr>
                                        <p:cTn id="1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style.rotation</p:attrName>
                                        </p:attrNameLst>
                                      </p:cBhvr>
                                      <p:tavLst>
                                        <p:tav tm="0">
                                          <p:val>
                                            <p:fltVal val="720"/>
                                          </p:val>
                                        </p:tav>
                                        <p:tav tm="100000">
                                          <p:val>
                                            <p:fltVal val="0"/>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0" nodeType="clickEffect">
                                  <p:stCondLst>
                                    <p:cond delay="0"/>
                                  </p:stCondLst>
                                  <p:iterate type="lt">
                                    <p:tmPct val="10000"/>
                                  </p:iterate>
                                  <p:childTnLst>
                                    <p:set>
                                      <p:cBhvr>
                                        <p:cTn id="35" dur="1" fill="hold">
                                          <p:stCondLst>
                                            <p:cond delay="0"/>
                                          </p:stCondLst>
                                        </p:cTn>
                                        <p:tgtEl>
                                          <p:spTgt spid="12"/>
                                        </p:tgtEl>
                                        <p:attrNameLst>
                                          <p:attrName>style.visibility</p:attrName>
                                        </p:attrNameLst>
                                      </p:cBhvr>
                                      <p:to>
                                        <p:strVal val="visible"/>
                                      </p:to>
                                    </p:set>
                                    <p:anim by="(-#ppt_w*2)" calcmode="lin" valueType="num">
                                      <p:cBhvr rctx="PPT">
                                        <p:cTn id="36" dur="250" autoRev="1" fill="hold">
                                          <p:stCondLst>
                                            <p:cond delay="0"/>
                                          </p:stCondLst>
                                        </p:cTn>
                                        <p:tgtEl>
                                          <p:spTgt spid="12"/>
                                        </p:tgtEl>
                                        <p:attrNameLst>
                                          <p:attrName>ppt_w</p:attrName>
                                        </p:attrNameLst>
                                      </p:cBhvr>
                                    </p:anim>
                                    <p:anim by="(#ppt_w*0.50)" calcmode="lin" valueType="num">
                                      <p:cBhvr>
                                        <p:cTn id="37" dur="250" decel="50000" autoRev="1" fill="hold">
                                          <p:stCondLst>
                                            <p:cond delay="0"/>
                                          </p:stCondLst>
                                        </p:cTn>
                                        <p:tgtEl>
                                          <p:spTgt spid="12"/>
                                        </p:tgtEl>
                                        <p:attrNameLst>
                                          <p:attrName>ppt_x</p:attrName>
                                        </p:attrNameLst>
                                      </p:cBhvr>
                                    </p:anim>
                                    <p:anim from="(-#ppt_h/2)" to="(#ppt_y)" calcmode="lin" valueType="num">
                                      <p:cBhvr>
                                        <p:cTn id="38" dur="500" fill="hold">
                                          <p:stCondLst>
                                            <p:cond delay="0"/>
                                          </p:stCondLst>
                                        </p:cTn>
                                        <p:tgtEl>
                                          <p:spTgt spid="12"/>
                                        </p:tgtEl>
                                        <p:attrNameLst>
                                          <p:attrName>ppt_y</p:attrName>
                                        </p:attrNameLst>
                                      </p:cBhvr>
                                    </p:anim>
                                    <p:animRot by="21600000">
                                      <p:cBhvr>
                                        <p:cTn id="39" dur="500" fill="hold">
                                          <p:stCondLst>
                                            <p:cond delay="0"/>
                                          </p:stCondLst>
                                        </p:cTn>
                                        <p:tgtEl>
                                          <p:spTgt spid="12"/>
                                        </p:tgtEl>
                                        <p:attrNameLst>
                                          <p:attrName>r</p:attrName>
                                        </p:attrNameLst>
                                      </p:cBhvr>
                                    </p:animRot>
                                  </p:childTnLst>
                                </p:cTn>
                              </p:par>
                              <p:par>
                                <p:cTn id="40" presetID="53" presetClass="entr" presetSubtype="16"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02648" y="562712"/>
            <a:ext cx="3200400" cy="307777"/>
          </a:xfrm>
          <a:prstGeom prst="rect">
            <a:avLst/>
          </a:prstGeom>
          <a:noFill/>
        </p:spPr>
        <p:txBody>
          <a:bodyPr wrap="square" rtlCol="0">
            <a:spAutoFit/>
          </a:bodyPr>
          <a:lstStyle/>
          <a:p>
            <a:endParaRPr lang="en-US" dirty="0"/>
          </a:p>
        </p:txBody>
      </p:sp>
      <p:sp>
        <p:nvSpPr>
          <p:cNvPr id="6" name="Rounded Rectangular Callout 5"/>
          <p:cNvSpPr/>
          <p:nvPr/>
        </p:nvSpPr>
        <p:spPr>
          <a:xfrm>
            <a:off x="10531366" y="1777612"/>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توجد</a:t>
            </a:r>
            <a:endParaRPr lang="en-US" sz="4000" b="1" dirty="0">
              <a:solidFill>
                <a:schemeClr val="tx1"/>
              </a:solidFill>
            </a:endParaRPr>
          </a:p>
        </p:txBody>
      </p:sp>
      <p:sp>
        <p:nvSpPr>
          <p:cNvPr id="7" name="Rounded Rectangle 6"/>
          <p:cNvSpPr/>
          <p:nvPr/>
        </p:nvSpPr>
        <p:spPr>
          <a:xfrm>
            <a:off x="469175" y="381000"/>
            <a:ext cx="12899984" cy="1063735"/>
          </a:xfrm>
          <a:prstGeom prst="roundRect">
            <a:avLst/>
          </a:prstGeom>
          <a:ln w="76200">
            <a:solidFill>
              <a:srgbClr val="002060"/>
            </a:solidFill>
          </a:ln>
          <a:effectLst>
            <a:glow rad="101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200" dirty="0"/>
          </a:p>
        </p:txBody>
      </p:sp>
      <p:sp>
        <p:nvSpPr>
          <p:cNvPr id="15" name="Rounded Rectangular Callout 14"/>
          <p:cNvSpPr/>
          <p:nvPr/>
        </p:nvSpPr>
        <p:spPr>
          <a:xfrm>
            <a:off x="7246878" y="180388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اشتهرت</a:t>
            </a:r>
            <a:endParaRPr lang="en-US" sz="4000" b="1" dirty="0">
              <a:solidFill>
                <a:schemeClr val="tx1"/>
              </a:solidFill>
            </a:endParaRPr>
          </a:p>
        </p:txBody>
      </p:sp>
      <p:sp>
        <p:nvSpPr>
          <p:cNvPr id="16" name="Rounded Rectangular Callout 15"/>
          <p:cNvSpPr/>
          <p:nvPr/>
        </p:nvSpPr>
        <p:spPr>
          <a:xfrm>
            <a:off x="3904586" y="180388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تستخدم</a:t>
            </a:r>
            <a:endParaRPr lang="en-US" sz="4000" b="1" dirty="0">
              <a:solidFill>
                <a:schemeClr val="tx1"/>
              </a:solidFill>
            </a:endParaRPr>
          </a:p>
        </p:txBody>
      </p:sp>
      <p:sp>
        <p:nvSpPr>
          <p:cNvPr id="17" name="Rounded Rectangular Callout 16"/>
          <p:cNvSpPr/>
          <p:nvPr/>
        </p:nvSpPr>
        <p:spPr>
          <a:xfrm>
            <a:off x="620098" y="1830156"/>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يتكلم</a:t>
            </a:r>
            <a:endParaRPr lang="en-US" sz="4000" b="1" dirty="0">
              <a:solidFill>
                <a:schemeClr val="tx1"/>
              </a:solidFill>
            </a:endParaRPr>
          </a:p>
        </p:txBody>
      </p:sp>
      <p:sp>
        <p:nvSpPr>
          <p:cNvPr id="18" name="Rectangle 17"/>
          <p:cNvSpPr/>
          <p:nvPr/>
        </p:nvSpPr>
        <p:spPr>
          <a:xfrm>
            <a:off x="1229714" y="564932"/>
            <a:ext cx="11571889"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b="1" dirty="0" smtClean="0">
                <a:solidFill>
                  <a:sysClr val="windowText" lastClr="000000"/>
                </a:solidFill>
              </a:rPr>
              <a:t>اقرأ الأفعال والكلمات وقارن مع الصور ثم حققها في التالية</a:t>
            </a:r>
            <a:endParaRPr lang="en-US" sz="4400" dirty="0">
              <a:solidFill>
                <a:sysClr val="windowText" lastClr="000000"/>
              </a:solidFill>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1367" y="3221467"/>
            <a:ext cx="2916868" cy="3997078"/>
          </a:xfrm>
          <a:prstGeom prst="round2DiagRect">
            <a:avLst>
              <a:gd name="adj1" fmla="val 16667"/>
              <a:gd name="adj2" fmla="val 0"/>
            </a:avLst>
          </a:prstGeom>
          <a:ln w="57150" cap="sq">
            <a:solidFill>
              <a:srgbClr val="92D050"/>
            </a:solidFill>
            <a:miter lim="800000"/>
          </a:ln>
          <a:effectLst>
            <a:outerShdw blurRad="254000" algn="tl" rotWithShape="0">
              <a:srgbClr val="000000">
                <a:alpha val="43000"/>
              </a:srgbClr>
            </a:outerShdw>
          </a:effectLst>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0749" y="3221467"/>
            <a:ext cx="2874019" cy="3997078"/>
          </a:xfrm>
          <a:prstGeom prst="round2DiagRect">
            <a:avLst>
              <a:gd name="adj1" fmla="val 16667"/>
              <a:gd name="adj2" fmla="val 0"/>
            </a:avLst>
          </a:prstGeom>
          <a:ln w="57150" cap="sq">
            <a:solidFill>
              <a:srgbClr val="92D050"/>
            </a:solidFill>
            <a:miter lim="800000"/>
          </a:ln>
          <a:effectLst>
            <a:outerShdw blurRad="254000" algn="tl" rotWithShape="0">
              <a:srgbClr val="000000">
                <a:alpha val="43000"/>
              </a:srgbClr>
            </a:outerShdw>
          </a:effectLst>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173" y="3221467"/>
            <a:ext cx="2988717" cy="3997077"/>
          </a:xfrm>
          <a:prstGeom prst="round2DiagRect">
            <a:avLst>
              <a:gd name="adj1" fmla="val 16667"/>
              <a:gd name="adj2" fmla="val 0"/>
            </a:avLst>
          </a:prstGeom>
          <a:ln w="57150" cap="sq">
            <a:solidFill>
              <a:srgbClr val="92D050"/>
            </a:solidFill>
            <a:miter lim="800000"/>
          </a:ln>
          <a:effectLst>
            <a:outerShdw blurRad="254000" algn="tl" rotWithShape="0">
              <a:srgbClr val="000000">
                <a:alpha val="43000"/>
              </a:srgbClr>
            </a:outerShdw>
          </a:effectLst>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4792" y="3206620"/>
            <a:ext cx="3009935" cy="4011925"/>
          </a:xfrm>
          <a:prstGeom prst="round2DiagRect">
            <a:avLst>
              <a:gd name="adj1" fmla="val 16667"/>
              <a:gd name="adj2" fmla="val 0"/>
            </a:avLst>
          </a:prstGeom>
          <a:ln w="57150" cap="sq">
            <a:solidFill>
              <a:srgbClr val="92D05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64303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32"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amond(out)">
                                      <p:cBhvr>
                                        <p:cTn id="18" dur="2000"/>
                                        <p:tgtEl>
                                          <p:spTgt spid="19"/>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ircle(out)">
                                      <p:cBhvr>
                                        <p:cTn id="37" dur="20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90"/>
                                          </p:val>
                                        </p:tav>
                                        <p:tav tm="100000">
                                          <p:val>
                                            <p:fltVal val="0"/>
                                          </p:val>
                                        </p:tav>
                                      </p:tavLst>
                                    </p:anim>
                                    <p:animEffect transition="in" filter="fade">
                                      <p:cBhvr>
                                        <p:cTn id="45" dur="10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32"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diamond(out)">
                                      <p:cBhvr>
                                        <p:cTn id="50" dur="20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32"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circle(out)">
                                      <p:cBhvr>
                                        <p:cTn id="6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6" grpId="0" animBg="1"/>
      <p:bldP spid="17"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99583" y="24295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dirty="0" smtClean="0">
                <a:solidFill>
                  <a:schemeClr val="tx1"/>
                </a:solidFill>
              </a:rPr>
              <a:t>المفرد </a:t>
            </a:r>
            <a:r>
              <a:rPr lang="ar-MA" sz="3200" dirty="0" smtClean="0">
                <a:solidFill>
                  <a:schemeClr val="tx1"/>
                </a:solidFill>
              </a:rPr>
              <a:t>المؤنث </a:t>
            </a:r>
            <a:r>
              <a:rPr lang="ar-MA" sz="3200" dirty="0" smtClean="0">
                <a:solidFill>
                  <a:schemeClr val="tx1"/>
                </a:solidFill>
              </a:rPr>
              <a:t>للغائب</a:t>
            </a:r>
            <a:endParaRPr lang="en-US" sz="3200" dirty="0">
              <a:solidFill>
                <a:schemeClr val="tx1"/>
              </a:solidFill>
            </a:endParaRPr>
          </a:p>
        </p:txBody>
      </p:sp>
      <p:sp>
        <p:nvSpPr>
          <p:cNvPr id="6" name="Rectangle 5"/>
          <p:cNvSpPr/>
          <p:nvPr/>
        </p:nvSpPr>
        <p:spPr>
          <a:xfrm>
            <a:off x="8166206" y="24295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a:t>
            </a:r>
            <a:r>
              <a:rPr lang="ar-MA" sz="3200" dirty="0" smtClean="0">
                <a:solidFill>
                  <a:schemeClr val="tx1"/>
                </a:solidFill>
              </a:rPr>
              <a:t>المضارع </a:t>
            </a:r>
            <a:r>
              <a:rPr lang="ar-MA" sz="3200" dirty="0" smtClean="0">
                <a:solidFill>
                  <a:schemeClr val="tx1"/>
                </a:solidFill>
              </a:rPr>
              <a:t>المثبت </a:t>
            </a:r>
            <a:r>
              <a:rPr lang="ar-MA" sz="3200" dirty="0" smtClean="0">
                <a:solidFill>
                  <a:schemeClr val="tx1"/>
                </a:solidFill>
              </a:rPr>
              <a:t>المجهول</a:t>
            </a:r>
            <a:endParaRPr lang="en-US" sz="3200" dirty="0">
              <a:solidFill>
                <a:schemeClr val="tx1"/>
              </a:solidFill>
            </a:endParaRPr>
          </a:p>
        </p:txBody>
      </p:sp>
      <p:sp>
        <p:nvSpPr>
          <p:cNvPr id="7" name="Rounded Rectangular Callout 6"/>
          <p:cNvSpPr/>
          <p:nvPr/>
        </p:nvSpPr>
        <p:spPr>
          <a:xfrm>
            <a:off x="11298841" y="14819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8" name="Rounded Rectangular Callout 7"/>
          <p:cNvSpPr/>
          <p:nvPr/>
        </p:nvSpPr>
        <p:spPr>
          <a:xfrm>
            <a:off x="8166206" y="14955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12" name="Rectangle 11"/>
          <p:cNvSpPr/>
          <p:nvPr/>
        </p:nvSpPr>
        <p:spPr>
          <a:xfrm>
            <a:off x="6470268" y="24566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ضرب</a:t>
            </a:r>
            <a:endParaRPr lang="en-US" sz="3200" dirty="0">
              <a:solidFill>
                <a:schemeClr val="tx1"/>
              </a:solidFill>
            </a:endParaRPr>
          </a:p>
        </p:txBody>
      </p:sp>
      <p:sp>
        <p:nvSpPr>
          <p:cNvPr id="13" name="Rectangle 12"/>
          <p:cNvSpPr/>
          <p:nvPr/>
        </p:nvSpPr>
        <p:spPr>
          <a:xfrm>
            <a:off x="4795945" y="24566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وجود/ وجدان</a:t>
            </a:r>
            <a:endParaRPr lang="en-US" sz="3200" dirty="0">
              <a:solidFill>
                <a:schemeClr val="tx1"/>
              </a:solidFill>
            </a:endParaRPr>
          </a:p>
        </p:txBody>
      </p:sp>
      <p:sp>
        <p:nvSpPr>
          <p:cNvPr id="14" name="Rounded Rectangular Callout 13"/>
          <p:cNvSpPr/>
          <p:nvPr/>
        </p:nvSpPr>
        <p:spPr>
          <a:xfrm>
            <a:off x="6470268" y="15090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15" name="Rounded Rectangular Callout 14"/>
          <p:cNvSpPr/>
          <p:nvPr/>
        </p:nvSpPr>
        <p:spPr>
          <a:xfrm>
            <a:off x="4795945" y="15226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16" name="Rectangle 15"/>
          <p:cNvSpPr/>
          <p:nvPr/>
        </p:nvSpPr>
        <p:spPr>
          <a:xfrm>
            <a:off x="3331087" y="24566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و ج د</a:t>
            </a:r>
            <a:endParaRPr lang="en-US" sz="3200" dirty="0">
              <a:solidFill>
                <a:schemeClr val="tx1"/>
              </a:solidFill>
            </a:endParaRPr>
          </a:p>
        </p:txBody>
      </p:sp>
      <p:sp>
        <p:nvSpPr>
          <p:cNvPr id="17" name="Rectangle 16"/>
          <p:cNvSpPr/>
          <p:nvPr/>
        </p:nvSpPr>
        <p:spPr>
          <a:xfrm>
            <a:off x="1997360" y="24566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مثال واوي</a:t>
            </a:r>
            <a:endParaRPr lang="en-US" sz="3200" dirty="0">
              <a:solidFill>
                <a:schemeClr val="tx1"/>
              </a:solidFill>
            </a:endParaRPr>
          </a:p>
        </p:txBody>
      </p:sp>
      <p:sp>
        <p:nvSpPr>
          <p:cNvPr id="18" name="Rounded Rectangular Callout 17"/>
          <p:cNvSpPr/>
          <p:nvPr/>
        </p:nvSpPr>
        <p:spPr>
          <a:xfrm>
            <a:off x="3331087" y="15090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19" name="Rounded Rectangular Callout 18"/>
          <p:cNvSpPr/>
          <p:nvPr/>
        </p:nvSpPr>
        <p:spPr>
          <a:xfrm>
            <a:off x="1997360" y="15226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20" name="Rounded Rectangular Callout 19"/>
          <p:cNvSpPr/>
          <p:nvPr/>
        </p:nvSpPr>
        <p:spPr>
          <a:xfrm>
            <a:off x="243584" y="15216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21" name="Rectangle 20"/>
          <p:cNvSpPr/>
          <p:nvPr/>
        </p:nvSpPr>
        <p:spPr>
          <a:xfrm>
            <a:off x="243584" y="24566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توفر</a:t>
            </a:r>
            <a:endParaRPr lang="en-US" sz="3200" dirty="0">
              <a:solidFill>
                <a:schemeClr val="tx1"/>
              </a:solidFill>
            </a:endParaRPr>
          </a:p>
        </p:txBody>
      </p:sp>
      <p:sp>
        <p:nvSpPr>
          <p:cNvPr id="22" name="Rounded Rectangular Callout 21"/>
          <p:cNvSpPr/>
          <p:nvPr/>
        </p:nvSpPr>
        <p:spPr>
          <a:xfrm>
            <a:off x="10607566" y="3271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توجد</a:t>
            </a:r>
            <a:endParaRPr lang="en-US" sz="4000" b="1" dirty="0">
              <a:solidFill>
                <a:schemeClr val="tx1"/>
              </a:solidFill>
            </a:endParaRPr>
          </a:p>
        </p:txBody>
      </p:sp>
      <p:sp>
        <p:nvSpPr>
          <p:cNvPr id="23" name="Rectangle 22"/>
          <p:cNvSpPr/>
          <p:nvPr/>
        </p:nvSpPr>
        <p:spPr>
          <a:xfrm>
            <a:off x="11324983" y="60871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a:t>
            </a:r>
            <a:r>
              <a:rPr lang="ar-MA" sz="3200" dirty="0" smtClean="0">
                <a:solidFill>
                  <a:schemeClr val="tx1"/>
                </a:solidFill>
              </a:rPr>
              <a:t>المؤنث </a:t>
            </a:r>
            <a:r>
              <a:rPr lang="ar-MA" sz="3200" dirty="0" smtClean="0">
                <a:solidFill>
                  <a:schemeClr val="tx1"/>
                </a:solidFill>
              </a:rPr>
              <a:t>للغائب</a:t>
            </a:r>
            <a:endParaRPr lang="en-US" sz="3200" dirty="0">
              <a:solidFill>
                <a:schemeClr val="tx1"/>
              </a:solidFill>
            </a:endParaRPr>
          </a:p>
        </p:txBody>
      </p:sp>
      <p:sp>
        <p:nvSpPr>
          <p:cNvPr id="24" name="Rectangle 23"/>
          <p:cNvSpPr/>
          <p:nvPr/>
        </p:nvSpPr>
        <p:spPr>
          <a:xfrm>
            <a:off x="8191606" y="60871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a:solidFill>
                  <a:schemeClr val="tx1"/>
                </a:solidFill>
              </a:rPr>
              <a:t>الفعل </a:t>
            </a:r>
            <a:r>
              <a:rPr lang="ar-MA" sz="3200" dirty="0" smtClean="0">
                <a:solidFill>
                  <a:schemeClr val="tx1"/>
                </a:solidFill>
              </a:rPr>
              <a:t>الماضي المطلق </a:t>
            </a:r>
            <a:r>
              <a:rPr lang="ar-MA" sz="3200" dirty="0">
                <a:solidFill>
                  <a:schemeClr val="tx1"/>
                </a:solidFill>
              </a:rPr>
              <a:t>المثبت المعروف</a:t>
            </a:r>
            <a:endParaRPr lang="en-US" sz="3200" dirty="0">
              <a:solidFill>
                <a:schemeClr val="tx1"/>
              </a:solidFill>
            </a:endParaRPr>
          </a:p>
        </p:txBody>
      </p:sp>
      <p:sp>
        <p:nvSpPr>
          <p:cNvPr id="25" name="Rounded Rectangular Callout 24"/>
          <p:cNvSpPr/>
          <p:nvPr/>
        </p:nvSpPr>
        <p:spPr>
          <a:xfrm>
            <a:off x="11324241" y="51395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26" name="Rounded Rectangular Callout 25"/>
          <p:cNvSpPr/>
          <p:nvPr/>
        </p:nvSpPr>
        <p:spPr>
          <a:xfrm>
            <a:off x="8191606" y="51531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27" name="Rectangle 26"/>
          <p:cNvSpPr/>
          <p:nvPr/>
        </p:nvSpPr>
        <p:spPr>
          <a:xfrm>
            <a:off x="6495668" y="61142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a:solidFill>
                  <a:schemeClr val="tx1"/>
                </a:solidFill>
              </a:rPr>
              <a:t>افتعال</a:t>
            </a:r>
            <a:endParaRPr lang="en-US" sz="3200" dirty="0">
              <a:solidFill>
                <a:schemeClr val="tx1"/>
              </a:solidFill>
            </a:endParaRPr>
          </a:p>
        </p:txBody>
      </p:sp>
      <p:sp>
        <p:nvSpPr>
          <p:cNvPr id="28" name="Rectangle 27"/>
          <p:cNvSpPr/>
          <p:nvPr/>
        </p:nvSpPr>
        <p:spPr>
          <a:xfrm>
            <a:off x="4821345" y="61142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الاشتهار</a:t>
            </a:r>
            <a:endParaRPr lang="en-US" sz="3200" dirty="0">
              <a:solidFill>
                <a:schemeClr val="tx1"/>
              </a:solidFill>
            </a:endParaRPr>
          </a:p>
        </p:txBody>
      </p:sp>
      <p:sp>
        <p:nvSpPr>
          <p:cNvPr id="29" name="Rounded Rectangular Callout 28"/>
          <p:cNvSpPr/>
          <p:nvPr/>
        </p:nvSpPr>
        <p:spPr>
          <a:xfrm>
            <a:off x="6495668" y="51666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30" name="Rounded Rectangular Callout 29"/>
          <p:cNvSpPr/>
          <p:nvPr/>
        </p:nvSpPr>
        <p:spPr>
          <a:xfrm>
            <a:off x="4821345" y="51802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31" name="Rectangle 30"/>
          <p:cNvSpPr/>
          <p:nvPr/>
        </p:nvSpPr>
        <p:spPr>
          <a:xfrm>
            <a:off x="3356487" y="61142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ش هـ ر</a:t>
            </a:r>
            <a:endParaRPr lang="en-US" sz="3200" dirty="0">
              <a:solidFill>
                <a:schemeClr val="tx1"/>
              </a:solidFill>
            </a:endParaRPr>
          </a:p>
        </p:txBody>
      </p:sp>
      <p:sp>
        <p:nvSpPr>
          <p:cNvPr id="32" name="Rectangle 31"/>
          <p:cNvSpPr/>
          <p:nvPr/>
        </p:nvSpPr>
        <p:spPr>
          <a:xfrm>
            <a:off x="2022760" y="61142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صحيح</a:t>
            </a:r>
            <a:endParaRPr lang="en-US" sz="3200" dirty="0">
              <a:solidFill>
                <a:schemeClr val="tx1"/>
              </a:solidFill>
            </a:endParaRPr>
          </a:p>
        </p:txBody>
      </p:sp>
      <p:sp>
        <p:nvSpPr>
          <p:cNvPr id="33" name="Rounded Rectangular Callout 32"/>
          <p:cNvSpPr/>
          <p:nvPr/>
        </p:nvSpPr>
        <p:spPr>
          <a:xfrm>
            <a:off x="3356487" y="51666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34" name="Rounded Rectangular Callout 33"/>
          <p:cNvSpPr/>
          <p:nvPr/>
        </p:nvSpPr>
        <p:spPr>
          <a:xfrm>
            <a:off x="2022760" y="51802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35" name="Rounded Rectangular Callout 34"/>
          <p:cNvSpPr/>
          <p:nvPr/>
        </p:nvSpPr>
        <p:spPr>
          <a:xfrm>
            <a:off x="268984" y="51792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36" name="Rectangle 35"/>
          <p:cNvSpPr/>
          <p:nvPr/>
        </p:nvSpPr>
        <p:spPr>
          <a:xfrm>
            <a:off x="268984" y="61142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عرف/ علن</a:t>
            </a:r>
            <a:endParaRPr lang="en-US" sz="3200" dirty="0">
              <a:solidFill>
                <a:schemeClr val="tx1"/>
              </a:solidFill>
            </a:endParaRPr>
          </a:p>
        </p:txBody>
      </p:sp>
      <p:sp>
        <p:nvSpPr>
          <p:cNvPr id="37" name="Rounded Rectangular Callout 36"/>
          <p:cNvSpPr/>
          <p:nvPr/>
        </p:nvSpPr>
        <p:spPr>
          <a:xfrm>
            <a:off x="10632966" y="39847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اشتهرت</a:t>
            </a:r>
            <a:endParaRPr lang="en-US" sz="4000" b="1" dirty="0">
              <a:solidFill>
                <a:schemeClr val="tx1"/>
              </a:solidFill>
            </a:endParaRPr>
          </a:p>
        </p:txBody>
      </p:sp>
    </p:spTree>
    <p:extLst>
      <p:ext uri="{BB962C8B-B14F-4D97-AF65-F5344CB8AC3E}">
        <p14:creationId xmlns:p14="http://schemas.microsoft.com/office/powerpoint/2010/main" val="4098928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50" fill="hold"/>
                                        <p:tgtEl>
                                          <p:spTgt spid="7"/>
                                        </p:tgtEl>
                                        <p:attrNameLst>
                                          <p:attrName>ppt_w</p:attrName>
                                        </p:attrNameLst>
                                      </p:cBhvr>
                                      <p:tavLst>
                                        <p:tav tm="0">
                                          <p:val>
                                            <p:fltVal val="0"/>
                                          </p:val>
                                        </p:tav>
                                        <p:tav tm="100000">
                                          <p:val>
                                            <p:strVal val="#ppt_w"/>
                                          </p:val>
                                        </p:tav>
                                      </p:tavLst>
                                    </p:anim>
                                    <p:anim calcmode="lin" valueType="num">
                                      <p:cBhvr>
                                        <p:cTn id="16" dur="250" fill="hold"/>
                                        <p:tgtEl>
                                          <p:spTgt spid="7"/>
                                        </p:tgtEl>
                                        <p:attrNameLst>
                                          <p:attrName>ppt_h</p:attrName>
                                        </p:attrNameLst>
                                      </p:cBhvr>
                                      <p:tavLst>
                                        <p:tav tm="0">
                                          <p:val>
                                            <p:fltVal val="0"/>
                                          </p:val>
                                        </p:tav>
                                        <p:tav tm="100000">
                                          <p:val>
                                            <p:strVal val="#ppt_h"/>
                                          </p:val>
                                        </p:tav>
                                      </p:tavLst>
                                    </p:anim>
                                    <p:anim calcmode="lin" valueType="num">
                                      <p:cBhvr>
                                        <p:cTn id="17" dur="250" fill="hold"/>
                                        <p:tgtEl>
                                          <p:spTgt spid="7"/>
                                        </p:tgtEl>
                                        <p:attrNameLst>
                                          <p:attrName>style.rotation</p:attrName>
                                        </p:attrNameLst>
                                      </p:cBhvr>
                                      <p:tavLst>
                                        <p:tav tm="0">
                                          <p:val>
                                            <p:fltVal val="90"/>
                                          </p:val>
                                        </p:tav>
                                        <p:tav tm="100000">
                                          <p:val>
                                            <p:fltVal val="0"/>
                                          </p:val>
                                        </p:tav>
                                      </p:tavLst>
                                    </p:anim>
                                    <p:animEffect transition="in" filter="fade">
                                      <p:cBhvr>
                                        <p:cTn id="18" dur="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by="(-#ppt_w*2)" calcmode="lin" valueType="num">
                                      <p:cBhvr rctx="PPT">
                                        <p:cTn id="23" dur="250" autoRev="1" fill="hold">
                                          <p:stCondLst>
                                            <p:cond delay="0"/>
                                          </p:stCondLst>
                                        </p:cTn>
                                        <p:tgtEl>
                                          <p:spTgt spid="5"/>
                                        </p:tgtEl>
                                        <p:attrNameLst>
                                          <p:attrName>ppt_w</p:attrName>
                                        </p:attrNameLst>
                                      </p:cBhvr>
                                    </p:anim>
                                    <p:anim by="(#ppt_w*0.50)" calcmode="lin" valueType="num">
                                      <p:cBhvr>
                                        <p:cTn id="24" dur="250" decel="50000" autoRev="1" fill="hold">
                                          <p:stCondLst>
                                            <p:cond delay="0"/>
                                          </p:stCondLst>
                                        </p:cTn>
                                        <p:tgtEl>
                                          <p:spTgt spid="5"/>
                                        </p:tgtEl>
                                        <p:attrNameLst>
                                          <p:attrName>ppt_x</p:attrName>
                                        </p:attrNameLst>
                                      </p:cBhvr>
                                    </p:anim>
                                    <p:anim from="(-#ppt_h/2)" to="(#ppt_y)" calcmode="lin" valueType="num">
                                      <p:cBhvr>
                                        <p:cTn id="25" dur="500" fill="hold">
                                          <p:stCondLst>
                                            <p:cond delay="0"/>
                                          </p:stCondLst>
                                        </p:cTn>
                                        <p:tgtEl>
                                          <p:spTgt spid="5"/>
                                        </p:tgtEl>
                                        <p:attrNameLst>
                                          <p:attrName>ppt_y</p:attrName>
                                        </p:attrNameLst>
                                      </p:cBhvr>
                                    </p:anim>
                                    <p:animRot by="21600000">
                                      <p:cBhvr>
                                        <p:cTn id="26" dur="500" fill="hold">
                                          <p:stCondLst>
                                            <p:cond delay="0"/>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fltVal val="0"/>
                                          </p:val>
                                        </p:tav>
                                        <p:tav tm="100000">
                                          <p:val>
                                            <p:strVal val="#ppt_w"/>
                                          </p:val>
                                        </p:tav>
                                      </p:tavLst>
                                    </p:anim>
                                    <p:anim calcmode="lin" valueType="num">
                                      <p:cBhvr>
                                        <p:cTn id="32" dur="250" fill="hold"/>
                                        <p:tgtEl>
                                          <p:spTgt spid="8"/>
                                        </p:tgtEl>
                                        <p:attrNameLst>
                                          <p:attrName>ppt_h</p:attrName>
                                        </p:attrNameLst>
                                      </p:cBhvr>
                                      <p:tavLst>
                                        <p:tav tm="0">
                                          <p:val>
                                            <p:fltVal val="0"/>
                                          </p:val>
                                        </p:tav>
                                        <p:tav tm="100000">
                                          <p:val>
                                            <p:strVal val="#ppt_h"/>
                                          </p:val>
                                        </p:tav>
                                      </p:tavLst>
                                    </p:anim>
                                    <p:anim calcmode="lin" valueType="num">
                                      <p:cBhvr>
                                        <p:cTn id="33" dur="250" fill="hold"/>
                                        <p:tgtEl>
                                          <p:spTgt spid="8"/>
                                        </p:tgtEl>
                                        <p:attrNameLst>
                                          <p:attrName>style.rotation</p:attrName>
                                        </p:attrNameLst>
                                      </p:cBhvr>
                                      <p:tavLst>
                                        <p:tav tm="0">
                                          <p:val>
                                            <p:fltVal val="90"/>
                                          </p:val>
                                        </p:tav>
                                        <p:tav tm="100000">
                                          <p:val>
                                            <p:fltVal val="0"/>
                                          </p:val>
                                        </p:tav>
                                      </p:tavLst>
                                    </p:anim>
                                    <p:animEffect transition="in" filter="fade">
                                      <p:cBhvr>
                                        <p:cTn id="34" dur="25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
                                        </p:tgtEl>
                                        <p:attrNameLst>
                                          <p:attrName>ppt_y</p:attrName>
                                        </p:attrNameLst>
                                      </p:cBhvr>
                                      <p:tavLst>
                                        <p:tav tm="0">
                                          <p:val>
                                            <p:strVal val="#ppt_y"/>
                                          </p:val>
                                        </p:tav>
                                        <p:tav tm="100000">
                                          <p:val>
                                            <p:strVal val="#ppt_y"/>
                                          </p:val>
                                        </p:tav>
                                      </p:tavLst>
                                    </p:anim>
                                    <p:anim calcmode="lin" valueType="num">
                                      <p:cBhvr>
                                        <p:cTn id="4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250" fill="hold"/>
                                        <p:tgtEl>
                                          <p:spTgt spid="14"/>
                                        </p:tgtEl>
                                        <p:attrNameLst>
                                          <p:attrName>ppt_w</p:attrName>
                                        </p:attrNameLst>
                                      </p:cBhvr>
                                      <p:tavLst>
                                        <p:tav tm="0">
                                          <p:val>
                                            <p:fltVal val="0"/>
                                          </p:val>
                                        </p:tav>
                                        <p:tav tm="100000">
                                          <p:val>
                                            <p:strVal val="#ppt_w"/>
                                          </p:val>
                                        </p:tav>
                                      </p:tavLst>
                                    </p:anim>
                                    <p:anim calcmode="lin" valueType="num">
                                      <p:cBhvr>
                                        <p:cTn id="49" dur="250" fill="hold"/>
                                        <p:tgtEl>
                                          <p:spTgt spid="14"/>
                                        </p:tgtEl>
                                        <p:attrNameLst>
                                          <p:attrName>ppt_h</p:attrName>
                                        </p:attrNameLst>
                                      </p:cBhvr>
                                      <p:tavLst>
                                        <p:tav tm="0">
                                          <p:val>
                                            <p:fltVal val="0"/>
                                          </p:val>
                                        </p:tav>
                                        <p:tav tm="100000">
                                          <p:val>
                                            <p:strVal val="#ppt_h"/>
                                          </p:val>
                                        </p:tav>
                                      </p:tavLst>
                                    </p:anim>
                                    <p:anim calcmode="lin" valueType="num">
                                      <p:cBhvr>
                                        <p:cTn id="50" dur="250" fill="hold"/>
                                        <p:tgtEl>
                                          <p:spTgt spid="14"/>
                                        </p:tgtEl>
                                        <p:attrNameLst>
                                          <p:attrName>style.rotation</p:attrName>
                                        </p:attrNameLst>
                                      </p:cBhvr>
                                      <p:tavLst>
                                        <p:tav tm="0">
                                          <p:val>
                                            <p:fltVal val="90"/>
                                          </p:val>
                                        </p:tav>
                                        <p:tav tm="100000">
                                          <p:val>
                                            <p:fltVal val="0"/>
                                          </p:val>
                                        </p:tav>
                                      </p:tavLst>
                                    </p:anim>
                                    <p:animEffect transition="in" filter="fade">
                                      <p:cBhvr>
                                        <p:cTn id="51" dur="25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 calcmode="lin" valueType="num">
                                      <p:cBhvr>
                                        <p:cTn id="5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250" fill="hold"/>
                                        <p:tgtEl>
                                          <p:spTgt spid="15"/>
                                        </p:tgtEl>
                                        <p:attrNameLst>
                                          <p:attrName>ppt_w</p:attrName>
                                        </p:attrNameLst>
                                      </p:cBhvr>
                                      <p:tavLst>
                                        <p:tav tm="0">
                                          <p:val>
                                            <p:fltVal val="0"/>
                                          </p:val>
                                        </p:tav>
                                        <p:tav tm="100000">
                                          <p:val>
                                            <p:strVal val="#ppt_w"/>
                                          </p:val>
                                        </p:tav>
                                      </p:tavLst>
                                    </p:anim>
                                    <p:anim calcmode="lin" valueType="num">
                                      <p:cBhvr>
                                        <p:cTn id="66" dur="250" fill="hold"/>
                                        <p:tgtEl>
                                          <p:spTgt spid="15"/>
                                        </p:tgtEl>
                                        <p:attrNameLst>
                                          <p:attrName>ppt_h</p:attrName>
                                        </p:attrNameLst>
                                      </p:cBhvr>
                                      <p:tavLst>
                                        <p:tav tm="0">
                                          <p:val>
                                            <p:fltVal val="0"/>
                                          </p:val>
                                        </p:tav>
                                        <p:tav tm="100000">
                                          <p:val>
                                            <p:strVal val="#ppt_h"/>
                                          </p:val>
                                        </p:tav>
                                      </p:tavLst>
                                    </p:anim>
                                    <p:anim calcmode="lin" valueType="num">
                                      <p:cBhvr>
                                        <p:cTn id="67" dur="250" fill="hold"/>
                                        <p:tgtEl>
                                          <p:spTgt spid="15"/>
                                        </p:tgtEl>
                                        <p:attrNameLst>
                                          <p:attrName>style.rotation</p:attrName>
                                        </p:attrNameLst>
                                      </p:cBhvr>
                                      <p:tavLst>
                                        <p:tav tm="0">
                                          <p:val>
                                            <p:fltVal val="90"/>
                                          </p:val>
                                        </p:tav>
                                        <p:tav tm="100000">
                                          <p:val>
                                            <p:fltVal val="0"/>
                                          </p:val>
                                        </p:tav>
                                      </p:tavLst>
                                    </p:anim>
                                    <p:animEffect transition="in" filter="fade">
                                      <p:cBhvr>
                                        <p:cTn id="68" dur="25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3"/>
                                        </p:tgtEl>
                                        <p:attrNameLst>
                                          <p:attrName>ppt_y</p:attrName>
                                        </p:attrNameLst>
                                      </p:cBhvr>
                                      <p:tavLst>
                                        <p:tav tm="0">
                                          <p:val>
                                            <p:strVal val="#ppt_y"/>
                                          </p:val>
                                        </p:tav>
                                        <p:tav tm="100000">
                                          <p:val>
                                            <p:strVal val="#ppt_y"/>
                                          </p:val>
                                        </p:tav>
                                      </p:tavLst>
                                    </p:anim>
                                    <p:anim calcmode="lin" valueType="num">
                                      <p:cBhvr>
                                        <p:cTn id="7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250" fill="hold"/>
                                        <p:tgtEl>
                                          <p:spTgt spid="18"/>
                                        </p:tgtEl>
                                        <p:attrNameLst>
                                          <p:attrName>ppt_w</p:attrName>
                                        </p:attrNameLst>
                                      </p:cBhvr>
                                      <p:tavLst>
                                        <p:tav tm="0">
                                          <p:val>
                                            <p:fltVal val="0"/>
                                          </p:val>
                                        </p:tav>
                                        <p:tav tm="100000">
                                          <p:val>
                                            <p:strVal val="#ppt_w"/>
                                          </p:val>
                                        </p:tav>
                                      </p:tavLst>
                                    </p:anim>
                                    <p:anim calcmode="lin" valueType="num">
                                      <p:cBhvr>
                                        <p:cTn id="83" dur="250" fill="hold"/>
                                        <p:tgtEl>
                                          <p:spTgt spid="18"/>
                                        </p:tgtEl>
                                        <p:attrNameLst>
                                          <p:attrName>ppt_h</p:attrName>
                                        </p:attrNameLst>
                                      </p:cBhvr>
                                      <p:tavLst>
                                        <p:tav tm="0">
                                          <p:val>
                                            <p:fltVal val="0"/>
                                          </p:val>
                                        </p:tav>
                                        <p:tav tm="100000">
                                          <p:val>
                                            <p:strVal val="#ppt_h"/>
                                          </p:val>
                                        </p:tav>
                                      </p:tavLst>
                                    </p:anim>
                                    <p:anim calcmode="lin" valueType="num">
                                      <p:cBhvr>
                                        <p:cTn id="84" dur="250" fill="hold"/>
                                        <p:tgtEl>
                                          <p:spTgt spid="18"/>
                                        </p:tgtEl>
                                        <p:attrNameLst>
                                          <p:attrName>style.rotation</p:attrName>
                                        </p:attrNameLst>
                                      </p:cBhvr>
                                      <p:tavLst>
                                        <p:tav tm="0">
                                          <p:val>
                                            <p:fltVal val="90"/>
                                          </p:val>
                                        </p:tav>
                                        <p:tav tm="100000">
                                          <p:val>
                                            <p:fltVal val="0"/>
                                          </p:val>
                                        </p:tav>
                                      </p:tavLst>
                                    </p:anim>
                                    <p:animEffect transition="in" filter="fade">
                                      <p:cBhvr>
                                        <p:cTn id="85" dur="25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41" presetClass="entr" presetSubtype="0" fill="hold" grpId="0" nodeType="clickEffect">
                                  <p:stCondLst>
                                    <p:cond delay="0"/>
                                  </p:stCondLst>
                                  <p:iterate type="lt">
                                    <p:tmPct val="10000"/>
                                  </p:iterate>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6"/>
                                        </p:tgtEl>
                                        <p:attrNameLst>
                                          <p:attrName>ppt_y</p:attrName>
                                        </p:attrNameLst>
                                      </p:cBhvr>
                                      <p:tavLst>
                                        <p:tav tm="0">
                                          <p:val>
                                            <p:strVal val="#ppt_y"/>
                                          </p:val>
                                        </p:tav>
                                        <p:tav tm="100000">
                                          <p:val>
                                            <p:strVal val="#ppt_y"/>
                                          </p:val>
                                        </p:tav>
                                      </p:tavLst>
                                    </p:anim>
                                    <p:anim calcmode="lin" valueType="num">
                                      <p:cBhvr>
                                        <p:cTn id="9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250" fill="hold"/>
                                        <p:tgtEl>
                                          <p:spTgt spid="19"/>
                                        </p:tgtEl>
                                        <p:attrNameLst>
                                          <p:attrName>ppt_w</p:attrName>
                                        </p:attrNameLst>
                                      </p:cBhvr>
                                      <p:tavLst>
                                        <p:tav tm="0">
                                          <p:val>
                                            <p:fltVal val="0"/>
                                          </p:val>
                                        </p:tav>
                                        <p:tav tm="100000">
                                          <p:val>
                                            <p:strVal val="#ppt_w"/>
                                          </p:val>
                                        </p:tav>
                                      </p:tavLst>
                                    </p:anim>
                                    <p:anim calcmode="lin" valueType="num">
                                      <p:cBhvr>
                                        <p:cTn id="100" dur="250" fill="hold"/>
                                        <p:tgtEl>
                                          <p:spTgt spid="19"/>
                                        </p:tgtEl>
                                        <p:attrNameLst>
                                          <p:attrName>ppt_h</p:attrName>
                                        </p:attrNameLst>
                                      </p:cBhvr>
                                      <p:tavLst>
                                        <p:tav tm="0">
                                          <p:val>
                                            <p:fltVal val="0"/>
                                          </p:val>
                                        </p:tav>
                                        <p:tav tm="100000">
                                          <p:val>
                                            <p:strVal val="#ppt_h"/>
                                          </p:val>
                                        </p:tav>
                                      </p:tavLst>
                                    </p:anim>
                                    <p:anim calcmode="lin" valueType="num">
                                      <p:cBhvr>
                                        <p:cTn id="101" dur="250" fill="hold"/>
                                        <p:tgtEl>
                                          <p:spTgt spid="19"/>
                                        </p:tgtEl>
                                        <p:attrNameLst>
                                          <p:attrName>style.rotation</p:attrName>
                                        </p:attrNameLst>
                                      </p:cBhvr>
                                      <p:tavLst>
                                        <p:tav tm="0">
                                          <p:val>
                                            <p:fltVal val="90"/>
                                          </p:val>
                                        </p:tav>
                                        <p:tav tm="100000">
                                          <p:val>
                                            <p:fltVal val="0"/>
                                          </p:val>
                                        </p:tav>
                                      </p:tavLst>
                                    </p:anim>
                                    <p:animEffect transition="in" filter="fade">
                                      <p:cBhvr>
                                        <p:cTn id="102" dur="25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41" presetClass="entr" presetSubtype="0" fill="hold" grpId="0" nodeType="clickEffect">
                                  <p:stCondLst>
                                    <p:cond delay="0"/>
                                  </p:stCondLst>
                                  <p:iterate type="lt">
                                    <p:tmPct val="10000"/>
                                  </p:iterate>
                                  <p:childTnLst>
                                    <p:set>
                                      <p:cBhvr>
                                        <p:cTn id="106" dur="1" fill="hold">
                                          <p:stCondLst>
                                            <p:cond delay="0"/>
                                          </p:stCondLst>
                                        </p:cTn>
                                        <p:tgtEl>
                                          <p:spTgt spid="17"/>
                                        </p:tgtEl>
                                        <p:attrNameLst>
                                          <p:attrName>style.visibility</p:attrName>
                                        </p:attrNameLst>
                                      </p:cBhvr>
                                      <p:to>
                                        <p:strVal val="visible"/>
                                      </p:to>
                                    </p:set>
                                    <p:anim calcmode="lin" valueType="num">
                                      <p:cBhvr>
                                        <p:cTn id="10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17"/>
                                        </p:tgtEl>
                                        <p:attrNameLst>
                                          <p:attrName>ppt_y</p:attrName>
                                        </p:attrNameLst>
                                      </p:cBhvr>
                                      <p:tavLst>
                                        <p:tav tm="0">
                                          <p:val>
                                            <p:strVal val="#ppt_y"/>
                                          </p:val>
                                        </p:tav>
                                        <p:tav tm="100000">
                                          <p:val>
                                            <p:strVal val="#ppt_y"/>
                                          </p:val>
                                        </p:tav>
                                      </p:tavLst>
                                    </p:anim>
                                    <p:anim calcmode="lin" valueType="num">
                                      <p:cBhvr>
                                        <p:cTn id="10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p:cTn id="116" dur="250" fill="hold"/>
                                        <p:tgtEl>
                                          <p:spTgt spid="20"/>
                                        </p:tgtEl>
                                        <p:attrNameLst>
                                          <p:attrName>ppt_w</p:attrName>
                                        </p:attrNameLst>
                                      </p:cBhvr>
                                      <p:tavLst>
                                        <p:tav tm="0">
                                          <p:val>
                                            <p:fltVal val="0"/>
                                          </p:val>
                                        </p:tav>
                                        <p:tav tm="100000">
                                          <p:val>
                                            <p:strVal val="#ppt_w"/>
                                          </p:val>
                                        </p:tav>
                                      </p:tavLst>
                                    </p:anim>
                                    <p:anim calcmode="lin" valueType="num">
                                      <p:cBhvr>
                                        <p:cTn id="117" dur="250" fill="hold"/>
                                        <p:tgtEl>
                                          <p:spTgt spid="20"/>
                                        </p:tgtEl>
                                        <p:attrNameLst>
                                          <p:attrName>ppt_h</p:attrName>
                                        </p:attrNameLst>
                                      </p:cBhvr>
                                      <p:tavLst>
                                        <p:tav tm="0">
                                          <p:val>
                                            <p:fltVal val="0"/>
                                          </p:val>
                                        </p:tav>
                                        <p:tav tm="100000">
                                          <p:val>
                                            <p:strVal val="#ppt_h"/>
                                          </p:val>
                                        </p:tav>
                                      </p:tavLst>
                                    </p:anim>
                                    <p:anim calcmode="lin" valueType="num">
                                      <p:cBhvr>
                                        <p:cTn id="118" dur="250" fill="hold"/>
                                        <p:tgtEl>
                                          <p:spTgt spid="20"/>
                                        </p:tgtEl>
                                        <p:attrNameLst>
                                          <p:attrName>style.rotation</p:attrName>
                                        </p:attrNameLst>
                                      </p:cBhvr>
                                      <p:tavLst>
                                        <p:tav tm="0">
                                          <p:val>
                                            <p:fltVal val="90"/>
                                          </p:val>
                                        </p:tav>
                                        <p:tav tm="100000">
                                          <p:val>
                                            <p:fltVal val="0"/>
                                          </p:val>
                                        </p:tav>
                                      </p:tavLst>
                                    </p:anim>
                                    <p:animEffect transition="in" filter="fade">
                                      <p:cBhvr>
                                        <p:cTn id="119" dur="250"/>
                                        <p:tgtEl>
                                          <p:spTgt spid="20"/>
                                        </p:tgtEl>
                                      </p:cBhvr>
                                    </p:animEffect>
                                  </p:childTnLst>
                                </p:cTn>
                              </p:par>
                            </p:childTnLst>
                          </p:cTn>
                        </p:par>
                      </p:childTnLst>
                    </p:cTn>
                  </p:par>
                  <p:par>
                    <p:cTn id="120" fill="hold">
                      <p:stCondLst>
                        <p:cond delay="indefinite"/>
                      </p:stCondLst>
                      <p:childTnLst>
                        <p:par>
                          <p:cTn id="121" fill="hold">
                            <p:stCondLst>
                              <p:cond delay="0"/>
                            </p:stCondLst>
                            <p:childTnLst>
                              <p:par>
                                <p:cTn id="122" presetID="41" presetClass="entr" presetSubtype="0" fill="hold" grpId="0" nodeType="clickEffect">
                                  <p:stCondLst>
                                    <p:cond delay="0"/>
                                  </p:stCondLst>
                                  <p:iterate type="lt">
                                    <p:tmPct val="10000"/>
                                  </p:iterate>
                                  <p:childTnLst>
                                    <p:set>
                                      <p:cBhvr>
                                        <p:cTn id="123" dur="1" fill="hold">
                                          <p:stCondLst>
                                            <p:cond delay="0"/>
                                          </p:stCondLst>
                                        </p:cTn>
                                        <p:tgtEl>
                                          <p:spTgt spid="21"/>
                                        </p:tgtEl>
                                        <p:attrNameLst>
                                          <p:attrName>style.visibility</p:attrName>
                                        </p:attrNameLst>
                                      </p:cBhvr>
                                      <p:to>
                                        <p:strVal val="visible"/>
                                      </p:to>
                                    </p:set>
                                    <p:anim calcmode="lin" valueType="num">
                                      <p:cBhvr>
                                        <p:cTn id="12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21"/>
                                        </p:tgtEl>
                                        <p:attrNameLst>
                                          <p:attrName>ppt_y</p:attrName>
                                        </p:attrNameLst>
                                      </p:cBhvr>
                                      <p:tavLst>
                                        <p:tav tm="0">
                                          <p:val>
                                            <p:strVal val="#ppt_y"/>
                                          </p:val>
                                        </p:tav>
                                        <p:tav tm="100000">
                                          <p:val>
                                            <p:strVal val="#ppt_y"/>
                                          </p:val>
                                        </p:tav>
                                      </p:tavLst>
                                    </p:anim>
                                    <p:anim calcmode="lin" valueType="num">
                                      <p:cBhvr>
                                        <p:cTn id="12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21"/>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1000" fill="hold"/>
                                        <p:tgtEl>
                                          <p:spTgt spid="37"/>
                                        </p:tgtEl>
                                        <p:attrNameLst>
                                          <p:attrName>ppt_w</p:attrName>
                                        </p:attrNameLst>
                                      </p:cBhvr>
                                      <p:tavLst>
                                        <p:tav tm="0">
                                          <p:val>
                                            <p:fltVal val="0"/>
                                          </p:val>
                                        </p:tav>
                                        <p:tav tm="100000">
                                          <p:val>
                                            <p:strVal val="#ppt_w"/>
                                          </p:val>
                                        </p:tav>
                                      </p:tavLst>
                                    </p:anim>
                                    <p:anim calcmode="lin" valueType="num">
                                      <p:cBhvr>
                                        <p:cTn id="134" dur="1000" fill="hold"/>
                                        <p:tgtEl>
                                          <p:spTgt spid="37"/>
                                        </p:tgtEl>
                                        <p:attrNameLst>
                                          <p:attrName>ppt_h</p:attrName>
                                        </p:attrNameLst>
                                      </p:cBhvr>
                                      <p:tavLst>
                                        <p:tav tm="0">
                                          <p:val>
                                            <p:fltVal val="0"/>
                                          </p:val>
                                        </p:tav>
                                        <p:tav tm="100000">
                                          <p:val>
                                            <p:strVal val="#ppt_h"/>
                                          </p:val>
                                        </p:tav>
                                      </p:tavLst>
                                    </p:anim>
                                    <p:anim calcmode="lin" valueType="num">
                                      <p:cBhvr>
                                        <p:cTn id="135" dur="1000" fill="hold"/>
                                        <p:tgtEl>
                                          <p:spTgt spid="37"/>
                                        </p:tgtEl>
                                        <p:attrNameLst>
                                          <p:attrName>style.rotation</p:attrName>
                                        </p:attrNameLst>
                                      </p:cBhvr>
                                      <p:tavLst>
                                        <p:tav tm="0">
                                          <p:val>
                                            <p:fltVal val="90"/>
                                          </p:val>
                                        </p:tav>
                                        <p:tav tm="100000">
                                          <p:val>
                                            <p:fltVal val="0"/>
                                          </p:val>
                                        </p:tav>
                                      </p:tavLst>
                                    </p:anim>
                                    <p:animEffect transition="in" filter="fade">
                                      <p:cBhvr>
                                        <p:cTn id="136" dur="1000"/>
                                        <p:tgtEl>
                                          <p:spTgt spid="37"/>
                                        </p:tgtEl>
                                      </p:cBhvr>
                                    </p:animEffect>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grpId="0" nodeType="click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250" fill="hold"/>
                                        <p:tgtEl>
                                          <p:spTgt spid="25"/>
                                        </p:tgtEl>
                                        <p:attrNameLst>
                                          <p:attrName>ppt_w</p:attrName>
                                        </p:attrNameLst>
                                      </p:cBhvr>
                                      <p:tavLst>
                                        <p:tav tm="0">
                                          <p:val>
                                            <p:fltVal val="0"/>
                                          </p:val>
                                        </p:tav>
                                        <p:tav tm="100000">
                                          <p:val>
                                            <p:strVal val="#ppt_w"/>
                                          </p:val>
                                        </p:tav>
                                      </p:tavLst>
                                    </p:anim>
                                    <p:anim calcmode="lin" valueType="num">
                                      <p:cBhvr>
                                        <p:cTn id="142" dur="250" fill="hold"/>
                                        <p:tgtEl>
                                          <p:spTgt spid="25"/>
                                        </p:tgtEl>
                                        <p:attrNameLst>
                                          <p:attrName>ppt_h</p:attrName>
                                        </p:attrNameLst>
                                      </p:cBhvr>
                                      <p:tavLst>
                                        <p:tav tm="0">
                                          <p:val>
                                            <p:fltVal val="0"/>
                                          </p:val>
                                        </p:tav>
                                        <p:tav tm="100000">
                                          <p:val>
                                            <p:strVal val="#ppt_h"/>
                                          </p:val>
                                        </p:tav>
                                      </p:tavLst>
                                    </p:anim>
                                    <p:anim calcmode="lin" valueType="num">
                                      <p:cBhvr>
                                        <p:cTn id="143" dur="250" fill="hold"/>
                                        <p:tgtEl>
                                          <p:spTgt spid="25"/>
                                        </p:tgtEl>
                                        <p:attrNameLst>
                                          <p:attrName>style.rotation</p:attrName>
                                        </p:attrNameLst>
                                      </p:cBhvr>
                                      <p:tavLst>
                                        <p:tav tm="0">
                                          <p:val>
                                            <p:fltVal val="90"/>
                                          </p:val>
                                        </p:tav>
                                        <p:tav tm="100000">
                                          <p:val>
                                            <p:fltVal val="0"/>
                                          </p:val>
                                        </p:tav>
                                      </p:tavLst>
                                    </p:anim>
                                    <p:animEffect transition="in" filter="fade">
                                      <p:cBhvr>
                                        <p:cTn id="144" dur="250"/>
                                        <p:tgtEl>
                                          <p:spTgt spid="25"/>
                                        </p:tgtEl>
                                      </p:cBhvr>
                                    </p:animEffect>
                                  </p:childTnLst>
                                </p:cTn>
                              </p:par>
                            </p:childTnLst>
                          </p:cTn>
                        </p:par>
                      </p:childTnLst>
                    </p:cTn>
                  </p:par>
                  <p:par>
                    <p:cTn id="145" fill="hold">
                      <p:stCondLst>
                        <p:cond delay="indefinite"/>
                      </p:stCondLst>
                      <p:childTnLst>
                        <p:par>
                          <p:cTn id="146" fill="hold">
                            <p:stCondLst>
                              <p:cond delay="0"/>
                            </p:stCondLst>
                            <p:childTnLst>
                              <p:par>
                                <p:cTn id="147" presetID="56" presetClass="entr" presetSubtype="0" fill="hold" grpId="0" nodeType="clickEffect">
                                  <p:stCondLst>
                                    <p:cond delay="0"/>
                                  </p:stCondLst>
                                  <p:iterate type="lt">
                                    <p:tmPct val="10000"/>
                                  </p:iterate>
                                  <p:childTnLst>
                                    <p:set>
                                      <p:cBhvr>
                                        <p:cTn id="148" dur="1" fill="hold">
                                          <p:stCondLst>
                                            <p:cond delay="0"/>
                                          </p:stCondLst>
                                        </p:cTn>
                                        <p:tgtEl>
                                          <p:spTgt spid="23"/>
                                        </p:tgtEl>
                                        <p:attrNameLst>
                                          <p:attrName>style.visibility</p:attrName>
                                        </p:attrNameLst>
                                      </p:cBhvr>
                                      <p:to>
                                        <p:strVal val="visible"/>
                                      </p:to>
                                    </p:set>
                                    <p:anim by="(-#ppt_w*2)" calcmode="lin" valueType="num">
                                      <p:cBhvr rctx="PPT">
                                        <p:cTn id="149" dur="250" autoRev="1" fill="hold">
                                          <p:stCondLst>
                                            <p:cond delay="0"/>
                                          </p:stCondLst>
                                        </p:cTn>
                                        <p:tgtEl>
                                          <p:spTgt spid="23"/>
                                        </p:tgtEl>
                                        <p:attrNameLst>
                                          <p:attrName>ppt_w</p:attrName>
                                        </p:attrNameLst>
                                      </p:cBhvr>
                                    </p:anim>
                                    <p:anim by="(#ppt_w*0.50)" calcmode="lin" valueType="num">
                                      <p:cBhvr>
                                        <p:cTn id="150" dur="250" decel="50000" autoRev="1" fill="hold">
                                          <p:stCondLst>
                                            <p:cond delay="0"/>
                                          </p:stCondLst>
                                        </p:cTn>
                                        <p:tgtEl>
                                          <p:spTgt spid="23"/>
                                        </p:tgtEl>
                                        <p:attrNameLst>
                                          <p:attrName>ppt_x</p:attrName>
                                        </p:attrNameLst>
                                      </p:cBhvr>
                                    </p:anim>
                                    <p:anim from="(-#ppt_h/2)" to="(#ppt_y)" calcmode="lin" valueType="num">
                                      <p:cBhvr>
                                        <p:cTn id="151" dur="500" fill="hold">
                                          <p:stCondLst>
                                            <p:cond delay="0"/>
                                          </p:stCondLst>
                                        </p:cTn>
                                        <p:tgtEl>
                                          <p:spTgt spid="23"/>
                                        </p:tgtEl>
                                        <p:attrNameLst>
                                          <p:attrName>ppt_y</p:attrName>
                                        </p:attrNameLst>
                                      </p:cBhvr>
                                    </p:anim>
                                    <p:animRot by="21600000">
                                      <p:cBhvr>
                                        <p:cTn id="152" dur="500" fill="hold">
                                          <p:stCondLst>
                                            <p:cond delay="0"/>
                                          </p:stCondLst>
                                        </p:cTn>
                                        <p:tgtEl>
                                          <p:spTgt spid="23"/>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31" presetClass="entr" presetSubtype="0"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p:cTn id="157" dur="250" fill="hold"/>
                                        <p:tgtEl>
                                          <p:spTgt spid="26"/>
                                        </p:tgtEl>
                                        <p:attrNameLst>
                                          <p:attrName>ppt_w</p:attrName>
                                        </p:attrNameLst>
                                      </p:cBhvr>
                                      <p:tavLst>
                                        <p:tav tm="0">
                                          <p:val>
                                            <p:fltVal val="0"/>
                                          </p:val>
                                        </p:tav>
                                        <p:tav tm="100000">
                                          <p:val>
                                            <p:strVal val="#ppt_w"/>
                                          </p:val>
                                        </p:tav>
                                      </p:tavLst>
                                    </p:anim>
                                    <p:anim calcmode="lin" valueType="num">
                                      <p:cBhvr>
                                        <p:cTn id="158" dur="250" fill="hold"/>
                                        <p:tgtEl>
                                          <p:spTgt spid="26"/>
                                        </p:tgtEl>
                                        <p:attrNameLst>
                                          <p:attrName>ppt_h</p:attrName>
                                        </p:attrNameLst>
                                      </p:cBhvr>
                                      <p:tavLst>
                                        <p:tav tm="0">
                                          <p:val>
                                            <p:fltVal val="0"/>
                                          </p:val>
                                        </p:tav>
                                        <p:tav tm="100000">
                                          <p:val>
                                            <p:strVal val="#ppt_h"/>
                                          </p:val>
                                        </p:tav>
                                      </p:tavLst>
                                    </p:anim>
                                    <p:anim calcmode="lin" valueType="num">
                                      <p:cBhvr>
                                        <p:cTn id="159" dur="250" fill="hold"/>
                                        <p:tgtEl>
                                          <p:spTgt spid="26"/>
                                        </p:tgtEl>
                                        <p:attrNameLst>
                                          <p:attrName>style.rotation</p:attrName>
                                        </p:attrNameLst>
                                      </p:cBhvr>
                                      <p:tavLst>
                                        <p:tav tm="0">
                                          <p:val>
                                            <p:fltVal val="90"/>
                                          </p:val>
                                        </p:tav>
                                        <p:tav tm="100000">
                                          <p:val>
                                            <p:fltVal val="0"/>
                                          </p:val>
                                        </p:tav>
                                      </p:tavLst>
                                    </p:anim>
                                    <p:animEffect transition="in" filter="fade">
                                      <p:cBhvr>
                                        <p:cTn id="160" dur="250"/>
                                        <p:tgtEl>
                                          <p:spTgt spid="26"/>
                                        </p:tgtEl>
                                      </p:cBhvr>
                                    </p:animEffect>
                                  </p:childTnLst>
                                </p:cTn>
                              </p:par>
                            </p:childTnLst>
                          </p:cTn>
                        </p:par>
                      </p:childTnLst>
                    </p:cTn>
                  </p:par>
                  <p:par>
                    <p:cTn id="161" fill="hold">
                      <p:stCondLst>
                        <p:cond delay="indefinite"/>
                      </p:stCondLst>
                      <p:childTnLst>
                        <p:par>
                          <p:cTn id="162" fill="hold">
                            <p:stCondLst>
                              <p:cond delay="0"/>
                            </p:stCondLst>
                            <p:childTnLst>
                              <p:par>
                                <p:cTn id="163" presetID="41" presetClass="entr" presetSubtype="0" fill="hold" grpId="0" nodeType="clickEffect">
                                  <p:stCondLst>
                                    <p:cond delay="0"/>
                                  </p:stCondLst>
                                  <p:iterate type="lt">
                                    <p:tmPct val="10000"/>
                                  </p:iterate>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6" dur="500" fill="hold"/>
                                        <p:tgtEl>
                                          <p:spTgt spid="24"/>
                                        </p:tgtEl>
                                        <p:attrNameLst>
                                          <p:attrName>ppt_y</p:attrName>
                                        </p:attrNameLst>
                                      </p:cBhvr>
                                      <p:tavLst>
                                        <p:tav tm="0">
                                          <p:val>
                                            <p:strVal val="#ppt_y"/>
                                          </p:val>
                                        </p:tav>
                                        <p:tav tm="100000">
                                          <p:val>
                                            <p:strVal val="#ppt_y"/>
                                          </p:val>
                                        </p:tav>
                                      </p:tavLst>
                                    </p:anim>
                                    <p:anim calcmode="lin" valueType="num">
                                      <p:cBhvr>
                                        <p:cTn id="16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6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69" dur="500" tmFilter="0,0; .5, 1; 1, 1"/>
                                        <p:tgtEl>
                                          <p:spTgt spid="24"/>
                                        </p:tgtEl>
                                      </p:cBhvr>
                                    </p:animEffect>
                                  </p:childTnLst>
                                </p:cTn>
                              </p:par>
                            </p:childTnLst>
                          </p:cTn>
                        </p:par>
                      </p:childTnLst>
                    </p:cTn>
                  </p:par>
                  <p:par>
                    <p:cTn id="170" fill="hold">
                      <p:stCondLst>
                        <p:cond delay="indefinite"/>
                      </p:stCondLst>
                      <p:childTnLst>
                        <p:par>
                          <p:cTn id="171" fill="hold">
                            <p:stCondLst>
                              <p:cond delay="0"/>
                            </p:stCondLst>
                            <p:childTnLst>
                              <p:par>
                                <p:cTn id="172" presetID="31" presetClass="entr" presetSubtype="0" fill="hold" grpId="0" nodeType="clickEffect">
                                  <p:stCondLst>
                                    <p:cond delay="0"/>
                                  </p:stCondLst>
                                  <p:childTnLst>
                                    <p:set>
                                      <p:cBhvr>
                                        <p:cTn id="173" dur="1" fill="hold">
                                          <p:stCondLst>
                                            <p:cond delay="0"/>
                                          </p:stCondLst>
                                        </p:cTn>
                                        <p:tgtEl>
                                          <p:spTgt spid="29"/>
                                        </p:tgtEl>
                                        <p:attrNameLst>
                                          <p:attrName>style.visibility</p:attrName>
                                        </p:attrNameLst>
                                      </p:cBhvr>
                                      <p:to>
                                        <p:strVal val="visible"/>
                                      </p:to>
                                    </p:set>
                                    <p:anim calcmode="lin" valueType="num">
                                      <p:cBhvr>
                                        <p:cTn id="174" dur="250" fill="hold"/>
                                        <p:tgtEl>
                                          <p:spTgt spid="29"/>
                                        </p:tgtEl>
                                        <p:attrNameLst>
                                          <p:attrName>ppt_w</p:attrName>
                                        </p:attrNameLst>
                                      </p:cBhvr>
                                      <p:tavLst>
                                        <p:tav tm="0">
                                          <p:val>
                                            <p:fltVal val="0"/>
                                          </p:val>
                                        </p:tav>
                                        <p:tav tm="100000">
                                          <p:val>
                                            <p:strVal val="#ppt_w"/>
                                          </p:val>
                                        </p:tav>
                                      </p:tavLst>
                                    </p:anim>
                                    <p:anim calcmode="lin" valueType="num">
                                      <p:cBhvr>
                                        <p:cTn id="175" dur="250" fill="hold"/>
                                        <p:tgtEl>
                                          <p:spTgt spid="29"/>
                                        </p:tgtEl>
                                        <p:attrNameLst>
                                          <p:attrName>ppt_h</p:attrName>
                                        </p:attrNameLst>
                                      </p:cBhvr>
                                      <p:tavLst>
                                        <p:tav tm="0">
                                          <p:val>
                                            <p:fltVal val="0"/>
                                          </p:val>
                                        </p:tav>
                                        <p:tav tm="100000">
                                          <p:val>
                                            <p:strVal val="#ppt_h"/>
                                          </p:val>
                                        </p:tav>
                                      </p:tavLst>
                                    </p:anim>
                                    <p:anim calcmode="lin" valueType="num">
                                      <p:cBhvr>
                                        <p:cTn id="176" dur="250" fill="hold"/>
                                        <p:tgtEl>
                                          <p:spTgt spid="29"/>
                                        </p:tgtEl>
                                        <p:attrNameLst>
                                          <p:attrName>style.rotation</p:attrName>
                                        </p:attrNameLst>
                                      </p:cBhvr>
                                      <p:tavLst>
                                        <p:tav tm="0">
                                          <p:val>
                                            <p:fltVal val="90"/>
                                          </p:val>
                                        </p:tav>
                                        <p:tav tm="100000">
                                          <p:val>
                                            <p:fltVal val="0"/>
                                          </p:val>
                                        </p:tav>
                                      </p:tavLst>
                                    </p:anim>
                                    <p:animEffect transition="in" filter="fade">
                                      <p:cBhvr>
                                        <p:cTn id="177" dur="250"/>
                                        <p:tgtEl>
                                          <p:spTgt spid="29"/>
                                        </p:tgtEl>
                                      </p:cBhvr>
                                    </p:animEffect>
                                  </p:childTnLst>
                                </p:cTn>
                              </p:par>
                            </p:childTnLst>
                          </p:cTn>
                        </p:par>
                      </p:childTnLst>
                    </p:cTn>
                  </p:par>
                  <p:par>
                    <p:cTn id="178" fill="hold">
                      <p:stCondLst>
                        <p:cond delay="indefinite"/>
                      </p:stCondLst>
                      <p:childTnLst>
                        <p:par>
                          <p:cTn id="179" fill="hold">
                            <p:stCondLst>
                              <p:cond delay="0"/>
                            </p:stCondLst>
                            <p:childTnLst>
                              <p:par>
                                <p:cTn id="180" presetID="41" presetClass="entr" presetSubtype="0" fill="hold" grpId="0" nodeType="clickEffect">
                                  <p:stCondLst>
                                    <p:cond delay="0"/>
                                  </p:stCondLst>
                                  <p:iterate type="lt">
                                    <p:tmPct val="10000"/>
                                  </p:iterate>
                                  <p:childTnLst>
                                    <p:set>
                                      <p:cBhvr>
                                        <p:cTn id="181" dur="1" fill="hold">
                                          <p:stCondLst>
                                            <p:cond delay="0"/>
                                          </p:stCondLst>
                                        </p:cTn>
                                        <p:tgtEl>
                                          <p:spTgt spid="27"/>
                                        </p:tgtEl>
                                        <p:attrNameLst>
                                          <p:attrName>style.visibility</p:attrName>
                                        </p:attrNameLst>
                                      </p:cBhvr>
                                      <p:to>
                                        <p:strVal val="visible"/>
                                      </p:to>
                                    </p:set>
                                    <p:anim calcmode="lin" valueType="num">
                                      <p:cBhvr>
                                        <p:cTn id="18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83" dur="500" fill="hold"/>
                                        <p:tgtEl>
                                          <p:spTgt spid="27"/>
                                        </p:tgtEl>
                                        <p:attrNameLst>
                                          <p:attrName>ppt_y</p:attrName>
                                        </p:attrNameLst>
                                      </p:cBhvr>
                                      <p:tavLst>
                                        <p:tav tm="0">
                                          <p:val>
                                            <p:strVal val="#ppt_y"/>
                                          </p:val>
                                        </p:tav>
                                        <p:tav tm="100000">
                                          <p:val>
                                            <p:strVal val="#ppt_y"/>
                                          </p:val>
                                        </p:tav>
                                      </p:tavLst>
                                    </p:anim>
                                    <p:anim calcmode="lin" valueType="num">
                                      <p:cBhvr>
                                        <p:cTn id="18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8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6" dur="500" tmFilter="0,0; .5, 1; 1, 1"/>
                                        <p:tgtEl>
                                          <p:spTgt spid="27"/>
                                        </p:tgtEl>
                                      </p:cBhvr>
                                    </p:animEffect>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30"/>
                                        </p:tgtEl>
                                        <p:attrNameLst>
                                          <p:attrName>style.visibility</p:attrName>
                                        </p:attrNameLst>
                                      </p:cBhvr>
                                      <p:to>
                                        <p:strVal val="visible"/>
                                      </p:to>
                                    </p:set>
                                    <p:anim calcmode="lin" valueType="num">
                                      <p:cBhvr>
                                        <p:cTn id="191" dur="250" fill="hold"/>
                                        <p:tgtEl>
                                          <p:spTgt spid="30"/>
                                        </p:tgtEl>
                                        <p:attrNameLst>
                                          <p:attrName>ppt_w</p:attrName>
                                        </p:attrNameLst>
                                      </p:cBhvr>
                                      <p:tavLst>
                                        <p:tav tm="0">
                                          <p:val>
                                            <p:fltVal val="0"/>
                                          </p:val>
                                        </p:tav>
                                        <p:tav tm="100000">
                                          <p:val>
                                            <p:strVal val="#ppt_w"/>
                                          </p:val>
                                        </p:tav>
                                      </p:tavLst>
                                    </p:anim>
                                    <p:anim calcmode="lin" valueType="num">
                                      <p:cBhvr>
                                        <p:cTn id="192" dur="250" fill="hold"/>
                                        <p:tgtEl>
                                          <p:spTgt spid="30"/>
                                        </p:tgtEl>
                                        <p:attrNameLst>
                                          <p:attrName>ppt_h</p:attrName>
                                        </p:attrNameLst>
                                      </p:cBhvr>
                                      <p:tavLst>
                                        <p:tav tm="0">
                                          <p:val>
                                            <p:fltVal val="0"/>
                                          </p:val>
                                        </p:tav>
                                        <p:tav tm="100000">
                                          <p:val>
                                            <p:strVal val="#ppt_h"/>
                                          </p:val>
                                        </p:tav>
                                      </p:tavLst>
                                    </p:anim>
                                    <p:anim calcmode="lin" valueType="num">
                                      <p:cBhvr>
                                        <p:cTn id="193" dur="250" fill="hold"/>
                                        <p:tgtEl>
                                          <p:spTgt spid="30"/>
                                        </p:tgtEl>
                                        <p:attrNameLst>
                                          <p:attrName>style.rotation</p:attrName>
                                        </p:attrNameLst>
                                      </p:cBhvr>
                                      <p:tavLst>
                                        <p:tav tm="0">
                                          <p:val>
                                            <p:fltVal val="90"/>
                                          </p:val>
                                        </p:tav>
                                        <p:tav tm="100000">
                                          <p:val>
                                            <p:fltVal val="0"/>
                                          </p:val>
                                        </p:tav>
                                      </p:tavLst>
                                    </p:anim>
                                    <p:animEffect transition="in" filter="fade">
                                      <p:cBhvr>
                                        <p:cTn id="194" dur="250"/>
                                        <p:tgtEl>
                                          <p:spTgt spid="30"/>
                                        </p:tgtEl>
                                      </p:cBhvr>
                                    </p:animEffect>
                                  </p:childTnLst>
                                </p:cTn>
                              </p:par>
                            </p:childTnLst>
                          </p:cTn>
                        </p:par>
                      </p:childTnLst>
                    </p:cTn>
                  </p:par>
                  <p:par>
                    <p:cTn id="195" fill="hold">
                      <p:stCondLst>
                        <p:cond delay="indefinite"/>
                      </p:stCondLst>
                      <p:childTnLst>
                        <p:par>
                          <p:cTn id="196" fill="hold">
                            <p:stCondLst>
                              <p:cond delay="0"/>
                            </p:stCondLst>
                            <p:childTnLst>
                              <p:par>
                                <p:cTn id="197" presetID="41" presetClass="entr" presetSubtype="0" fill="hold" grpId="0" nodeType="clickEffect">
                                  <p:stCondLst>
                                    <p:cond delay="0"/>
                                  </p:stCondLst>
                                  <p:iterate type="lt">
                                    <p:tmPct val="10000"/>
                                  </p:iterate>
                                  <p:childTnLst>
                                    <p:set>
                                      <p:cBhvr>
                                        <p:cTn id="198" dur="1" fill="hold">
                                          <p:stCondLst>
                                            <p:cond delay="0"/>
                                          </p:stCondLst>
                                        </p:cTn>
                                        <p:tgtEl>
                                          <p:spTgt spid="28"/>
                                        </p:tgtEl>
                                        <p:attrNameLst>
                                          <p:attrName>style.visibility</p:attrName>
                                        </p:attrNameLst>
                                      </p:cBhvr>
                                      <p:to>
                                        <p:strVal val="visible"/>
                                      </p:to>
                                    </p:set>
                                    <p:anim calcmode="lin" valueType="num">
                                      <p:cBhvr>
                                        <p:cTn id="19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00" dur="500" fill="hold"/>
                                        <p:tgtEl>
                                          <p:spTgt spid="28"/>
                                        </p:tgtEl>
                                        <p:attrNameLst>
                                          <p:attrName>ppt_y</p:attrName>
                                        </p:attrNameLst>
                                      </p:cBhvr>
                                      <p:tavLst>
                                        <p:tav tm="0">
                                          <p:val>
                                            <p:strVal val="#ppt_y"/>
                                          </p:val>
                                        </p:tav>
                                        <p:tav tm="100000">
                                          <p:val>
                                            <p:strVal val="#ppt_y"/>
                                          </p:val>
                                        </p:tav>
                                      </p:tavLst>
                                    </p:anim>
                                    <p:anim calcmode="lin" valueType="num">
                                      <p:cBhvr>
                                        <p:cTn id="20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0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03" dur="500" tmFilter="0,0; .5, 1; 1, 1"/>
                                        <p:tgtEl>
                                          <p:spTgt spid="28"/>
                                        </p:tgtEl>
                                      </p:cBhvr>
                                    </p:animEffect>
                                  </p:childTnLst>
                                </p:cTn>
                              </p:par>
                            </p:childTnLst>
                          </p:cTn>
                        </p:par>
                      </p:childTnLst>
                    </p:cTn>
                  </p:par>
                  <p:par>
                    <p:cTn id="204" fill="hold">
                      <p:stCondLst>
                        <p:cond delay="indefinite"/>
                      </p:stCondLst>
                      <p:childTnLst>
                        <p:par>
                          <p:cTn id="205" fill="hold">
                            <p:stCondLst>
                              <p:cond delay="0"/>
                            </p:stCondLst>
                            <p:childTnLst>
                              <p:par>
                                <p:cTn id="206" presetID="31" presetClass="entr" presetSubtype="0" fill="hold" grpId="0" nodeType="clickEffect">
                                  <p:stCondLst>
                                    <p:cond delay="0"/>
                                  </p:stCondLst>
                                  <p:childTnLst>
                                    <p:set>
                                      <p:cBhvr>
                                        <p:cTn id="207" dur="1" fill="hold">
                                          <p:stCondLst>
                                            <p:cond delay="0"/>
                                          </p:stCondLst>
                                        </p:cTn>
                                        <p:tgtEl>
                                          <p:spTgt spid="33"/>
                                        </p:tgtEl>
                                        <p:attrNameLst>
                                          <p:attrName>style.visibility</p:attrName>
                                        </p:attrNameLst>
                                      </p:cBhvr>
                                      <p:to>
                                        <p:strVal val="visible"/>
                                      </p:to>
                                    </p:set>
                                    <p:anim calcmode="lin" valueType="num">
                                      <p:cBhvr>
                                        <p:cTn id="208" dur="250" fill="hold"/>
                                        <p:tgtEl>
                                          <p:spTgt spid="33"/>
                                        </p:tgtEl>
                                        <p:attrNameLst>
                                          <p:attrName>ppt_w</p:attrName>
                                        </p:attrNameLst>
                                      </p:cBhvr>
                                      <p:tavLst>
                                        <p:tav tm="0">
                                          <p:val>
                                            <p:fltVal val="0"/>
                                          </p:val>
                                        </p:tav>
                                        <p:tav tm="100000">
                                          <p:val>
                                            <p:strVal val="#ppt_w"/>
                                          </p:val>
                                        </p:tav>
                                      </p:tavLst>
                                    </p:anim>
                                    <p:anim calcmode="lin" valueType="num">
                                      <p:cBhvr>
                                        <p:cTn id="209" dur="250" fill="hold"/>
                                        <p:tgtEl>
                                          <p:spTgt spid="33"/>
                                        </p:tgtEl>
                                        <p:attrNameLst>
                                          <p:attrName>ppt_h</p:attrName>
                                        </p:attrNameLst>
                                      </p:cBhvr>
                                      <p:tavLst>
                                        <p:tav tm="0">
                                          <p:val>
                                            <p:fltVal val="0"/>
                                          </p:val>
                                        </p:tav>
                                        <p:tav tm="100000">
                                          <p:val>
                                            <p:strVal val="#ppt_h"/>
                                          </p:val>
                                        </p:tav>
                                      </p:tavLst>
                                    </p:anim>
                                    <p:anim calcmode="lin" valueType="num">
                                      <p:cBhvr>
                                        <p:cTn id="210" dur="250" fill="hold"/>
                                        <p:tgtEl>
                                          <p:spTgt spid="33"/>
                                        </p:tgtEl>
                                        <p:attrNameLst>
                                          <p:attrName>style.rotation</p:attrName>
                                        </p:attrNameLst>
                                      </p:cBhvr>
                                      <p:tavLst>
                                        <p:tav tm="0">
                                          <p:val>
                                            <p:fltVal val="90"/>
                                          </p:val>
                                        </p:tav>
                                        <p:tav tm="100000">
                                          <p:val>
                                            <p:fltVal val="0"/>
                                          </p:val>
                                        </p:tav>
                                      </p:tavLst>
                                    </p:anim>
                                    <p:animEffect transition="in" filter="fade">
                                      <p:cBhvr>
                                        <p:cTn id="211" dur="250"/>
                                        <p:tgtEl>
                                          <p:spTgt spid="33"/>
                                        </p:tgtEl>
                                      </p:cBhvr>
                                    </p:animEffect>
                                  </p:childTnLst>
                                </p:cTn>
                              </p:par>
                            </p:childTnLst>
                          </p:cTn>
                        </p:par>
                      </p:childTnLst>
                    </p:cTn>
                  </p:par>
                  <p:par>
                    <p:cTn id="212" fill="hold">
                      <p:stCondLst>
                        <p:cond delay="indefinite"/>
                      </p:stCondLst>
                      <p:childTnLst>
                        <p:par>
                          <p:cTn id="213" fill="hold">
                            <p:stCondLst>
                              <p:cond delay="0"/>
                            </p:stCondLst>
                            <p:childTnLst>
                              <p:par>
                                <p:cTn id="214" presetID="41" presetClass="entr" presetSubtype="0" fill="hold" grpId="0" nodeType="clickEffect">
                                  <p:stCondLst>
                                    <p:cond delay="0"/>
                                  </p:stCondLst>
                                  <p:iterate type="lt">
                                    <p:tmPct val="10000"/>
                                  </p:iterate>
                                  <p:childTnLst>
                                    <p:set>
                                      <p:cBhvr>
                                        <p:cTn id="215" dur="1" fill="hold">
                                          <p:stCondLst>
                                            <p:cond delay="0"/>
                                          </p:stCondLst>
                                        </p:cTn>
                                        <p:tgtEl>
                                          <p:spTgt spid="31"/>
                                        </p:tgtEl>
                                        <p:attrNameLst>
                                          <p:attrName>style.visibility</p:attrName>
                                        </p:attrNameLst>
                                      </p:cBhvr>
                                      <p:to>
                                        <p:strVal val="visible"/>
                                      </p:to>
                                    </p:set>
                                    <p:anim calcmode="lin" valueType="num">
                                      <p:cBhvr>
                                        <p:cTn id="21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17" dur="500" fill="hold"/>
                                        <p:tgtEl>
                                          <p:spTgt spid="31"/>
                                        </p:tgtEl>
                                        <p:attrNameLst>
                                          <p:attrName>ppt_y</p:attrName>
                                        </p:attrNameLst>
                                      </p:cBhvr>
                                      <p:tavLst>
                                        <p:tav tm="0">
                                          <p:val>
                                            <p:strVal val="#ppt_y"/>
                                          </p:val>
                                        </p:tav>
                                        <p:tav tm="100000">
                                          <p:val>
                                            <p:strVal val="#ppt_y"/>
                                          </p:val>
                                        </p:tav>
                                      </p:tavLst>
                                    </p:anim>
                                    <p:anim calcmode="lin" valueType="num">
                                      <p:cBhvr>
                                        <p:cTn id="21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1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20" dur="500" tmFilter="0,0; .5, 1; 1, 1"/>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31" presetClass="entr" presetSubtype="0" fill="hold" grpId="0" nodeType="clickEffect">
                                  <p:stCondLst>
                                    <p:cond delay="0"/>
                                  </p:stCondLst>
                                  <p:childTnLst>
                                    <p:set>
                                      <p:cBhvr>
                                        <p:cTn id="224" dur="1" fill="hold">
                                          <p:stCondLst>
                                            <p:cond delay="0"/>
                                          </p:stCondLst>
                                        </p:cTn>
                                        <p:tgtEl>
                                          <p:spTgt spid="34"/>
                                        </p:tgtEl>
                                        <p:attrNameLst>
                                          <p:attrName>style.visibility</p:attrName>
                                        </p:attrNameLst>
                                      </p:cBhvr>
                                      <p:to>
                                        <p:strVal val="visible"/>
                                      </p:to>
                                    </p:set>
                                    <p:anim calcmode="lin" valueType="num">
                                      <p:cBhvr>
                                        <p:cTn id="225" dur="250" fill="hold"/>
                                        <p:tgtEl>
                                          <p:spTgt spid="34"/>
                                        </p:tgtEl>
                                        <p:attrNameLst>
                                          <p:attrName>ppt_w</p:attrName>
                                        </p:attrNameLst>
                                      </p:cBhvr>
                                      <p:tavLst>
                                        <p:tav tm="0">
                                          <p:val>
                                            <p:fltVal val="0"/>
                                          </p:val>
                                        </p:tav>
                                        <p:tav tm="100000">
                                          <p:val>
                                            <p:strVal val="#ppt_w"/>
                                          </p:val>
                                        </p:tav>
                                      </p:tavLst>
                                    </p:anim>
                                    <p:anim calcmode="lin" valueType="num">
                                      <p:cBhvr>
                                        <p:cTn id="226" dur="250" fill="hold"/>
                                        <p:tgtEl>
                                          <p:spTgt spid="34"/>
                                        </p:tgtEl>
                                        <p:attrNameLst>
                                          <p:attrName>ppt_h</p:attrName>
                                        </p:attrNameLst>
                                      </p:cBhvr>
                                      <p:tavLst>
                                        <p:tav tm="0">
                                          <p:val>
                                            <p:fltVal val="0"/>
                                          </p:val>
                                        </p:tav>
                                        <p:tav tm="100000">
                                          <p:val>
                                            <p:strVal val="#ppt_h"/>
                                          </p:val>
                                        </p:tav>
                                      </p:tavLst>
                                    </p:anim>
                                    <p:anim calcmode="lin" valueType="num">
                                      <p:cBhvr>
                                        <p:cTn id="227" dur="250" fill="hold"/>
                                        <p:tgtEl>
                                          <p:spTgt spid="34"/>
                                        </p:tgtEl>
                                        <p:attrNameLst>
                                          <p:attrName>style.rotation</p:attrName>
                                        </p:attrNameLst>
                                      </p:cBhvr>
                                      <p:tavLst>
                                        <p:tav tm="0">
                                          <p:val>
                                            <p:fltVal val="90"/>
                                          </p:val>
                                        </p:tav>
                                        <p:tav tm="100000">
                                          <p:val>
                                            <p:fltVal val="0"/>
                                          </p:val>
                                        </p:tav>
                                      </p:tavLst>
                                    </p:anim>
                                    <p:animEffect transition="in" filter="fade">
                                      <p:cBhvr>
                                        <p:cTn id="228" dur="250"/>
                                        <p:tgtEl>
                                          <p:spTgt spid="34"/>
                                        </p:tgtEl>
                                      </p:cBhvr>
                                    </p:animEffect>
                                  </p:childTnLst>
                                </p:cTn>
                              </p:par>
                            </p:childTnLst>
                          </p:cTn>
                        </p:par>
                      </p:childTnLst>
                    </p:cTn>
                  </p:par>
                  <p:par>
                    <p:cTn id="229" fill="hold">
                      <p:stCondLst>
                        <p:cond delay="indefinite"/>
                      </p:stCondLst>
                      <p:childTnLst>
                        <p:par>
                          <p:cTn id="230" fill="hold">
                            <p:stCondLst>
                              <p:cond delay="0"/>
                            </p:stCondLst>
                            <p:childTnLst>
                              <p:par>
                                <p:cTn id="231" presetID="41" presetClass="entr" presetSubtype="0" fill="hold" grpId="0" nodeType="clickEffect">
                                  <p:stCondLst>
                                    <p:cond delay="0"/>
                                  </p:stCondLst>
                                  <p:iterate type="lt">
                                    <p:tmPct val="10000"/>
                                  </p:iterate>
                                  <p:childTnLst>
                                    <p:set>
                                      <p:cBhvr>
                                        <p:cTn id="232" dur="1" fill="hold">
                                          <p:stCondLst>
                                            <p:cond delay="0"/>
                                          </p:stCondLst>
                                        </p:cTn>
                                        <p:tgtEl>
                                          <p:spTgt spid="32"/>
                                        </p:tgtEl>
                                        <p:attrNameLst>
                                          <p:attrName>style.visibility</p:attrName>
                                        </p:attrNameLst>
                                      </p:cBhvr>
                                      <p:to>
                                        <p:strVal val="visible"/>
                                      </p:to>
                                    </p:set>
                                    <p:anim calcmode="lin" valueType="num">
                                      <p:cBhvr>
                                        <p:cTn id="233"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34" dur="500" fill="hold"/>
                                        <p:tgtEl>
                                          <p:spTgt spid="32"/>
                                        </p:tgtEl>
                                        <p:attrNameLst>
                                          <p:attrName>ppt_y</p:attrName>
                                        </p:attrNameLst>
                                      </p:cBhvr>
                                      <p:tavLst>
                                        <p:tav tm="0">
                                          <p:val>
                                            <p:strVal val="#ppt_y"/>
                                          </p:val>
                                        </p:tav>
                                        <p:tav tm="100000">
                                          <p:val>
                                            <p:strVal val="#ppt_y"/>
                                          </p:val>
                                        </p:tav>
                                      </p:tavLst>
                                    </p:anim>
                                    <p:anim calcmode="lin" valueType="num">
                                      <p:cBhvr>
                                        <p:cTn id="235"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36"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37" dur="500" tmFilter="0,0; .5, 1; 1, 1"/>
                                        <p:tgtEl>
                                          <p:spTgt spid="32"/>
                                        </p:tgtEl>
                                      </p:cBhvr>
                                    </p:animEffect>
                                  </p:childTnLst>
                                </p:cTn>
                              </p:par>
                            </p:childTnLst>
                          </p:cTn>
                        </p:par>
                      </p:childTnLst>
                    </p:cTn>
                  </p:par>
                  <p:par>
                    <p:cTn id="238" fill="hold">
                      <p:stCondLst>
                        <p:cond delay="indefinite"/>
                      </p:stCondLst>
                      <p:childTnLst>
                        <p:par>
                          <p:cTn id="239" fill="hold">
                            <p:stCondLst>
                              <p:cond delay="0"/>
                            </p:stCondLst>
                            <p:childTnLst>
                              <p:par>
                                <p:cTn id="240" presetID="31" presetClass="entr" presetSubtype="0" fill="hold" grpId="0" nodeType="clickEffect">
                                  <p:stCondLst>
                                    <p:cond delay="0"/>
                                  </p:stCondLst>
                                  <p:childTnLst>
                                    <p:set>
                                      <p:cBhvr>
                                        <p:cTn id="241" dur="1" fill="hold">
                                          <p:stCondLst>
                                            <p:cond delay="0"/>
                                          </p:stCondLst>
                                        </p:cTn>
                                        <p:tgtEl>
                                          <p:spTgt spid="35"/>
                                        </p:tgtEl>
                                        <p:attrNameLst>
                                          <p:attrName>style.visibility</p:attrName>
                                        </p:attrNameLst>
                                      </p:cBhvr>
                                      <p:to>
                                        <p:strVal val="visible"/>
                                      </p:to>
                                    </p:set>
                                    <p:anim calcmode="lin" valueType="num">
                                      <p:cBhvr>
                                        <p:cTn id="242" dur="250" fill="hold"/>
                                        <p:tgtEl>
                                          <p:spTgt spid="35"/>
                                        </p:tgtEl>
                                        <p:attrNameLst>
                                          <p:attrName>ppt_w</p:attrName>
                                        </p:attrNameLst>
                                      </p:cBhvr>
                                      <p:tavLst>
                                        <p:tav tm="0">
                                          <p:val>
                                            <p:fltVal val="0"/>
                                          </p:val>
                                        </p:tav>
                                        <p:tav tm="100000">
                                          <p:val>
                                            <p:strVal val="#ppt_w"/>
                                          </p:val>
                                        </p:tav>
                                      </p:tavLst>
                                    </p:anim>
                                    <p:anim calcmode="lin" valueType="num">
                                      <p:cBhvr>
                                        <p:cTn id="243" dur="250" fill="hold"/>
                                        <p:tgtEl>
                                          <p:spTgt spid="35"/>
                                        </p:tgtEl>
                                        <p:attrNameLst>
                                          <p:attrName>ppt_h</p:attrName>
                                        </p:attrNameLst>
                                      </p:cBhvr>
                                      <p:tavLst>
                                        <p:tav tm="0">
                                          <p:val>
                                            <p:fltVal val="0"/>
                                          </p:val>
                                        </p:tav>
                                        <p:tav tm="100000">
                                          <p:val>
                                            <p:strVal val="#ppt_h"/>
                                          </p:val>
                                        </p:tav>
                                      </p:tavLst>
                                    </p:anim>
                                    <p:anim calcmode="lin" valueType="num">
                                      <p:cBhvr>
                                        <p:cTn id="244" dur="250" fill="hold"/>
                                        <p:tgtEl>
                                          <p:spTgt spid="35"/>
                                        </p:tgtEl>
                                        <p:attrNameLst>
                                          <p:attrName>style.rotation</p:attrName>
                                        </p:attrNameLst>
                                      </p:cBhvr>
                                      <p:tavLst>
                                        <p:tav tm="0">
                                          <p:val>
                                            <p:fltVal val="90"/>
                                          </p:val>
                                        </p:tav>
                                        <p:tav tm="100000">
                                          <p:val>
                                            <p:fltVal val="0"/>
                                          </p:val>
                                        </p:tav>
                                      </p:tavLst>
                                    </p:anim>
                                    <p:animEffect transition="in" filter="fade">
                                      <p:cBhvr>
                                        <p:cTn id="245" dur="250"/>
                                        <p:tgtEl>
                                          <p:spTgt spid="35"/>
                                        </p:tgtEl>
                                      </p:cBhvr>
                                    </p:animEffect>
                                  </p:childTnLst>
                                </p:cTn>
                              </p:par>
                            </p:childTnLst>
                          </p:cTn>
                        </p:par>
                      </p:childTnLst>
                    </p:cTn>
                  </p:par>
                  <p:par>
                    <p:cTn id="246" fill="hold">
                      <p:stCondLst>
                        <p:cond delay="indefinite"/>
                      </p:stCondLst>
                      <p:childTnLst>
                        <p:par>
                          <p:cTn id="247" fill="hold">
                            <p:stCondLst>
                              <p:cond delay="0"/>
                            </p:stCondLst>
                            <p:childTnLst>
                              <p:par>
                                <p:cTn id="248" presetID="41" presetClass="entr" presetSubtype="0" fill="hold" grpId="0" nodeType="clickEffect">
                                  <p:stCondLst>
                                    <p:cond delay="0"/>
                                  </p:stCondLst>
                                  <p:iterate type="lt">
                                    <p:tmPct val="10000"/>
                                  </p:iterate>
                                  <p:childTnLst>
                                    <p:set>
                                      <p:cBhvr>
                                        <p:cTn id="249" dur="1" fill="hold">
                                          <p:stCondLst>
                                            <p:cond delay="0"/>
                                          </p:stCondLst>
                                        </p:cTn>
                                        <p:tgtEl>
                                          <p:spTgt spid="36"/>
                                        </p:tgtEl>
                                        <p:attrNameLst>
                                          <p:attrName>style.visibility</p:attrName>
                                        </p:attrNameLst>
                                      </p:cBhvr>
                                      <p:to>
                                        <p:strVal val="visible"/>
                                      </p:to>
                                    </p:set>
                                    <p:anim calcmode="lin" valueType="num">
                                      <p:cBhvr>
                                        <p:cTn id="250"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51" dur="500" fill="hold"/>
                                        <p:tgtEl>
                                          <p:spTgt spid="36"/>
                                        </p:tgtEl>
                                        <p:attrNameLst>
                                          <p:attrName>ppt_y</p:attrName>
                                        </p:attrNameLst>
                                      </p:cBhvr>
                                      <p:tavLst>
                                        <p:tav tm="0">
                                          <p:val>
                                            <p:strVal val="#ppt_y"/>
                                          </p:val>
                                        </p:tav>
                                        <p:tav tm="100000">
                                          <p:val>
                                            <p:strVal val="#ppt_y"/>
                                          </p:val>
                                        </p:tav>
                                      </p:tavLst>
                                    </p:anim>
                                    <p:anim calcmode="lin" valueType="num">
                                      <p:cBhvr>
                                        <p:cTn id="252"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53"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54"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99583" y="24295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المؤنث للغائب</a:t>
            </a:r>
            <a:endParaRPr lang="en-US" sz="3200" dirty="0">
              <a:solidFill>
                <a:schemeClr val="tx1"/>
              </a:solidFill>
            </a:endParaRPr>
          </a:p>
        </p:txBody>
      </p:sp>
      <p:sp>
        <p:nvSpPr>
          <p:cNvPr id="6" name="Rectangle 5"/>
          <p:cNvSpPr/>
          <p:nvPr/>
        </p:nvSpPr>
        <p:spPr>
          <a:xfrm>
            <a:off x="8166206" y="24295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a:t>
            </a:r>
            <a:r>
              <a:rPr lang="ar-MA" sz="3200" dirty="0" smtClean="0">
                <a:solidFill>
                  <a:schemeClr val="tx1"/>
                </a:solidFill>
              </a:rPr>
              <a:t>المضارع </a:t>
            </a:r>
            <a:r>
              <a:rPr lang="ar-MA" sz="3200" dirty="0" smtClean="0">
                <a:solidFill>
                  <a:schemeClr val="tx1"/>
                </a:solidFill>
              </a:rPr>
              <a:t>المثبت </a:t>
            </a:r>
            <a:r>
              <a:rPr lang="ar-MA" sz="3200" dirty="0" smtClean="0">
                <a:solidFill>
                  <a:schemeClr val="tx1"/>
                </a:solidFill>
              </a:rPr>
              <a:t>المعروف</a:t>
            </a:r>
            <a:endParaRPr lang="en-US" sz="3200" dirty="0">
              <a:solidFill>
                <a:schemeClr val="tx1"/>
              </a:solidFill>
            </a:endParaRPr>
          </a:p>
        </p:txBody>
      </p:sp>
      <p:sp>
        <p:nvSpPr>
          <p:cNvPr id="7" name="Rounded Rectangular Callout 6"/>
          <p:cNvSpPr/>
          <p:nvPr/>
        </p:nvSpPr>
        <p:spPr>
          <a:xfrm>
            <a:off x="11298841" y="14819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8" name="Rounded Rectangular Callout 7"/>
          <p:cNvSpPr/>
          <p:nvPr/>
        </p:nvSpPr>
        <p:spPr>
          <a:xfrm>
            <a:off x="8166206" y="14955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12" name="Rectangle 11"/>
          <p:cNvSpPr/>
          <p:nvPr/>
        </p:nvSpPr>
        <p:spPr>
          <a:xfrm>
            <a:off x="6470268" y="24566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استفعال</a:t>
            </a:r>
            <a:endParaRPr lang="en-US" sz="3200" dirty="0">
              <a:solidFill>
                <a:schemeClr val="tx1"/>
              </a:solidFill>
            </a:endParaRPr>
          </a:p>
        </p:txBody>
      </p:sp>
      <p:sp>
        <p:nvSpPr>
          <p:cNvPr id="13" name="Rectangle 12"/>
          <p:cNvSpPr/>
          <p:nvPr/>
        </p:nvSpPr>
        <p:spPr>
          <a:xfrm>
            <a:off x="4795945" y="24566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الاستخدام</a:t>
            </a:r>
            <a:endParaRPr lang="en-US" sz="3200" dirty="0">
              <a:solidFill>
                <a:schemeClr val="tx1"/>
              </a:solidFill>
            </a:endParaRPr>
          </a:p>
        </p:txBody>
      </p:sp>
      <p:sp>
        <p:nvSpPr>
          <p:cNvPr id="14" name="Rounded Rectangular Callout 13"/>
          <p:cNvSpPr/>
          <p:nvPr/>
        </p:nvSpPr>
        <p:spPr>
          <a:xfrm>
            <a:off x="6470268" y="15090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15" name="Rounded Rectangular Callout 14"/>
          <p:cNvSpPr/>
          <p:nvPr/>
        </p:nvSpPr>
        <p:spPr>
          <a:xfrm>
            <a:off x="4795945" y="15226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16" name="Rectangle 15"/>
          <p:cNvSpPr/>
          <p:nvPr/>
        </p:nvSpPr>
        <p:spPr>
          <a:xfrm>
            <a:off x="3331087" y="24566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خ د م</a:t>
            </a:r>
            <a:endParaRPr lang="en-US" sz="3200" dirty="0">
              <a:solidFill>
                <a:schemeClr val="tx1"/>
              </a:solidFill>
            </a:endParaRPr>
          </a:p>
        </p:txBody>
      </p:sp>
      <p:sp>
        <p:nvSpPr>
          <p:cNvPr id="17" name="Rectangle 16"/>
          <p:cNvSpPr/>
          <p:nvPr/>
        </p:nvSpPr>
        <p:spPr>
          <a:xfrm>
            <a:off x="1997360" y="24566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صحيح</a:t>
            </a:r>
            <a:endParaRPr lang="en-US" sz="3200" dirty="0">
              <a:solidFill>
                <a:schemeClr val="tx1"/>
              </a:solidFill>
            </a:endParaRPr>
          </a:p>
        </p:txBody>
      </p:sp>
      <p:sp>
        <p:nvSpPr>
          <p:cNvPr id="18" name="Rounded Rectangular Callout 17"/>
          <p:cNvSpPr/>
          <p:nvPr/>
        </p:nvSpPr>
        <p:spPr>
          <a:xfrm>
            <a:off x="3331087" y="15090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19" name="Rounded Rectangular Callout 18"/>
          <p:cNvSpPr/>
          <p:nvPr/>
        </p:nvSpPr>
        <p:spPr>
          <a:xfrm>
            <a:off x="1997360" y="15226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20" name="Rounded Rectangular Callout 19"/>
          <p:cNvSpPr/>
          <p:nvPr/>
        </p:nvSpPr>
        <p:spPr>
          <a:xfrm>
            <a:off x="243584" y="15216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21" name="Rectangle 20"/>
          <p:cNvSpPr/>
          <p:nvPr/>
        </p:nvSpPr>
        <p:spPr>
          <a:xfrm>
            <a:off x="243584" y="24566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تستعمل</a:t>
            </a:r>
            <a:endParaRPr lang="en-US" sz="3200" dirty="0">
              <a:solidFill>
                <a:schemeClr val="tx1"/>
              </a:solidFill>
            </a:endParaRPr>
          </a:p>
        </p:txBody>
      </p:sp>
      <p:sp>
        <p:nvSpPr>
          <p:cNvPr id="22" name="Rounded Rectangular Callout 21"/>
          <p:cNvSpPr/>
          <p:nvPr/>
        </p:nvSpPr>
        <p:spPr>
          <a:xfrm>
            <a:off x="10607566" y="3271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تستخدم</a:t>
            </a:r>
            <a:endParaRPr lang="en-US" sz="4000" b="1" dirty="0">
              <a:solidFill>
                <a:schemeClr val="tx1"/>
              </a:solidFill>
            </a:endParaRPr>
          </a:p>
        </p:txBody>
      </p:sp>
      <p:sp>
        <p:nvSpPr>
          <p:cNvPr id="23" name="Rectangle 22"/>
          <p:cNvSpPr/>
          <p:nvPr/>
        </p:nvSpPr>
        <p:spPr>
          <a:xfrm>
            <a:off x="11324983" y="60871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الجمع المذكر للغائب</a:t>
            </a:r>
            <a:endParaRPr lang="en-US" sz="3200" dirty="0">
              <a:solidFill>
                <a:schemeClr val="tx1"/>
              </a:solidFill>
            </a:endParaRPr>
          </a:p>
        </p:txBody>
      </p:sp>
      <p:sp>
        <p:nvSpPr>
          <p:cNvPr id="24" name="Rectangle 23"/>
          <p:cNvSpPr/>
          <p:nvPr/>
        </p:nvSpPr>
        <p:spPr>
          <a:xfrm>
            <a:off x="8191606" y="60871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a:t>
            </a:r>
            <a:r>
              <a:rPr lang="ar-MA" sz="3200" dirty="0" smtClean="0">
                <a:solidFill>
                  <a:schemeClr val="tx1"/>
                </a:solidFill>
              </a:rPr>
              <a:t>المضارع المثبت </a:t>
            </a:r>
            <a:r>
              <a:rPr lang="ar-MA" sz="3200" dirty="0" smtClean="0">
                <a:solidFill>
                  <a:schemeClr val="tx1"/>
                </a:solidFill>
              </a:rPr>
              <a:t>المعروف</a:t>
            </a:r>
            <a:endParaRPr lang="en-US" sz="3200" dirty="0">
              <a:solidFill>
                <a:schemeClr val="tx1"/>
              </a:solidFill>
            </a:endParaRPr>
          </a:p>
        </p:txBody>
      </p:sp>
      <p:sp>
        <p:nvSpPr>
          <p:cNvPr id="25" name="Rounded Rectangular Callout 24"/>
          <p:cNvSpPr/>
          <p:nvPr/>
        </p:nvSpPr>
        <p:spPr>
          <a:xfrm>
            <a:off x="11324241" y="51395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26" name="Rounded Rectangular Callout 25"/>
          <p:cNvSpPr/>
          <p:nvPr/>
        </p:nvSpPr>
        <p:spPr>
          <a:xfrm>
            <a:off x="8191606" y="51531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27" name="Rectangle 26"/>
          <p:cNvSpPr/>
          <p:nvPr/>
        </p:nvSpPr>
        <p:spPr>
          <a:xfrm>
            <a:off x="6495668" y="61142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تفعل</a:t>
            </a:r>
            <a:endParaRPr lang="en-US" sz="3200" dirty="0">
              <a:solidFill>
                <a:schemeClr val="tx1"/>
              </a:solidFill>
            </a:endParaRPr>
          </a:p>
        </p:txBody>
      </p:sp>
      <p:sp>
        <p:nvSpPr>
          <p:cNvPr id="28" name="Rectangle 27"/>
          <p:cNvSpPr/>
          <p:nvPr/>
        </p:nvSpPr>
        <p:spPr>
          <a:xfrm>
            <a:off x="4821345" y="61142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التكلم</a:t>
            </a:r>
            <a:endParaRPr lang="en-US" sz="3200" dirty="0">
              <a:solidFill>
                <a:schemeClr val="tx1"/>
              </a:solidFill>
            </a:endParaRPr>
          </a:p>
        </p:txBody>
      </p:sp>
      <p:sp>
        <p:nvSpPr>
          <p:cNvPr id="29" name="Rounded Rectangular Callout 28"/>
          <p:cNvSpPr/>
          <p:nvPr/>
        </p:nvSpPr>
        <p:spPr>
          <a:xfrm>
            <a:off x="6495668" y="51666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30" name="Rounded Rectangular Callout 29"/>
          <p:cNvSpPr/>
          <p:nvPr/>
        </p:nvSpPr>
        <p:spPr>
          <a:xfrm>
            <a:off x="4821345" y="51802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31" name="Rectangle 30"/>
          <p:cNvSpPr/>
          <p:nvPr/>
        </p:nvSpPr>
        <p:spPr>
          <a:xfrm>
            <a:off x="3356487" y="61142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ك ل م</a:t>
            </a:r>
            <a:endParaRPr lang="en-US" sz="3200" dirty="0">
              <a:solidFill>
                <a:schemeClr val="tx1"/>
              </a:solidFill>
            </a:endParaRPr>
          </a:p>
        </p:txBody>
      </p:sp>
      <p:sp>
        <p:nvSpPr>
          <p:cNvPr id="32" name="Rectangle 31"/>
          <p:cNvSpPr/>
          <p:nvPr/>
        </p:nvSpPr>
        <p:spPr>
          <a:xfrm>
            <a:off x="2022760" y="61142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صحيح</a:t>
            </a:r>
            <a:endParaRPr lang="en-US" sz="3200" dirty="0">
              <a:solidFill>
                <a:schemeClr val="tx1"/>
              </a:solidFill>
            </a:endParaRPr>
          </a:p>
        </p:txBody>
      </p:sp>
      <p:sp>
        <p:nvSpPr>
          <p:cNvPr id="33" name="Rounded Rectangular Callout 32"/>
          <p:cNvSpPr/>
          <p:nvPr/>
        </p:nvSpPr>
        <p:spPr>
          <a:xfrm>
            <a:off x="3356487" y="51666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34" name="Rounded Rectangular Callout 33"/>
          <p:cNvSpPr/>
          <p:nvPr/>
        </p:nvSpPr>
        <p:spPr>
          <a:xfrm>
            <a:off x="2022760" y="51802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35" name="Rounded Rectangular Callout 34"/>
          <p:cNvSpPr/>
          <p:nvPr/>
        </p:nvSpPr>
        <p:spPr>
          <a:xfrm>
            <a:off x="268984" y="51792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36" name="Rectangle 35"/>
          <p:cNvSpPr/>
          <p:nvPr/>
        </p:nvSpPr>
        <p:spPr>
          <a:xfrm>
            <a:off x="268984" y="61142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يتحدث</a:t>
            </a:r>
            <a:endParaRPr lang="en-US" sz="3200" dirty="0">
              <a:solidFill>
                <a:schemeClr val="tx1"/>
              </a:solidFill>
            </a:endParaRPr>
          </a:p>
        </p:txBody>
      </p:sp>
      <p:sp>
        <p:nvSpPr>
          <p:cNvPr id="37" name="Rounded Rectangular Callout 36"/>
          <p:cNvSpPr/>
          <p:nvPr/>
        </p:nvSpPr>
        <p:spPr>
          <a:xfrm>
            <a:off x="10632966" y="39847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يتكلم</a:t>
            </a:r>
            <a:endParaRPr lang="en-US" sz="4000" b="1" dirty="0">
              <a:solidFill>
                <a:schemeClr val="tx1"/>
              </a:solidFill>
            </a:endParaRPr>
          </a:p>
        </p:txBody>
      </p:sp>
    </p:spTree>
    <p:extLst>
      <p:ext uri="{BB962C8B-B14F-4D97-AF65-F5344CB8AC3E}">
        <p14:creationId xmlns:p14="http://schemas.microsoft.com/office/powerpoint/2010/main" val="3411694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50" fill="hold"/>
                                        <p:tgtEl>
                                          <p:spTgt spid="7"/>
                                        </p:tgtEl>
                                        <p:attrNameLst>
                                          <p:attrName>ppt_w</p:attrName>
                                        </p:attrNameLst>
                                      </p:cBhvr>
                                      <p:tavLst>
                                        <p:tav tm="0">
                                          <p:val>
                                            <p:fltVal val="0"/>
                                          </p:val>
                                        </p:tav>
                                        <p:tav tm="100000">
                                          <p:val>
                                            <p:strVal val="#ppt_w"/>
                                          </p:val>
                                        </p:tav>
                                      </p:tavLst>
                                    </p:anim>
                                    <p:anim calcmode="lin" valueType="num">
                                      <p:cBhvr>
                                        <p:cTn id="16" dur="250" fill="hold"/>
                                        <p:tgtEl>
                                          <p:spTgt spid="7"/>
                                        </p:tgtEl>
                                        <p:attrNameLst>
                                          <p:attrName>ppt_h</p:attrName>
                                        </p:attrNameLst>
                                      </p:cBhvr>
                                      <p:tavLst>
                                        <p:tav tm="0">
                                          <p:val>
                                            <p:fltVal val="0"/>
                                          </p:val>
                                        </p:tav>
                                        <p:tav tm="100000">
                                          <p:val>
                                            <p:strVal val="#ppt_h"/>
                                          </p:val>
                                        </p:tav>
                                      </p:tavLst>
                                    </p:anim>
                                    <p:anim calcmode="lin" valueType="num">
                                      <p:cBhvr>
                                        <p:cTn id="17" dur="250" fill="hold"/>
                                        <p:tgtEl>
                                          <p:spTgt spid="7"/>
                                        </p:tgtEl>
                                        <p:attrNameLst>
                                          <p:attrName>style.rotation</p:attrName>
                                        </p:attrNameLst>
                                      </p:cBhvr>
                                      <p:tavLst>
                                        <p:tav tm="0">
                                          <p:val>
                                            <p:fltVal val="90"/>
                                          </p:val>
                                        </p:tav>
                                        <p:tav tm="100000">
                                          <p:val>
                                            <p:fltVal val="0"/>
                                          </p:val>
                                        </p:tav>
                                      </p:tavLst>
                                    </p:anim>
                                    <p:animEffect transition="in" filter="fade">
                                      <p:cBhvr>
                                        <p:cTn id="18" dur="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by="(-#ppt_w*2)" calcmode="lin" valueType="num">
                                      <p:cBhvr rctx="PPT">
                                        <p:cTn id="23" dur="250" autoRev="1" fill="hold">
                                          <p:stCondLst>
                                            <p:cond delay="0"/>
                                          </p:stCondLst>
                                        </p:cTn>
                                        <p:tgtEl>
                                          <p:spTgt spid="5"/>
                                        </p:tgtEl>
                                        <p:attrNameLst>
                                          <p:attrName>ppt_w</p:attrName>
                                        </p:attrNameLst>
                                      </p:cBhvr>
                                    </p:anim>
                                    <p:anim by="(#ppt_w*0.50)" calcmode="lin" valueType="num">
                                      <p:cBhvr>
                                        <p:cTn id="24" dur="250" decel="50000" autoRev="1" fill="hold">
                                          <p:stCondLst>
                                            <p:cond delay="0"/>
                                          </p:stCondLst>
                                        </p:cTn>
                                        <p:tgtEl>
                                          <p:spTgt spid="5"/>
                                        </p:tgtEl>
                                        <p:attrNameLst>
                                          <p:attrName>ppt_x</p:attrName>
                                        </p:attrNameLst>
                                      </p:cBhvr>
                                    </p:anim>
                                    <p:anim from="(-#ppt_h/2)" to="(#ppt_y)" calcmode="lin" valueType="num">
                                      <p:cBhvr>
                                        <p:cTn id="25" dur="500" fill="hold">
                                          <p:stCondLst>
                                            <p:cond delay="0"/>
                                          </p:stCondLst>
                                        </p:cTn>
                                        <p:tgtEl>
                                          <p:spTgt spid="5"/>
                                        </p:tgtEl>
                                        <p:attrNameLst>
                                          <p:attrName>ppt_y</p:attrName>
                                        </p:attrNameLst>
                                      </p:cBhvr>
                                    </p:anim>
                                    <p:animRot by="21600000">
                                      <p:cBhvr>
                                        <p:cTn id="26" dur="500" fill="hold">
                                          <p:stCondLst>
                                            <p:cond delay="0"/>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fltVal val="0"/>
                                          </p:val>
                                        </p:tav>
                                        <p:tav tm="100000">
                                          <p:val>
                                            <p:strVal val="#ppt_w"/>
                                          </p:val>
                                        </p:tav>
                                      </p:tavLst>
                                    </p:anim>
                                    <p:anim calcmode="lin" valueType="num">
                                      <p:cBhvr>
                                        <p:cTn id="32" dur="250" fill="hold"/>
                                        <p:tgtEl>
                                          <p:spTgt spid="8"/>
                                        </p:tgtEl>
                                        <p:attrNameLst>
                                          <p:attrName>ppt_h</p:attrName>
                                        </p:attrNameLst>
                                      </p:cBhvr>
                                      <p:tavLst>
                                        <p:tav tm="0">
                                          <p:val>
                                            <p:fltVal val="0"/>
                                          </p:val>
                                        </p:tav>
                                        <p:tav tm="100000">
                                          <p:val>
                                            <p:strVal val="#ppt_h"/>
                                          </p:val>
                                        </p:tav>
                                      </p:tavLst>
                                    </p:anim>
                                    <p:anim calcmode="lin" valueType="num">
                                      <p:cBhvr>
                                        <p:cTn id="33" dur="250" fill="hold"/>
                                        <p:tgtEl>
                                          <p:spTgt spid="8"/>
                                        </p:tgtEl>
                                        <p:attrNameLst>
                                          <p:attrName>style.rotation</p:attrName>
                                        </p:attrNameLst>
                                      </p:cBhvr>
                                      <p:tavLst>
                                        <p:tav tm="0">
                                          <p:val>
                                            <p:fltVal val="90"/>
                                          </p:val>
                                        </p:tav>
                                        <p:tav tm="100000">
                                          <p:val>
                                            <p:fltVal val="0"/>
                                          </p:val>
                                        </p:tav>
                                      </p:tavLst>
                                    </p:anim>
                                    <p:animEffect transition="in" filter="fade">
                                      <p:cBhvr>
                                        <p:cTn id="34" dur="25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
                                        </p:tgtEl>
                                        <p:attrNameLst>
                                          <p:attrName>ppt_y</p:attrName>
                                        </p:attrNameLst>
                                      </p:cBhvr>
                                      <p:tavLst>
                                        <p:tav tm="0">
                                          <p:val>
                                            <p:strVal val="#ppt_y"/>
                                          </p:val>
                                        </p:tav>
                                        <p:tav tm="100000">
                                          <p:val>
                                            <p:strVal val="#ppt_y"/>
                                          </p:val>
                                        </p:tav>
                                      </p:tavLst>
                                    </p:anim>
                                    <p:anim calcmode="lin" valueType="num">
                                      <p:cBhvr>
                                        <p:cTn id="4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250" fill="hold"/>
                                        <p:tgtEl>
                                          <p:spTgt spid="14"/>
                                        </p:tgtEl>
                                        <p:attrNameLst>
                                          <p:attrName>ppt_w</p:attrName>
                                        </p:attrNameLst>
                                      </p:cBhvr>
                                      <p:tavLst>
                                        <p:tav tm="0">
                                          <p:val>
                                            <p:fltVal val="0"/>
                                          </p:val>
                                        </p:tav>
                                        <p:tav tm="100000">
                                          <p:val>
                                            <p:strVal val="#ppt_w"/>
                                          </p:val>
                                        </p:tav>
                                      </p:tavLst>
                                    </p:anim>
                                    <p:anim calcmode="lin" valueType="num">
                                      <p:cBhvr>
                                        <p:cTn id="49" dur="250" fill="hold"/>
                                        <p:tgtEl>
                                          <p:spTgt spid="14"/>
                                        </p:tgtEl>
                                        <p:attrNameLst>
                                          <p:attrName>ppt_h</p:attrName>
                                        </p:attrNameLst>
                                      </p:cBhvr>
                                      <p:tavLst>
                                        <p:tav tm="0">
                                          <p:val>
                                            <p:fltVal val="0"/>
                                          </p:val>
                                        </p:tav>
                                        <p:tav tm="100000">
                                          <p:val>
                                            <p:strVal val="#ppt_h"/>
                                          </p:val>
                                        </p:tav>
                                      </p:tavLst>
                                    </p:anim>
                                    <p:anim calcmode="lin" valueType="num">
                                      <p:cBhvr>
                                        <p:cTn id="50" dur="250" fill="hold"/>
                                        <p:tgtEl>
                                          <p:spTgt spid="14"/>
                                        </p:tgtEl>
                                        <p:attrNameLst>
                                          <p:attrName>style.rotation</p:attrName>
                                        </p:attrNameLst>
                                      </p:cBhvr>
                                      <p:tavLst>
                                        <p:tav tm="0">
                                          <p:val>
                                            <p:fltVal val="90"/>
                                          </p:val>
                                        </p:tav>
                                        <p:tav tm="100000">
                                          <p:val>
                                            <p:fltVal val="0"/>
                                          </p:val>
                                        </p:tav>
                                      </p:tavLst>
                                    </p:anim>
                                    <p:animEffect transition="in" filter="fade">
                                      <p:cBhvr>
                                        <p:cTn id="51" dur="25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 calcmode="lin" valueType="num">
                                      <p:cBhvr>
                                        <p:cTn id="5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250" fill="hold"/>
                                        <p:tgtEl>
                                          <p:spTgt spid="15"/>
                                        </p:tgtEl>
                                        <p:attrNameLst>
                                          <p:attrName>ppt_w</p:attrName>
                                        </p:attrNameLst>
                                      </p:cBhvr>
                                      <p:tavLst>
                                        <p:tav tm="0">
                                          <p:val>
                                            <p:fltVal val="0"/>
                                          </p:val>
                                        </p:tav>
                                        <p:tav tm="100000">
                                          <p:val>
                                            <p:strVal val="#ppt_w"/>
                                          </p:val>
                                        </p:tav>
                                      </p:tavLst>
                                    </p:anim>
                                    <p:anim calcmode="lin" valueType="num">
                                      <p:cBhvr>
                                        <p:cTn id="66" dur="250" fill="hold"/>
                                        <p:tgtEl>
                                          <p:spTgt spid="15"/>
                                        </p:tgtEl>
                                        <p:attrNameLst>
                                          <p:attrName>ppt_h</p:attrName>
                                        </p:attrNameLst>
                                      </p:cBhvr>
                                      <p:tavLst>
                                        <p:tav tm="0">
                                          <p:val>
                                            <p:fltVal val="0"/>
                                          </p:val>
                                        </p:tav>
                                        <p:tav tm="100000">
                                          <p:val>
                                            <p:strVal val="#ppt_h"/>
                                          </p:val>
                                        </p:tav>
                                      </p:tavLst>
                                    </p:anim>
                                    <p:anim calcmode="lin" valueType="num">
                                      <p:cBhvr>
                                        <p:cTn id="67" dur="250" fill="hold"/>
                                        <p:tgtEl>
                                          <p:spTgt spid="15"/>
                                        </p:tgtEl>
                                        <p:attrNameLst>
                                          <p:attrName>style.rotation</p:attrName>
                                        </p:attrNameLst>
                                      </p:cBhvr>
                                      <p:tavLst>
                                        <p:tav tm="0">
                                          <p:val>
                                            <p:fltVal val="90"/>
                                          </p:val>
                                        </p:tav>
                                        <p:tav tm="100000">
                                          <p:val>
                                            <p:fltVal val="0"/>
                                          </p:val>
                                        </p:tav>
                                      </p:tavLst>
                                    </p:anim>
                                    <p:animEffect transition="in" filter="fade">
                                      <p:cBhvr>
                                        <p:cTn id="68" dur="25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3"/>
                                        </p:tgtEl>
                                        <p:attrNameLst>
                                          <p:attrName>ppt_y</p:attrName>
                                        </p:attrNameLst>
                                      </p:cBhvr>
                                      <p:tavLst>
                                        <p:tav tm="0">
                                          <p:val>
                                            <p:strVal val="#ppt_y"/>
                                          </p:val>
                                        </p:tav>
                                        <p:tav tm="100000">
                                          <p:val>
                                            <p:strVal val="#ppt_y"/>
                                          </p:val>
                                        </p:tav>
                                      </p:tavLst>
                                    </p:anim>
                                    <p:anim calcmode="lin" valueType="num">
                                      <p:cBhvr>
                                        <p:cTn id="7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250" fill="hold"/>
                                        <p:tgtEl>
                                          <p:spTgt spid="18"/>
                                        </p:tgtEl>
                                        <p:attrNameLst>
                                          <p:attrName>ppt_w</p:attrName>
                                        </p:attrNameLst>
                                      </p:cBhvr>
                                      <p:tavLst>
                                        <p:tav tm="0">
                                          <p:val>
                                            <p:fltVal val="0"/>
                                          </p:val>
                                        </p:tav>
                                        <p:tav tm="100000">
                                          <p:val>
                                            <p:strVal val="#ppt_w"/>
                                          </p:val>
                                        </p:tav>
                                      </p:tavLst>
                                    </p:anim>
                                    <p:anim calcmode="lin" valueType="num">
                                      <p:cBhvr>
                                        <p:cTn id="83" dur="250" fill="hold"/>
                                        <p:tgtEl>
                                          <p:spTgt spid="18"/>
                                        </p:tgtEl>
                                        <p:attrNameLst>
                                          <p:attrName>ppt_h</p:attrName>
                                        </p:attrNameLst>
                                      </p:cBhvr>
                                      <p:tavLst>
                                        <p:tav tm="0">
                                          <p:val>
                                            <p:fltVal val="0"/>
                                          </p:val>
                                        </p:tav>
                                        <p:tav tm="100000">
                                          <p:val>
                                            <p:strVal val="#ppt_h"/>
                                          </p:val>
                                        </p:tav>
                                      </p:tavLst>
                                    </p:anim>
                                    <p:anim calcmode="lin" valueType="num">
                                      <p:cBhvr>
                                        <p:cTn id="84" dur="250" fill="hold"/>
                                        <p:tgtEl>
                                          <p:spTgt spid="18"/>
                                        </p:tgtEl>
                                        <p:attrNameLst>
                                          <p:attrName>style.rotation</p:attrName>
                                        </p:attrNameLst>
                                      </p:cBhvr>
                                      <p:tavLst>
                                        <p:tav tm="0">
                                          <p:val>
                                            <p:fltVal val="90"/>
                                          </p:val>
                                        </p:tav>
                                        <p:tav tm="100000">
                                          <p:val>
                                            <p:fltVal val="0"/>
                                          </p:val>
                                        </p:tav>
                                      </p:tavLst>
                                    </p:anim>
                                    <p:animEffect transition="in" filter="fade">
                                      <p:cBhvr>
                                        <p:cTn id="85" dur="25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41" presetClass="entr" presetSubtype="0" fill="hold" grpId="0" nodeType="clickEffect">
                                  <p:stCondLst>
                                    <p:cond delay="0"/>
                                  </p:stCondLst>
                                  <p:iterate type="lt">
                                    <p:tmPct val="10000"/>
                                  </p:iterate>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6"/>
                                        </p:tgtEl>
                                        <p:attrNameLst>
                                          <p:attrName>ppt_y</p:attrName>
                                        </p:attrNameLst>
                                      </p:cBhvr>
                                      <p:tavLst>
                                        <p:tav tm="0">
                                          <p:val>
                                            <p:strVal val="#ppt_y"/>
                                          </p:val>
                                        </p:tav>
                                        <p:tav tm="100000">
                                          <p:val>
                                            <p:strVal val="#ppt_y"/>
                                          </p:val>
                                        </p:tav>
                                      </p:tavLst>
                                    </p:anim>
                                    <p:anim calcmode="lin" valueType="num">
                                      <p:cBhvr>
                                        <p:cTn id="9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250" fill="hold"/>
                                        <p:tgtEl>
                                          <p:spTgt spid="19"/>
                                        </p:tgtEl>
                                        <p:attrNameLst>
                                          <p:attrName>ppt_w</p:attrName>
                                        </p:attrNameLst>
                                      </p:cBhvr>
                                      <p:tavLst>
                                        <p:tav tm="0">
                                          <p:val>
                                            <p:fltVal val="0"/>
                                          </p:val>
                                        </p:tav>
                                        <p:tav tm="100000">
                                          <p:val>
                                            <p:strVal val="#ppt_w"/>
                                          </p:val>
                                        </p:tav>
                                      </p:tavLst>
                                    </p:anim>
                                    <p:anim calcmode="lin" valueType="num">
                                      <p:cBhvr>
                                        <p:cTn id="100" dur="250" fill="hold"/>
                                        <p:tgtEl>
                                          <p:spTgt spid="19"/>
                                        </p:tgtEl>
                                        <p:attrNameLst>
                                          <p:attrName>ppt_h</p:attrName>
                                        </p:attrNameLst>
                                      </p:cBhvr>
                                      <p:tavLst>
                                        <p:tav tm="0">
                                          <p:val>
                                            <p:fltVal val="0"/>
                                          </p:val>
                                        </p:tav>
                                        <p:tav tm="100000">
                                          <p:val>
                                            <p:strVal val="#ppt_h"/>
                                          </p:val>
                                        </p:tav>
                                      </p:tavLst>
                                    </p:anim>
                                    <p:anim calcmode="lin" valueType="num">
                                      <p:cBhvr>
                                        <p:cTn id="101" dur="250" fill="hold"/>
                                        <p:tgtEl>
                                          <p:spTgt spid="19"/>
                                        </p:tgtEl>
                                        <p:attrNameLst>
                                          <p:attrName>style.rotation</p:attrName>
                                        </p:attrNameLst>
                                      </p:cBhvr>
                                      <p:tavLst>
                                        <p:tav tm="0">
                                          <p:val>
                                            <p:fltVal val="90"/>
                                          </p:val>
                                        </p:tav>
                                        <p:tav tm="100000">
                                          <p:val>
                                            <p:fltVal val="0"/>
                                          </p:val>
                                        </p:tav>
                                      </p:tavLst>
                                    </p:anim>
                                    <p:animEffect transition="in" filter="fade">
                                      <p:cBhvr>
                                        <p:cTn id="102" dur="25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41" presetClass="entr" presetSubtype="0" fill="hold" grpId="0" nodeType="clickEffect">
                                  <p:stCondLst>
                                    <p:cond delay="0"/>
                                  </p:stCondLst>
                                  <p:iterate type="lt">
                                    <p:tmPct val="10000"/>
                                  </p:iterate>
                                  <p:childTnLst>
                                    <p:set>
                                      <p:cBhvr>
                                        <p:cTn id="106" dur="1" fill="hold">
                                          <p:stCondLst>
                                            <p:cond delay="0"/>
                                          </p:stCondLst>
                                        </p:cTn>
                                        <p:tgtEl>
                                          <p:spTgt spid="17"/>
                                        </p:tgtEl>
                                        <p:attrNameLst>
                                          <p:attrName>style.visibility</p:attrName>
                                        </p:attrNameLst>
                                      </p:cBhvr>
                                      <p:to>
                                        <p:strVal val="visible"/>
                                      </p:to>
                                    </p:set>
                                    <p:anim calcmode="lin" valueType="num">
                                      <p:cBhvr>
                                        <p:cTn id="10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17"/>
                                        </p:tgtEl>
                                        <p:attrNameLst>
                                          <p:attrName>ppt_y</p:attrName>
                                        </p:attrNameLst>
                                      </p:cBhvr>
                                      <p:tavLst>
                                        <p:tav tm="0">
                                          <p:val>
                                            <p:strVal val="#ppt_y"/>
                                          </p:val>
                                        </p:tav>
                                        <p:tav tm="100000">
                                          <p:val>
                                            <p:strVal val="#ppt_y"/>
                                          </p:val>
                                        </p:tav>
                                      </p:tavLst>
                                    </p:anim>
                                    <p:anim calcmode="lin" valueType="num">
                                      <p:cBhvr>
                                        <p:cTn id="10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p:cTn id="116" dur="250" fill="hold"/>
                                        <p:tgtEl>
                                          <p:spTgt spid="20"/>
                                        </p:tgtEl>
                                        <p:attrNameLst>
                                          <p:attrName>ppt_w</p:attrName>
                                        </p:attrNameLst>
                                      </p:cBhvr>
                                      <p:tavLst>
                                        <p:tav tm="0">
                                          <p:val>
                                            <p:fltVal val="0"/>
                                          </p:val>
                                        </p:tav>
                                        <p:tav tm="100000">
                                          <p:val>
                                            <p:strVal val="#ppt_w"/>
                                          </p:val>
                                        </p:tav>
                                      </p:tavLst>
                                    </p:anim>
                                    <p:anim calcmode="lin" valueType="num">
                                      <p:cBhvr>
                                        <p:cTn id="117" dur="250" fill="hold"/>
                                        <p:tgtEl>
                                          <p:spTgt spid="20"/>
                                        </p:tgtEl>
                                        <p:attrNameLst>
                                          <p:attrName>ppt_h</p:attrName>
                                        </p:attrNameLst>
                                      </p:cBhvr>
                                      <p:tavLst>
                                        <p:tav tm="0">
                                          <p:val>
                                            <p:fltVal val="0"/>
                                          </p:val>
                                        </p:tav>
                                        <p:tav tm="100000">
                                          <p:val>
                                            <p:strVal val="#ppt_h"/>
                                          </p:val>
                                        </p:tav>
                                      </p:tavLst>
                                    </p:anim>
                                    <p:anim calcmode="lin" valueType="num">
                                      <p:cBhvr>
                                        <p:cTn id="118" dur="250" fill="hold"/>
                                        <p:tgtEl>
                                          <p:spTgt spid="20"/>
                                        </p:tgtEl>
                                        <p:attrNameLst>
                                          <p:attrName>style.rotation</p:attrName>
                                        </p:attrNameLst>
                                      </p:cBhvr>
                                      <p:tavLst>
                                        <p:tav tm="0">
                                          <p:val>
                                            <p:fltVal val="90"/>
                                          </p:val>
                                        </p:tav>
                                        <p:tav tm="100000">
                                          <p:val>
                                            <p:fltVal val="0"/>
                                          </p:val>
                                        </p:tav>
                                      </p:tavLst>
                                    </p:anim>
                                    <p:animEffect transition="in" filter="fade">
                                      <p:cBhvr>
                                        <p:cTn id="119" dur="250"/>
                                        <p:tgtEl>
                                          <p:spTgt spid="20"/>
                                        </p:tgtEl>
                                      </p:cBhvr>
                                    </p:animEffect>
                                  </p:childTnLst>
                                </p:cTn>
                              </p:par>
                            </p:childTnLst>
                          </p:cTn>
                        </p:par>
                      </p:childTnLst>
                    </p:cTn>
                  </p:par>
                  <p:par>
                    <p:cTn id="120" fill="hold">
                      <p:stCondLst>
                        <p:cond delay="indefinite"/>
                      </p:stCondLst>
                      <p:childTnLst>
                        <p:par>
                          <p:cTn id="121" fill="hold">
                            <p:stCondLst>
                              <p:cond delay="0"/>
                            </p:stCondLst>
                            <p:childTnLst>
                              <p:par>
                                <p:cTn id="122" presetID="41" presetClass="entr" presetSubtype="0" fill="hold" grpId="0" nodeType="clickEffect">
                                  <p:stCondLst>
                                    <p:cond delay="0"/>
                                  </p:stCondLst>
                                  <p:iterate type="lt">
                                    <p:tmPct val="10000"/>
                                  </p:iterate>
                                  <p:childTnLst>
                                    <p:set>
                                      <p:cBhvr>
                                        <p:cTn id="123" dur="1" fill="hold">
                                          <p:stCondLst>
                                            <p:cond delay="0"/>
                                          </p:stCondLst>
                                        </p:cTn>
                                        <p:tgtEl>
                                          <p:spTgt spid="21"/>
                                        </p:tgtEl>
                                        <p:attrNameLst>
                                          <p:attrName>style.visibility</p:attrName>
                                        </p:attrNameLst>
                                      </p:cBhvr>
                                      <p:to>
                                        <p:strVal val="visible"/>
                                      </p:to>
                                    </p:set>
                                    <p:anim calcmode="lin" valueType="num">
                                      <p:cBhvr>
                                        <p:cTn id="12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21"/>
                                        </p:tgtEl>
                                        <p:attrNameLst>
                                          <p:attrName>ppt_y</p:attrName>
                                        </p:attrNameLst>
                                      </p:cBhvr>
                                      <p:tavLst>
                                        <p:tav tm="0">
                                          <p:val>
                                            <p:strVal val="#ppt_y"/>
                                          </p:val>
                                        </p:tav>
                                        <p:tav tm="100000">
                                          <p:val>
                                            <p:strVal val="#ppt_y"/>
                                          </p:val>
                                        </p:tav>
                                      </p:tavLst>
                                    </p:anim>
                                    <p:anim calcmode="lin" valueType="num">
                                      <p:cBhvr>
                                        <p:cTn id="12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21"/>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1000" fill="hold"/>
                                        <p:tgtEl>
                                          <p:spTgt spid="37"/>
                                        </p:tgtEl>
                                        <p:attrNameLst>
                                          <p:attrName>ppt_w</p:attrName>
                                        </p:attrNameLst>
                                      </p:cBhvr>
                                      <p:tavLst>
                                        <p:tav tm="0">
                                          <p:val>
                                            <p:fltVal val="0"/>
                                          </p:val>
                                        </p:tav>
                                        <p:tav tm="100000">
                                          <p:val>
                                            <p:strVal val="#ppt_w"/>
                                          </p:val>
                                        </p:tav>
                                      </p:tavLst>
                                    </p:anim>
                                    <p:anim calcmode="lin" valueType="num">
                                      <p:cBhvr>
                                        <p:cTn id="134" dur="1000" fill="hold"/>
                                        <p:tgtEl>
                                          <p:spTgt spid="37"/>
                                        </p:tgtEl>
                                        <p:attrNameLst>
                                          <p:attrName>ppt_h</p:attrName>
                                        </p:attrNameLst>
                                      </p:cBhvr>
                                      <p:tavLst>
                                        <p:tav tm="0">
                                          <p:val>
                                            <p:fltVal val="0"/>
                                          </p:val>
                                        </p:tav>
                                        <p:tav tm="100000">
                                          <p:val>
                                            <p:strVal val="#ppt_h"/>
                                          </p:val>
                                        </p:tav>
                                      </p:tavLst>
                                    </p:anim>
                                    <p:anim calcmode="lin" valueType="num">
                                      <p:cBhvr>
                                        <p:cTn id="135" dur="1000" fill="hold"/>
                                        <p:tgtEl>
                                          <p:spTgt spid="37"/>
                                        </p:tgtEl>
                                        <p:attrNameLst>
                                          <p:attrName>style.rotation</p:attrName>
                                        </p:attrNameLst>
                                      </p:cBhvr>
                                      <p:tavLst>
                                        <p:tav tm="0">
                                          <p:val>
                                            <p:fltVal val="90"/>
                                          </p:val>
                                        </p:tav>
                                        <p:tav tm="100000">
                                          <p:val>
                                            <p:fltVal val="0"/>
                                          </p:val>
                                        </p:tav>
                                      </p:tavLst>
                                    </p:anim>
                                    <p:animEffect transition="in" filter="fade">
                                      <p:cBhvr>
                                        <p:cTn id="136" dur="1000"/>
                                        <p:tgtEl>
                                          <p:spTgt spid="37"/>
                                        </p:tgtEl>
                                      </p:cBhvr>
                                    </p:animEffect>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grpId="0" nodeType="click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250" fill="hold"/>
                                        <p:tgtEl>
                                          <p:spTgt spid="25"/>
                                        </p:tgtEl>
                                        <p:attrNameLst>
                                          <p:attrName>ppt_w</p:attrName>
                                        </p:attrNameLst>
                                      </p:cBhvr>
                                      <p:tavLst>
                                        <p:tav tm="0">
                                          <p:val>
                                            <p:fltVal val="0"/>
                                          </p:val>
                                        </p:tav>
                                        <p:tav tm="100000">
                                          <p:val>
                                            <p:strVal val="#ppt_w"/>
                                          </p:val>
                                        </p:tav>
                                      </p:tavLst>
                                    </p:anim>
                                    <p:anim calcmode="lin" valueType="num">
                                      <p:cBhvr>
                                        <p:cTn id="142" dur="250" fill="hold"/>
                                        <p:tgtEl>
                                          <p:spTgt spid="25"/>
                                        </p:tgtEl>
                                        <p:attrNameLst>
                                          <p:attrName>ppt_h</p:attrName>
                                        </p:attrNameLst>
                                      </p:cBhvr>
                                      <p:tavLst>
                                        <p:tav tm="0">
                                          <p:val>
                                            <p:fltVal val="0"/>
                                          </p:val>
                                        </p:tav>
                                        <p:tav tm="100000">
                                          <p:val>
                                            <p:strVal val="#ppt_h"/>
                                          </p:val>
                                        </p:tav>
                                      </p:tavLst>
                                    </p:anim>
                                    <p:anim calcmode="lin" valueType="num">
                                      <p:cBhvr>
                                        <p:cTn id="143" dur="250" fill="hold"/>
                                        <p:tgtEl>
                                          <p:spTgt spid="25"/>
                                        </p:tgtEl>
                                        <p:attrNameLst>
                                          <p:attrName>style.rotation</p:attrName>
                                        </p:attrNameLst>
                                      </p:cBhvr>
                                      <p:tavLst>
                                        <p:tav tm="0">
                                          <p:val>
                                            <p:fltVal val="90"/>
                                          </p:val>
                                        </p:tav>
                                        <p:tav tm="100000">
                                          <p:val>
                                            <p:fltVal val="0"/>
                                          </p:val>
                                        </p:tav>
                                      </p:tavLst>
                                    </p:anim>
                                    <p:animEffect transition="in" filter="fade">
                                      <p:cBhvr>
                                        <p:cTn id="144" dur="250"/>
                                        <p:tgtEl>
                                          <p:spTgt spid="25"/>
                                        </p:tgtEl>
                                      </p:cBhvr>
                                    </p:animEffect>
                                  </p:childTnLst>
                                </p:cTn>
                              </p:par>
                            </p:childTnLst>
                          </p:cTn>
                        </p:par>
                      </p:childTnLst>
                    </p:cTn>
                  </p:par>
                  <p:par>
                    <p:cTn id="145" fill="hold">
                      <p:stCondLst>
                        <p:cond delay="indefinite"/>
                      </p:stCondLst>
                      <p:childTnLst>
                        <p:par>
                          <p:cTn id="146" fill="hold">
                            <p:stCondLst>
                              <p:cond delay="0"/>
                            </p:stCondLst>
                            <p:childTnLst>
                              <p:par>
                                <p:cTn id="147" presetID="56" presetClass="entr" presetSubtype="0" fill="hold" grpId="0" nodeType="clickEffect">
                                  <p:stCondLst>
                                    <p:cond delay="0"/>
                                  </p:stCondLst>
                                  <p:iterate type="lt">
                                    <p:tmPct val="10000"/>
                                  </p:iterate>
                                  <p:childTnLst>
                                    <p:set>
                                      <p:cBhvr>
                                        <p:cTn id="148" dur="1" fill="hold">
                                          <p:stCondLst>
                                            <p:cond delay="0"/>
                                          </p:stCondLst>
                                        </p:cTn>
                                        <p:tgtEl>
                                          <p:spTgt spid="23"/>
                                        </p:tgtEl>
                                        <p:attrNameLst>
                                          <p:attrName>style.visibility</p:attrName>
                                        </p:attrNameLst>
                                      </p:cBhvr>
                                      <p:to>
                                        <p:strVal val="visible"/>
                                      </p:to>
                                    </p:set>
                                    <p:anim by="(-#ppt_w*2)" calcmode="lin" valueType="num">
                                      <p:cBhvr rctx="PPT">
                                        <p:cTn id="149" dur="250" autoRev="1" fill="hold">
                                          <p:stCondLst>
                                            <p:cond delay="0"/>
                                          </p:stCondLst>
                                        </p:cTn>
                                        <p:tgtEl>
                                          <p:spTgt spid="23"/>
                                        </p:tgtEl>
                                        <p:attrNameLst>
                                          <p:attrName>ppt_w</p:attrName>
                                        </p:attrNameLst>
                                      </p:cBhvr>
                                    </p:anim>
                                    <p:anim by="(#ppt_w*0.50)" calcmode="lin" valueType="num">
                                      <p:cBhvr>
                                        <p:cTn id="150" dur="250" decel="50000" autoRev="1" fill="hold">
                                          <p:stCondLst>
                                            <p:cond delay="0"/>
                                          </p:stCondLst>
                                        </p:cTn>
                                        <p:tgtEl>
                                          <p:spTgt spid="23"/>
                                        </p:tgtEl>
                                        <p:attrNameLst>
                                          <p:attrName>ppt_x</p:attrName>
                                        </p:attrNameLst>
                                      </p:cBhvr>
                                    </p:anim>
                                    <p:anim from="(-#ppt_h/2)" to="(#ppt_y)" calcmode="lin" valueType="num">
                                      <p:cBhvr>
                                        <p:cTn id="151" dur="500" fill="hold">
                                          <p:stCondLst>
                                            <p:cond delay="0"/>
                                          </p:stCondLst>
                                        </p:cTn>
                                        <p:tgtEl>
                                          <p:spTgt spid="23"/>
                                        </p:tgtEl>
                                        <p:attrNameLst>
                                          <p:attrName>ppt_y</p:attrName>
                                        </p:attrNameLst>
                                      </p:cBhvr>
                                    </p:anim>
                                    <p:animRot by="21600000">
                                      <p:cBhvr>
                                        <p:cTn id="152" dur="500" fill="hold">
                                          <p:stCondLst>
                                            <p:cond delay="0"/>
                                          </p:stCondLst>
                                        </p:cTn>
                                        <p:tgtEl>
                                          <p:spTgt spid="23"/>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31" presetClass="entr" presetSubtype="0"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p:cTn id="157" dur="250" fill="hold"/>
                                        <p:tgtEl>
                                          <p:spTgt spid="26"/>
                                        </p:tgtEl>
                                        <p:attrNameLst>
                                          <p:attrName>ppt_w</p:attrName>
                                        </p:attrNameLst>
                                      </p:cBhvr>
                                      <p:tavLst>
                                        <p:tav tm="0">
                                          <p:val>
                                            <p:fltVal val="0"/>
                                          </p:val>
                                        </p:tav>
                                        <p:tav tm="100000">
                                          <p:val>
                                            <p:strVal val="#ppt_w"/>
                                          </p:val>
                                        </p:tav>
                                      </p:tavLst>
                                    </p:anim>
                                    <p:anim calcmode="lin" valueType="num">
                                      <p:cBhvr>
                                        <p:cTn id="158" dur="250" fill="hold"/>
                                        <p:tgtEl>
                                          <p:spTgt spid="26"/>
                                        </p:tgtEl>
                                        <p:attrNameLst>
                                          <p:attrName>ppt_h</p:attrName>
                                        </p:attrNameLst>
                                      </p:cBhvr>
                                      <p:tavLst>
                                        <p:tav tm="0">
                                          <p:val>
                                            <p:fltVal val="0"/>
                                          </p:val>
                                        </p:tav>
                                        <p:tav tm="100000">
                                          <p:val>
                                            <p:strVal val="#ppt_h"/>
                                          </p:val>
                                        </p:tav>
                                      </p:tavLst>
                                    </p:anim>
                                    <p:anim calcmode="lin" valueType="num">
                                      <p:cBhvr>
                                        <p:cTn id="159" dur="250" fill="hold"/>
                                        <p:tgtEl>
                                          <p:spTgt spid="26"/>
                                        </p:tgtEl>
                                        <p:attrNameLst>
                                          <p:attrName>style.rotation</p:attrName>
                                        </p:attrNameLst>
                                      </p:cBhvr>
                                      <p:tavLst>
                                        <p:tav tm="0">
                                          <p:val>
                                            <p:fltVal val="90"/>
                                          </p:val>
                                        </p:tav>
                                        <p:tav tm="100000">
                                          <p:val>
                                            <p:fltVal val="0"/>
                                          </p:val>
                                        </p:tav>
                                      </p:tavLst>
                                    </p:anim>
                                    <p:animEffect transition="in" filter="fade">
                                      <p:cBhvr>
                                        <p:cTn id="160" dur="250"/>
                                        <p:tgtEl>
                                          <p:spTgt spid="26"/>
                                        </p:tgtEl>
                                      </p:cBhvr>
                                    </p:animEffect>
                                  </p:childTnLst>
                                </p:cTn>
                              </p:par>
                            </p:childTnLst>
                          </p:cTn>
                        </p:par>
                      </p:childTnLst>
                    </p:cTn>
                  </p:par>
                  <p:par>
                    <p:cTn id="161" fill="hold">
                      <p:stCondLst>
                        <p:cond delay="indefinite"/>
                      </p:stCondLst>
                      <p:childTnLst>
                        <p:par>
                          <p:cTn id="162" fill="hold">
                            <p:stCondLst>
                              <p:cond delay="0"/>
                            </p:stCondLst>
                            <p:childTnLst>
                              <p:par>
                                <p:cTn id="163" presetID="41" presetClass="entr" presetSubtype="0" fill="hold" grpId="0" nodeType="clickEffect">
                                  <p:stCondLst>
                                    <p:cond delay="0"/>
                                  </p:stCondLst>
                                  <p:iterate type="lt">
                                    <p:tmPct val="10000"/>
                                  </p:iterate>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6" dur="500" fill="hold"/>
                                        <p:tgtEl>
                                          <p:spTgt spid="24"/>
                                        </p:tgtEl>
                                        <p:attrNameLst>
                                          <p:attrName>ppt_y</p:attrName>
                                        </p:attrNameLst>
                                      </p:cBhvr>
                                      <p:tavLst>
                                        <p:tav tm="0">
                                          <p:val>
                                            <p:strVal val="#ppt_y"/>
                                          </p:val>
                                        </p:tav>
                                        <p:tav tm="100000">
                                          <p:val>
                                            <p:strVal val="#ppt_y"/>
                                          </p:val>
                                        </p:tav>
                                      </p:tavLst>
                                    </p:anim>
                                    <p:anim calcmode="lin" valueType="num">
                                      <p:cBhvr>
                                        <p:cTn id="16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6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69" dur="500" tmFilter="0,0; .5, 1; 1, 1"/>
                                        <p:tgtEl>
                                          <p:spTgt spid="24"/>
                                        </p:tgtEl>
                                      </p:cBhvr>
                                    </p:animEffect>
                                  </p:childTnLst>
                                </p:cTn>
                              </p:par>
                            </p:childTnLst>
                          </p:cTn>
                        </p:par>
                      </p:childTnLst>
                    </p:cTn>
                  </p:par>
                  <p:par>
                    <p:cTn id="170" fill="hold">
                      <p:stCondLst>
                        <p:cond delay="indefinite"/>
                      </p:stCondLst>
                      <p:childTnLst>
                        <p:par>
                          <p:cTn id="171" fill="hold">
                            <p:stCondLst>
                              <p:cond delay="0"/>
                            </p:stCondLst>
                            <p:childTnLst>
                              <p:par>
                                <p:cTn id="172" presetID="31" presetClass="entr" presetSubtype="0" fill="hold" grpId="0" nodeType="clickEffect">
                                  <p:stCondLst>
                                    <p:cond delay="0"/>
                                  </p:stCondLst>
                                  <p:childTnLst>
                                    <p:set>
                                      <p:cBhvr>
                                        <p:cTn id="173" dur="1" fill="hold">
                                          <p:stCondLst>
                                            <p:cond delay="0"/>
                                          </p:stCondLst>
                                        </p:cTn>
                                        <p:tgtEl>
                                          <p:spTgt spid="29"/>
                                        </p:tgtEl>
                                        <p:attrNameLst>
                                          <p:attrName>style.visibility</p:attrName>
                                        </p:attrNameLst>
                                      </p:cBhvr>
                                      <p:to>
                                        <p:strVal val="visible"/>
                                      </p:to>
                                    </p:set>
                                    <p:anim calcmode="lin" valueType="num">
                                      <p:cBhvr>
                                        <p:cTn id="174" dur="250" fill="hold"/>
                                        <p:tgtEl>
                                          <p:spTgt spid="29"/>
                                        </p:tgtEl>
                                        <p:attrNameLst>
                                          <p:attrName>ppt_w</p:attrName>
                                        </p:attrNameLst>
                                      </p:cBhvr>
                                      <p:tavLst>
                                        <p:tav tm="0">
                                          <p:val>
                                            <p:fltVal val="0"/>
                                          </p:val>
                                        </p:tav>
                                        <p:tav tm="100000">
                                          <p:val>
                                            <p:strVal val="#ppt_w"/>
                                          </p:val>
                                        </p:tav>
                                      </p:tavLst>
                                    </p:anim>
                                    <p:anim calcmode="lin" valueType="num">
                                      <p:cBhvr>
                                        <p:cTn id="175" dur="250" fill="hold"/>
                                        <p:tgtEl>
                                          <p:spTgt spid="29"/>
                                        </p:tgtEl>
                                        <p:attrNameLst>
                                          <p:attrName>ppt_h</p:attrName>
                                        </p:attrNameLst>
                                      </p:cBhvr>
                                      <p:tavLst>
                                        <p:tav tm="0">
                                          <p:val>
                                            <p:fltVal val="0"/>
                                          </p:val>
                                        </p:tav>
                                        <p:tav tm="100000">
                                          <p:val>
                                            <p:strVal val="#ppt_h"/>
                                          </p:val>
                                        </p:tav>
                                      </p:tavLst>
                                    </p:anim>
                                    <p:anim calcmode="lin" valueType="num">
                                      <p:cBhvr>
                                        <p:cTn id="176" dur="250" fill="hold"/>
                                        <p:tgtEl>
                                          <p:spTgt spid="29"/>
                                        </p:tgtEl>
                                        <p:attrNameLst>
                                          <p:attrName>style.rotation</p:attrName>
                                        </p:attrNameLst>
                                      </p:cBhvr>
                                      <p:tavLst>
                                        <p:tav tm="0">
                                          <p:val>
                                            <p:fltVal val="90"/>
                                          </p:val>
                                        </p:tav>
                                        <p:tav tm="100000">
                                          <p:val>
                                            <p:fltVal val="0"/>
                                          </p:val>
                                        </p:tav>
                                      </p:tavLst>
                                    </p:anim>
                                    <p:animEffect transition="in" filter="fade">
                                      <p:cBhvr>
                                        <p:cTn id="177" dur="250"/>
                                        <p:tgtEl>
                                          <p:spTgt spid="29"/>
                                        </p:tgtEl>
                                      </p:cBhvr>
                                    </p:animEffect>
                                  </p:childTnLst>
                                </p:cTn>
                              </p:par>
                            </p:childTnLst>
                          </p:cTn>
                        </p:par>
                      </p:childTnLst>
                    </p:cTn>
                  </p:par>
                  <p:par>
                    <p:cTn id="178" fill="hold">
                      <p:stCondLst>
                        <p:cond delay="indefinite"/>
                      </p:stCondLst>
                      <p:childTnLst>
                        <p:par>
                          <p:cTn id="179" fill="hold">
                            <p:stCondLst>
                              <p:cond delay="0"/>
                            </p:stCondLst>
                            <p:childTnLst>
                              <p:par>
                                <p:cTn id="180" presetID="41" presetClass="entr" presetSubtype="0" fill="hold" grpId="0" nodeType="clickEffect">
                                  <p:stCondLst>
                                    <p:cond delay="0"/>
                                  </p:stCondLst>
                                  <p:iterate type="lt">
                                    <p:tmPct val="10000"/>
                                  </p:iterate>
                                  <p:childTnLst>
                                    <p:set>
                                      <p:cBhvr>
                                        <p:cTn id="181" dur="1" fill="hold">
                                          <p:stCondLst>
                                            <p:cond delay="0"/>
                                          </p:stCondLst>
                                        </p:cTn>
                                        <p:tgtEl>
                                          <p:spTgt spid="27"/>
                                        </p:tgtEl>
                                        <p:attrNameLst>
                                          <p:attrName>style.visibility</p:attrName>
                                        </p:attrNameLst>
                                      </p:cBhvr>
                                      <p:to>
                                        <p:strVal val="visible"/>
                                      </p:to>
                                    </p:set>
                                    <p:anim calcmode="lin" valueType="num">
                                      <p:cBhvr>
                                        <p:cTn id="18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83" dur="500" fill="hold"/>
                                        <p:tgtEl>
                                          <p:spTgt spid="27"/>
                                        </p:tgtEl>
                                        <p:attrNameLst>
                                          <p:attrName>ppt_y</p:attrName>
                                        </p:attrNameLst>
                                      </p:cBhvr>
                                      <p:tavLst>
                                        <p:tav tm="0">
                                          <p:val>
                                            <p:strVal val="#ppt_y"/>
                                          </p:val>
                                        </p:tav>
                                        <p:tav tm="100000">
                                          <p:val>
                                            <p:strVal val="#ppt_y"/>
                                          </p:val>
                                        </p:tav>
                                      </p:tavLst>
                                    </p:anim>
                                    <p:anim calcmode="lin" valueType="num">
                                      <p:cBhvr>
                                        <p:cTn id="18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8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6" dur="500" tmFilter="0,0; .5, 1; 1, 1"/>
                                        <p:tgtEl>
                                          <p:spTgt spid="27"/>
                                        </p:tgtEl>
                                      </p:cBhvr>
                                    </p:animEffect>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30"/>
                                        </p:tgtEl>
                                        <p:attrNameLst>
                                          <p:attrName>style.visibility</p:attrName>
                                        </p:attrNameLst>
                                      </p:cBhvr>
                                      <p:to>
                                        <p:strVal val="visible"/>
                                      </p:to>
                                    </p:set>
                                    <p:anim calcmode="lin" valueType="num">
                                      <p:cBhvr>
                                        <p:cTn id="191" dur="250" fill="hold"/>
                                        <p:tgtEl>
                                          <p:spTgt spid="30"/>
                                        </p:tgtEl>
                                        <p:attrNameLst>
                                          <p:attrName>ppt_w</p:attrName>
                                        </p:attrNameLst>
                                      </p:cBhvr>
                                      <p:tavLst>
                                        <p:tav tm="0">
                                          <p:val>
                                            <p:fltVal val="0"/>
                                          </p:val>
                                        </p:tav>
                                        <p:tav tm="100000">
                                          <p:val>
                                            <p:strVal val="#ppt_w"/>
                                          </p:val>
                                        </p:tav>
                                      </p:tavLst>
                                    </p:anim>
                                    <p:anim calcmode="lin" valueType="num">
                                      <p:cBhvr>
                                        <p:cTn id="192" dur="250" fill="hold"/>
                                        <p:tgtEl>
                                          <p:spTgt spid="30"/>
                                        </p:tgtEl>
                                        <p:attrNameLst>
                                          <p:attrName>ppt_h</p:attrName>
                                        </p:attrNameLst>
                                      </p:cBhvr>
                                      <p:tavLst>
                                        <p:tav tm="0">
                                          <p:val>
                                            <p:fltVal val="0"/>
                                          </p:val>
                                        </p:tav>
                                        <p:tav tm="100000">
                                          <p:val>
                                            <p:strVal val="#ppt_h"/>
                                          </p:val>
                                        </p:tav>
                                      </p:tavLst>
                                    </p:anim>
                                    <p:anim calcmode="lin" valueType="num">
                                      <p:cBhvr>
                                        <p:cTn id="193" dur="250" fill="hold"/>
                                        <p:tgtEl>
                                          <p:spTgt spid="30"/>
                                        </p:tgtEl>
                                        <p:attrNameLst>
                                          <p:attrName>style.rotation</p:attrName>
                                        </p:attrNameLst>
                                      </p:cBhvr>
                                      <p:tavLst>
                                        <p:tav tm="0">
                                          <p:val>
                                            <p:fltVal val="90"/>
                                          </p:val>
                                        </p:tav>
                                        <p:tav tm="100000">
                                          <p:val>
                                            <p:fltVal val="0"/>
                                          </p:val>
                                        </p:tav>
                                      </p:tavLst>
                                    </p:anim>
                                    <p:animEffect transition="in" filter="fade">
                                      <p:cBhvr>
                                        <p:cTn id="194" dur="250"/>
                                        <p:tgtEl>
                                          <p:spTgt spid="30"/>
                                        </p:tgtEl>
                                      </p:cBhvr>
                                    </p:animEffect>
                                  </p:childTnLst>
                                </p:cTn>
                              </p:par>
                            </p:childTnLst>
                          </p:cTn>
                        </p:par>
                      </p:childTnLst>
                    </p:cTn>
                  </p:par>
                  <p:par>
                    <p:cTn id="195" fill="hold">
                      <p:stCondLst>
                        <p:cond delay="indefinite"/>
                      </p:stCondLst>
                      <p:childTnLst>
                        <p:par>
                          <p:cTn id="196" fill="hold">
                            <p:stCondLst>
                              <p:cond delay="0"/>
                            </p:stCondLst>
                            <p:childTnLst>
                              <p:par>
                                <p:cTn id="197" presetID="41" presetClass="entr" presetSubtype="0" fill="hold" grpId="0" nodeType="clickEffect">
                                  <p:stCondLst>
                                    <p:cond delay="0"/>
                                  </p:stCondLst>
                                  <p:iterate type="lt">
                                    <p:tmPct val="10000"/>
                                  </p:iterate>
                                  <p:childTnLst>
                                    <p:set>
                                      <p:cBhvr>
                                        <p:cTn id="198" dur="1" fill="hold">
                                          <p:stCondLst>
                                            <p:cond delay="0"/>
                                          </p:stCondLst>
                                        </p:cTn>
                                        <p:tgtEl>
                                          <p:spTgt spid="28"/>
                                        </p:tgtEl>
                                        <p:attrNameLst>
                                          <p:attrName>style.visibility</p:attrName>
                                        </p:attrNameLst>
                                      </p:cBhvr>
                                      <p:to>
                                        <p:strVal val="visible"/>
                                      </p:to>
                                    </p:set>
                                    <p:anim calcmode="lin" valueType="num">
                                      <p:cBhvr>
                                        <p:cTn id="19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00" dur="500" fill="hold"/>
                                        <p:tgtEl>
                                          <p:spTgt spid="28"/>
                                        </p:tgtEl>
                                        <p:attrNameLst>
                                          <p:attrName>ppt_y</p:attrName>
                                        </p:attrNameLst>
                                      </p:cBhvr>
                                      <p:tavLst>
                                        <p:tav tm="0">
                                          <p:val>
                                            <p:strVal val="#ppt_y"/>
                                          </p:val>
                                        </p:tav>
                                        <p:tav tm="100000">
                                          <p:val>
                                            <p:strVal val="#ppt_y"/>
                                          </p:val>
                                        </p:tav>
                                      </p:tavLst>
                                    </p:anim>
                                    <p:anim calcmode="lin" valueType="num">
                                      <p:cBhvr>
                                        <p:cTn id="20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0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03" dur="500" tmFilter="0,0; .5, 1; 1, 1"/>
                                        <p:tgtEl>
                                          <p:spTgt spid="28"/>
                                        </p:tgtEl>
                                      </p:cBhvr>
                                    </p:animEffect>
                                  </p:childTnLst>
                                </p:cTn>
                              </p:par>
                            </p:childTnLst>
                          </p:cTn>
                        </p:par>
                      </p:childTnLst>
                    </p:cTn>
                  </p:par>
                  <p:par>
                    <p:cTn id="204" fill="hold">
                      <p:stCondLst>
                        <p:cond delay="indefinite"/>
                      </p:stCondLst>
                      <p:childTnLst>
                        <p:par>
                          <p:cTn id="205" fill="hold">
                            <p:stCondLst>
                              <p:cond delay="0"/>
                            </p:stCondLst>
                            <p:childTnLst>
                              <p:par>
                                <p:cTn id="206" presetID="31" presetClass="entr" presetSubtype="0" fill="hold" grpId="0" nodeType="clickEffect">
                                  <p:stCondLst>
                                    <p:cond delay="0"/>
                                  </p:stCondLst>
                                  <p:childTnLst>
                                    <p:set>
                                      <p:cBhvr>
                                        <p:cTn id="207" dur="1" fill="hold">
                                          <p:stCondLst>
                                            <p:cond delay="0"/>
                                          </p:stCondLst>
                                        </p:cTn>
                                        <p:tgtEl>
                                          <p:spTgt spid="33"/>
                                        </p:tgtEl>
                                        <p:attrNameLst>
                                          <p:attrName>style.visibility</p:attrName>
                                        </p:attrNameLst>
                                      </p:cBhvr>
                                      <p:to>
                                        <p:strVal val="visible"/>
                                      </p:to>
                                    </p:set>
                                    <p:anim calcmode="lin" valueType="num">
                                      <p:cBhvr>
                                        <p:cTn id="208" dur="250" fill="hold"/>
                                        <p:tgtEl>
                                          <p:spTgt spid="33"/>
                                        </p:tgtEl>
                                        <p:attrNameLst>
                                          <p:attrName>ppt_w</p:attrName>
                                        </p:attrNameLst>
                                      </p:cBhvr>
                                      <p:tavLst>
                                        <p:tav tm="0">
                                          <p:val>
                                            <p:fltVal val="0"/>
                                          </p:val>
                                        </p:tav>
                                        <p:tav tm="100000">
                                          <p:val>
                                            <p:strVal val="#ppt_w"/>
                                          </p:val>
                                        </p:tav>
                                      </p:tavLst>
                                    </p:anim>
                                    <p:anim calcmode="lin" valueType="num">
                                      <p:cBhvr>
                                        <p:cTn id="209" dur="250" fill="hold"/>
                                        <p:tgtEl>
                                          <p:spTgt spid="33"/>
                                        </p:tgtEl>
                                        <p:attrNameLst>
                                          <p:attrName>ppt_h</p:attrName>
                                        </p:attrNameLst>
                                      </p:cBhvr>
                                      <p:tavLst>
                                        <p:tav tm="0">
                                          <p:val>
                                            <p:fltVal val="0"/>
                                          </p:val>
                                        </p:tav>
                                        <p:tav tm="100000">
                                          <p:val>
                                            <p:strVal val="#ppt_h"/>
                                          </p:val>
                                        </p:tav>
                                      </p:tavLst>
                                    </p:anim>
                                    <p:anim calcmode="lin" valueType="num">
                                      <p:cBhvr>
                                        <p:cTn id="210" dur="250" fill="hold"/>
                                        <p:tgtEl>
                                          <p:spTgt spid="33"/>
                                        </p:tgtEl>
                                        <p:attrNameLst>
                                          <p:attrName>style.rotation</p:attrName>
                                        </p:attrNameLst>
                                      </p:cBhvr>
                                      <p:tavLst>
                                        <p:tav tm="0">
                                          <p:val>
                                            <p:fltVal val="90"/>
                                          </p:val>
                                        </p:tav>
                                        <p:tav tm="100000">
                                          <p:val>
                                            <p:fltVal val="0"/>
                                          </p:val>
                                        </p:tav>
                                      </p:tavLst>
                                    </p:anim>
                                    <p:animEffect transition="in" filter="fade">
                                      <p:cBhvr>
                                        <p:cTn id="211" dur="250"/>
                                        <p:tgtEl>
                                          <p:spTgt spid="33"/>
                                        </p:tgtEl>
                                      </p:cBhvr>
                                    </p:animEffect>
                                  </p:childTnLst>
                                </p:cTn>
                              </p:par>
                            </p:childTnLst>
                          </p:cTn>
                        </p:par>
                      </p:childTnLst>
                    </p:cTn>
                  </p:par>
                  <p:par>
                    <p:cTn id="212" fill="hold">
                      <p:stCondLst>
                        <p:cond delay="indefinite"/>
                      </p:stCondLst>
                      <p:childTnLst>
                        <p:par>
                          <p:cTn id="213" fill="hold">
                            <p:stCondLst>
                              <p:cond delay="0"/>
                            </p:stCondLst>
                            <p:childTnLst>
                              <p:par>
                                <p:cTn id="214" presetID="41" presetClass="entr" presetSubtype="0" fill="hold" grpId="0" nodeType="clickEffect">
                                  <p:stCondLst>
                                    <p:cond delay="0"/>
                                  </p:stCondLst>
                                  <p:iterate type="lt">
                                    <p:tmPct val="10000"/>
                                  </p:iterate>
                                  <p:childTnLst>
                                    <p:set>
                                      <p:cBhvr>
                                        <p:cTn id="215" dur="1" fill="hold">
                                          <p:stCondLst>
                                            <p:cond delay="0"/>
                                          </p:stCondLst>
                                        </p:cTn>
                                        <p:tgtEl>
                                          <p:spTgt spid="31"/>
                                        </p:tgtEl>
                                        <p:attrNameLst>
                                          <p:attrName>style.visibility</p:attrName>
                                        </p:attrNameLst>
                                      </p:cBhvr>
                                      <p:to>
                                        <p:strVal val="visible"/>
                                      </p:to>
                                    </p:set>
                                    <p:anim calcmode="lin" valueType="num">
                                      <p:cBhvr>
                                        <p:cTn id="21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17" dur="500" fill="hold"/>
                                        <p:tgtEl>
                                          <p:spTgt spid="31"/>
                                        </p:tgtEl>
                                        <p:attrNameLst>
                                          <p:attrName>ppt_y</p:attrName>
                                        </p:attrNameLst>
                                      </p:cBhvr>
                                      <p:tavLst>
                                        <p:tav tm="0">
                                          <p:val>
                                            <p:strVal val="#ppt_y"/>
                                          </p:val>
                                        </p:tav>
                                        <p:tav tm="100000">
                                          <p:val>
                                            <p:strVal val="#ppt_y"/>
                                          </p:val>
                                        </p:tav>
                                      </p:tavLst>
                                    </p:anim>
                                    <p:anim calcmode="lin" valueType="num">
                                      <p:cBhvr>
                                        <p:cTn id="21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1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20" dur="500" tmFilter="0,0; .5, 1; 1, 1"/>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31" presetClass="entr" presetSubtype="0" fill="hold" grpId="0" nodeType="clickEffect">
                                  <p:stCondLst>
                                    <p:cond delay="0"/>
                                  </p:stCondLst>
                                  <p:childTnLst>
                                    <p:set>
                                      <p:cBhvr>
                                        <p:cTn id="224" dur="1" fill="hold">
                                          <p:stCondLst>
                                            <p:cond delay="0"/>
                                          </p:stCondLst>
                                        </p:cTn>
                                        <p:tgtEl>
                                          <p:spTgt spid="34"/>
                                        </p:tgtEl>
                                        <p:attrNameLst>
                                          <p:attrName>style.visibility</p:attrName>
                                        </p:attrNameLst>
                                      </p:cBhvr>
                                      <p:to>
                                        <p:strVal val="visible"/>
                                      </p:to>
                                    </p:set>
                                    <p:anim calcmode="lin" valueType="num">
                                      <p:cBhvr>
                                        <p:cTn id="225" dur="250" fill="hold"/>
                                        <p:tgtEl>
                                          <p:spTgt spid="34"/>
                                        </p:tgtEl>
                                        <p:attrNameLst>
                                          <p:attrName>ppt_w</p:attrName>
                                        </p:attrNameLst>
                                      </p:cBhvr>
                                      <p:tavLst>
                                        <p:tav tm="0">
                                          <p:val>
                                            <p:fltVal val="0"/>
                                          </p:val>
                                        </p:tav>
                                        <p:tav tm="100000">
                                          <p:val>
                                            <p:strVal val="#ppt_w"/>
                                          </p:val>
                                        </p:tav>
                                      </p:tavLst>
                                    </p:anim>
                                    <p:anim calcmode="lin" valueType="num">
                                      <p:cBhvr>
                                        <p:cTn id="226" dur="250" fill="hold"/>
                                        <p:tgtEl>
                                          <p:spTgt spid="34"/>
                                        </p:tgtEl>
                                        <p:attrNameLst>
                                          <p:attrName>ppt_h</p:attrName>
                                        </p:attrNameLst>
                                      </p:cBhvr>
                                      <p:tavLst>
                                        <p:tav tm="0">
                                          <p:val>
                                            <p:fltVal val="0"/>
                                          </p:val>
                                        </p:tav>
                                        <p:tav tm="100000">
                                          <p:val>
                                            <p:strVal val="#ppt_h"/>
                                          </p:val>
                                        </p:tav>
                                      </p:tavLst>
                                    </p:anim>
                                    <p:anim calcmode="lin" valueType="num">
                                      <p:cBhvr>
                                        <p:cTn id="227" dur="250" fill="hold"/>
                                        <p:tgtEl>
                                          <p:spTgt spid="34"/>
                                        </p:tgtEl>
                                        <p:attrNameLst>
                                          <p:attrName>style.rotation</p:attrName>
                                        </p:attrNameLst>
                                      </p:cBhvr>
                                      <p:tavLst>
                                        <p:tav tm="0">
                                          <p:val>
                                            <p:fltVal val="90"/>
                                          </p:val>
                                        </p:tav>
                                        <p:tav tm="100000">
                                          <p:val>
                                            <p:fltVal val="0"/>
                                          </p:val>
                                        </p:tav>
                                      </p:tavLst>
                                    </p:anim>
                                    <p:animEffect transition="in" filter="fade">
                                      <p:cBhvr>
                                        <p:cTn id="228" dur="250"/>
                                        <p:tgtEl>
                                          <p:spTgt spid="34"/>
                                        </p:tgtEl>
                                      </p:cBhvr>
                                    </p:animEffect>
                                  </p:childTnLst>
                                </p:cTn>
                              </p:par>
                            </p:childTnLst>
                          </p:cTn>
                        </p:par>
                      </p:childTnLst>
                    </p:cTn>
                  </p:par>
                  <p:par>
                    <p:cTn id="229" fill="hold">
                      <p:stCondLst>
                        <p:cond delay="indefinite"/>
                      </p:stCondLst>
                      <p:childTnLst>
                        <p:par>
                          <p:cTn id="230" fill="hold">
                            <p:stCondLst>
                              <p:cond delay="0"/>
                            </p:stCondLst>
                            <p:childTnLst>
                              <p:par>
                                <p:cTn id="231" presetID="41" presetClass="entr" presetSubtype="0" fill="hold" grpId="0" nodeType="clickEffect">
                                  <p:stCondLst>
                                    <p:cond delay="0"/>
                                  </p:stCondLst>
                                  <p:iterate type="lt">
                                    <p:tmPct val="10000"/>
                                  </p:iterate>
                                  <p:childTnLst>
                                    <p:set>
                                      <p:cBhvr>
                                        <p:cTn id="232" dur="1" fill="hold">
                                          <p:stCondLst>
                                            <p:cond delay="0"/>
                                          </p:stCondLst>
                                        </p:cTn>
                                        <p:tgtEl>
                                          <p:spTgt spid="32"/>
                                        </p:tgtEl>
                                        <p:attrNameLst>
                                          <p:attrName>style.visibility</p:attrName>
                                        </p:attrNameLst>
                                      </p:cBhvr>
                                      <p:to>
                                        <p:strVal val="visible"/>
                                      </p:to>
                                    </p:set>
                                    <p:anim calcmode="lin" valueType="num">
                                      <p:cBhvr>
                                        <p:cTn id="233"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34" dur="500" fill="hold"/>
                                        <p:tgtEl>
                                          <p:spTgt spid="32"/>
                                        </p:tgtEl>
                                        <p:attrNameLst>
                                          <p:attrName>ppt_y</p:attrName>
                                        </p:attrNameLst>
                                      </p:cBhvr>
                                      <p:tavLst>
                                        <p:tav tm="0">
                                          <p:val>
                                            <p:strVal val="#ppt_y"/>
                                          </p:val>
                                        </p:tav>
                                        <p:tav tm="100000">
                                          <p:val>
                                            <p:strVal val="#ppt_y"/>
                                          </p:val>
                                        </p:tav>
                                      </p:tavLst>
                                    </p:anim>
                                    <p:anim calcmode="lin" valueType="num">
                                      <p:cBhvr>
                                        <p:cTn id="235"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36"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37" dur="500" tmFilter="0,0; .5, 1; 1, 1"/>
                                        <p:tgtEl>
                                          <p:spTgt spid="32"/>
                                        </p:tgtEl>
                                      </p:cBhvr>
                                    </p:animEffect>
                                  </p:childTnLst>
                                </p:cTn>
                              </p:par>
                            </p:childTnLst>
                          </p:cTn>
                        </p:par>
                      </p:childTnLst>
                    </p:cTn>
                  </p:par>
                  <p:par>
                    <p:cTn id="238" fill="hold">
                      <p:stCondLst>
                        <p:cond delay="indefinite"/>
                      </p:stCondLst>
                      <p:childTnLst>
                        <p:par>
                          <p:cTn id="239" fill="hold">
                            <p:stCondLst>
                              <p:cond delay="0"/>
                            </p:stCondLst>
                            <p:childTnLst>
                              <p:par>
                                <p:cTn id="240" presetID="31" presetClass="entr" presetSubtype="0" fill="hold" grpId="0" nodeType="clickEffect">
                                  <p:stCondLst>
                                    <p:cond delay="0"/>
                                  </p:stCondLst>
                                  <p:childTnLst>
                                    <p:set>
                                      <p:cBhvr>
                                        <p:cTn id="241" dur="1" fill="hold">
                                          <p:stCondLst>
                                            <p:cond delay="0"/>
                                          </p:stCondLst>
                                        </p:cTn>
                                        <p:tgtEl>
                                          <p:spTgt spid="35"/>
                                        </p:tgtEl>
                                        <p:attrNameLst>
                                          <p:attrName>style.visibility</p:attrName>
                                        </p:attrNameLst>
                                      </p:cBhvr>
                                      <p:to>
                                        <p:strVal val="visible"/>
                                      </p:to>
                                    </p:set>
                                    <p:anim calcmode="lin" valueType="num">
                                      <p:cBhvr>
                                        <p:cTn id="242" dur="250" fill="hold"/>
                                        <p:tgtEl>
                                          <p:spTgt spid="35"/>
                                        </p:tgtEl>
                                        <p:attrNameLst>
                                          <p:attrName>ppt_w</p:attrName>
                                        </p:attrNameLst>
                                      </p:cBhvr>
                                      <p:tavLst>
                                        <p:tav tm="0">
                                          <p:val>
                                            <p:fltVal val="0"/>
                                          </p:val>
                                        </p:tav>
                                        <p:tav tm="100000">
                                          <p:val>
                                            <p:strVal val="#ppt_w"/>
                                          </p:val>
                                        </p:tav>
                                      </p:tavLst>
                                    </p:anim>
                                    <p:anim calcmode="lin" valueType="num">
                                      <p:cBhvr>
                                        <p:cTn id="243" dur="250" fill="hold"/>
                                        <p:tgtEl>
                                          <p:spTgt spid="35"/>
                                        </p:tgtEl>
                                        <p:attrNameLst>
                                          <p:attrName>ppt_h</p:attrName>
                                        </p:attrNameLst>
                                      </p:cBhvr>
                                      <p:tavLst>
                                        <p:tav tm="0">
                                          <p:val>
                                            <p:fltVal val="0"/>
                                          </p:val>
                                        </p:tav>
                                        <p:tav tm="100000">
                                          <p:val>
                                            <p:strVal val="#ppt_h"/>
                                          </p:val>
                                        </p:tav>
                                      </p:tavLst>
                                    </p:anim>
                                    <p:anim calcmode="lin" valueType="num">
                                      <p:cBhvr>
                                        <p:cTn id="244" dur="250" fill="hold"/>
                                        <p:tgtEl>
                                          <p:spTgt spid="35"/>
                                        </p:tgtEl>
                                        <p:attrNameLst>
                                          <p:attrName>style.rotation</p:attrName>
                                        </p:attrNameLst>
                                      </p:cBhvr>
                                      <p:tavLst>
                                        <p:tav tm="0">
                                          <p:val>
                                            <p:fltVal val="90"/>
                                          </p:val>
                                        </p:tav>
                                        <p:tav tm="100000">
                                          <p:val>
                                            <p:fltVal val="0"/>
                                          </p:val>
                                        </p:tav>
                                      </p:tavLst>
                                    </p:anim>
                                    <p:animEffect transition="in" filter="fade">
                                      <p:cBhvr>
                                        <p:cTn id="245" dur="250"/>
                                        <p:tgtEl>
                                          <p:spTgt spid="35"/>
                                        </p:tgtEl>
                                      </p:cBhvr>
                                    </p:animEffect>
                                  </p:childTnLst>
                                </p:cTn>
                              </p:par>
                            </p:childTnLst>
                          </p:cTn>
                        </p:par>
                      </p:childTnLst>
                    </p:cTn>
                  </p:par>
                  <p:par>
                    <p:cTn id="246" fill="hold">
                      <p:stCondLst>
                        <p:cond delay="indefinite"/>
                      </p:stCondLst>
                      <p:childTnLst>
                        <p:par>
                          <p:cTn id="247" fill="hold">
                            <p:stCondLst>
                              <p:cond delay="0"/>
                            </p:stCondLst>
                            <p:childTnLst>
                              <p:par>
                                <p:cTn id="248" presetID="41" presetClass="entr" presetSubtype="0" fill="hold" grpId="0" nodeType="clickEffect">
                                  <p:stCondLst>
                                    <p:cond delay="0"/>
                                  </p:stCondLst>
                                  <p:iterate type="lt">
                                    <p:tmPct val="10000"/>
                                  </p:iterate>
                                  <p:childTnLst>
                                    <p:set>
                                      <p:cBhvr>
                                        <p:cTn id="249" dur="1" fill="hold">
                                          <p:stCondLst>
                                            <p:cond delay="0"/>
                                          </p:stCondLst>
                                        </p:cTn>
                                        <p:tgtEl>
                                          <p:spTgt spid="36"/>
                                        </p:tgtEl>
                                        <p:attrNameLst>
                                          <p:attrName>style.visibility</p:attrName>
                                        </p:attrNameLst>
                                      </p:cBhvr>
                                      <p:to>
                                        <p:strVal val="visible"/>
                                      </p:to>
                                    </p:set>
                                    <p:anim calcmode="lin" valueType="num">
                                      <p:cBhvr>
                                        <p:cTn id="250"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51" dur="500" fill="hold"/>
                                        <p:tgtEl>
                                          <p:spTgt spid="36"/>
                                        </p:tgtEl>
                                        <p:attrNameLst>
                                          <p:attrName>ppt_y</p:attrName>
                                        </p:attrNameLst>
                                      </p:cBhvr>
                                      <p:tavLst>
                                        <p:tav tm="0">
                                          <p:val>
                                            <p:strVal val="#ppt_y"/>
                                          </p:val>
                                        </p:tav>
                                        <p:tav tm="100000">
                                          <p:val>
                                            <p:strVal val="#ppt_y"/>
                                          </p:val>
                                        </p:tav>
                                      </p:tavLst>
                                    </p:anim>
                                    <p:anim calcmode="lin" valueType="num">
                                      <p:cBhvr>
                                        <p:cTn id="252"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53"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54"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02648" y="436584"/>
            <a:ext cx="3200400" cy="307777"/>
          </a:xfrm>
          <a:prstGeom prst="rect">
            <a:avLst/>
          </a:prstGeom>
          <a:noFill/>
        </p:spPr>
        <p:txBody>
          <a:bodyPr wrap="square" rtlCol="0">
            <a:spAutoFit/>
          </a:bodyPr>
          <a:lstStyle/>
          <a:p>
            <a:endParaRPr lang="en-US" dirty="0"/>
          </a:p>
        </p:txBody>
      </p:sp>
      <p:sp>
        <p:nvSpPr>
          <p:cNvPr id="6" name="Down Arrow 5"/>
          <p:cNvSpPr/>
          <p:nvPr/>
        </p:nvSpPr>
        <p:spPr>
          <a:xfrm>
            <a:off x="377808" y="1733150"/>
            <a:ext cx="2779748" cy="2287057"/>
          </a:xfrm>
          <a:prstGeom prst="downArrow">
            <a:avLst/>
          </a:prstGeom>
          <a:ln w="76200">
            <a:solidFill>
              <a:schemeClr val="bg1"/>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b="1" spc="50" dirty="0" smtClean="0">
                <a:ln w="11430"/>
                <a:solidFill>
                  <a:srgbClr val="002060"/>
                </a:solidFill>
                <a:effectLst>
                  <a:outerShdw blurRad="76200" dist="50800" dir="5400000" algn="tl" rotWithShape="0">
                    <a:srgbClr val="000000">
                      <a:alpha val="65000"/>
                    </a:srgbClr>
                  </a:outerShdw>
                </a:effectLst>
              </a:rPr>
              <a:t>الوقت</a:t>
            </a:r>
            <a:endParaRPr lang="en-US" sz="4400" b="1" spc="50" dirty="0">
              <a:ln w="11430"/>
              <a:solidFill>
                <a:srgbClr val="002060"/>
              </a:solidFill>
              <a:effectLst>
                <a:outerShdw blurRad="76200" dist="50800" dir="5400000" algn="tl" rotWithShape="0">
                  <a:srgbClr val="000000">
                    <a:alpha val="65000"/>
                  </a:srgbClr>
                </a:outerShdw>
              </a:effectLst>
            </a:endParaRPr>
          </a:p>
        </p:txBody>
      </p:sp>
      <p:sp>
        <p:nvSpPr>
          <p:cNvPr id="7" name="Rounded Rectangle 6"/>
          <p:cNvSpPr/>
          <p:nvPr/>
        </p:nvSpPr>
        <p:spPr>
          <a:xfrm>
            <a:off x="362042" y="346842"/>
            <a:ext cx="13038648" cy="1115572"/>
          </a:xfrm>
          <a:prstGeom prst="roundRect">
            <a:avLst/>
          </a:prstGeom>
          <a:ln w="76200">
            <a:solidFill>
              <a:schemeClr val="bg1"/>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8" name="Rectangle 7"/>
          <p:cNvSpPr/>
          <p:nvPr/>
        </p:nvSpPr>
        <p:spPr>
          <a:xfrm>
            <a:off x="4508938" y="462446"/>
            <a:ext cx="45720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5400" b="1" cap="none" spc="50" dirty="0">
                <a:ln w="11430"/>
                <a:solidFill>
                  <a:sysClr val="windowText" lastClr="000000"/>
                </a:solidFill>
                <a:effectLst>
                  <a:outerShdw blurRad="76200" dist="50800" dir="5400000" algn="tl" rotWithShape="0">
                    <a:srgbClr val="000000">
                      <a:alpha val="65000"/>
                    </a:srgbClr>
                  </a:outerShdw>
                </a:effectLst>
              </a:rPr>
              <a:t>العمل الجماعي</a:t>
            </a:r>
            <a:endParaRPr lang="en-US" sz="5400" b="1" cap="none" spc="50" dirty="0">
              <a:ln w="11430"/>
              <a:solidFill>
                <a:sysClr val="windowText" lastClr="000000"/>
              </a:solidFill>
              <a:effectLst>
                <a:outerShdw blurRad="76200" dist="50800" dir="5400000" algn="tl" rotWithShape="0">
                  <a:srgbClr val="000000">
                    <a:alpha val="65000"/>
                  </a:srgbClr>
                </a:outerShdw>
              </a:effectLst>
            </a:endParaRPr>
          </a:p>
        </p:txBody>
      </p:sp>
      <p:sp>
        <p:nvSpPr>
          <p:cNvPr id="12" name="Round Diagonal Corner Rectangle 11"/>
          <p:cNvSpPr/>
          <p:nvPr/>
        </p:nvSpPr>
        <p:spPr>
          <a:xfrm>
            <a:off x="3575614" y="1778872"/>
            <a:ext cx="4417506" cy="2446334"/>
          </a:xfrm>
          <a:prstGeom prst="round2DiagRect">
            <a:avLst/>
          </a:prstGeom>
          <a:ln>
            <a:noFill/>
          </a:ln>
          <a:effectLst>
            <a:glow rad="1397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a:endParaRPr lang="en-US" sz="2800" b="1" dirty="0">
              <a:solidFill>
                <a:schemeClr val="bg1"/>
              </a:solidFill>
            </a:endParaRPr>
          </a:p>
        </p:txBody>
      </p:sp>
      <p:sp>
        <p:nvSpPr>
          <p:cNvPr id="13" name="Rectangle 12"/>
          <p:cNvSpPr/>
          <p:nvPr/>
        </p:nvSpPr>
        <p:spPr>
          <a:xfrm>
            <a:off x="3504394" y="2070536"/>
            <a:ext cx="4488726"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000" b="1" u="sng" cap="none" spc="50" dirty="0">
                <a:ln w="11430"/>
                <a:effectLst>
                  <a:outerShdw blurRad="76200" dist="50800" dir="5400000" algn="tl" rotWithShape="0">
                    <a:srgbClr val="000000">
                      <a:alpha val="65000"/>
                    </a:srgbClr>
                  </a:outerShdw>
                </a:effectLst>
              </a:rPr>
              <a:t>العمل لفريق </a:t>
            </a:r>
            <a:r>
              <a:rPr lang="ar-MA" sz="4000" b="1" u="sng" cap="none" spc="50" dirty="0" smtClean="0">
                <a:ln w="11430"/>
                <a:effectLst>
                  <a:outerShdw blurRad="76200" dist="50800" dir="5400000" algn="tl" rotWithShape="0">
                    <a:srgbClr val="000000">
                      <a:alpha val="65000"/>
                    </a:srgbClr>
                  </a:outerShdw>
                </a:effectLst>
              </a:rPr>
              <a:t>الأحمر:</a:t>
            </a:r>
            <a:endParaRPr lang="ar-MA" sz="4000" b="1" u="sng" spc="50" dirty="0">
              <a:ln w="11430"/>
              <a:effectLst>
                <a:outerShdw blurRad="76200" dist="50800" dir="5400000" algn="tl" rotWithShape="0">
                  <a:srgbClr val="000000">
                    <a:alpha val="65000"/>
                  </a:srgbClr>
                </a:outerShdw>
              </a:effectLst>
            </a:endParaRPr>
          </a:p>
          <a:p>
            <a:pPr algn="ctr" rtl="1"/>
            <a:r>
              <a:rPr lang="en-US" sz="4000" b="1" spc="50" dirty="0" smtClean="0">
                <a:ln w="11430"/>
                <a:effectLst>
                  <a:outerShdw blurRad="76200" dist="50800" dir="5400000" algn="tl" rotWithShape="0">
                    <a:srgbClr val="000000">
                      <a:alpha val="65000"/>
                    </a:srgbClr>
                  </a:outerShdw>
                </a:effectLst>
              </a:rPr>
              <a:t> </a:t>
            </a:r>
            <a:r>
              <a:rPr lang="ar-MA" sz="4000" b="1" spc="50" dirty="0" smtClean="0">
                <a:ln w="11430"/>
                <a:effectLst>
                  <a:outerShdw blurRad="38100" dist="38100" dir="2700000" algn="tl">
                    <a:srgbClr val="000000">
                      <a:alpha val="43137"/>
                    </a:srgbClr>
                  </a:outerShdw>
                </a:effectLst>
              </a:rPr>
              <a:t>حقق كلمتين الأتيتين:</a:t>
            </a:r>
          </a:p>
          <a:p>
            <a:pPr algn="ctr" rtl="1"/>
            <a:r>
              <a:rPr lang="ar-MA" sz="4000" b="1" spc="50" dirty="0" smtClean="0">
                <a:ln w="11430"/>
                <a:effectLst>
                  <a:outerShdw blurRad="38100" dist="38100" dir="2700000" algn="tl">
                    <a:srgbClr val="000000">
                      <a:alpha val="43137"/>
                    </a:srgbClr>
                  </a:outerShdw>
                </a:effectLst>
              </a:rPr>
              <a:t>توجد</a:t>
            </a:r>
            <a:r>
              <a:rPr lang="ar-MA" sz="4000" b="1" spc="50" dirty="0" smtClean="0">
                <a:ln w="11430"/>
                <a:effectLst>
                  <a:outerShdw blurRad="38100" dist="38100" dir="2700000" algn="tl">
                    <a:srgbClr val="000000">
                      <a:alpha val="43137"/>
                    </a:srgbClr>
                  </a:outerShdw>
                </a:effectLst>
              </a:rPr>
              <a:t> </a:t>
            </a:r>
            <a:r>
              <a:rPr lang="en-US" sz="4000" b="1" spc="50" dirty="0" smtClean="0">
                <a:ln w="11430"/>
                <a:effectLst>
                  <a:outerShdw blurRad="38100" dist="38100" dir="2700000" algn="tl">
                    <a:srgbClr val="000000">
                      <a:alpha val="43137"/>
                    </a:srgbClr>
                  </a:outerShdw>
                </a:effectLst>
              </a:rPr>
              <a:t>–</a:t>
            </a:r>
            <a:r>
              <a:rPr lang="ar-MA" sz="4000" b="1" spc="50" dirty="0" smtClean="0">
                <a:ln w="11430"/>
                <a:effectLst>
                  <a:outerShdw blurRad="38100" dist="38100" dir="2700000" algn="tl">
                    <a:srgbClr val="000000">
                      <a:alpha val="43137"/>
                    </a:srgbClr>
                  </a:outerShdw>
                </a:effectLst>
              </a:rPr>
              <a:t> </a:t>
            </a:r>
            <a:r>
              <a:rPr lang="ar-MA" sz="4000" b="1" spc="50" dirty="0" smtClean="0">
                <a:ln w="11430"/>
                <a:effectLst>
                  <a:outerShdw blurRad="38100" dist="38100" dir="2700000" algn="tl">
                    <a:srgbClr val="000000">
                      <a:alpha val="43137"/>
                    </a:srgbClr>
                  </a:outerShdw>
                </a:effectLst>
              </a:rPr>
              <a:t>اشتهرت</a:t>
            </a:r>
            <a:endParaRPr lang="en-US" sz="4000" b="1" spc="50" dirty="0">
              <a:ln w="11430"/>
              <a:effectLst>
                <a:outerShdw blurRad="38100" dist="38100" dir="2700000" algn="tl">
                  <a:srgbClr val="000000">
                    <a:alpha val="43137"/>
                  </a:srgbClr>
                </a:outerShdw>
              </a:effectLst>
            </a:endParaRPr>
          </a:p>
        </p:txBody>
      </p:sp>
      <p:sp>
        <p:nvSpPr>
          <p:cNvPr id="14" name="Round Diagonal Corner Rectangle 13"/>
          <p:cNvSpPr/>
          <p:nvPr/>
        </p:nvSpPr>
        <p:spPr>
          <a:xfrm>
            <a:off x="3575614" y="4966139"/>
            <a:ext cx="4480570" cy="2475208"/>
          </a:xfrm>
          <a:prstGeom prst="round2Diag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l"/>
            <a:endParaRPr lang="ar-MA" sz="2800" b="1" u="sng" dirty="0">
              <a:solidFill>
                <a:schemeClr val="bg1"/>
              </a:solidFill>
            </a:endParaRPr>
          </a:p>
        </p:txBody>
      </p:sp>
      <p:sp>
        <p:nvSpPr>
          <p:cNvPr id="15" name="Rectangle 14"/>
          <p:cNvSpPr/>
          <p:nvPr/>
        </p:nvSpPr>
        <p:spPr>
          <a:xfrm>
            <a:off x="3780572" y="5327776"/>
            <a:ext cx="4244084"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000" b="1" u="sng" cap="none" spc="50" dirty="0">
                <a:ln w="11430"/>
                <a:effectLst>
                  <a:outerShdw blurRad="76200" dist="50800" dir="5400000" algn="tl" rotWithShape="0">
                    <a:srgbClr val="000000">
                      <a:alpha val="65000"/>
                    </a:srgbClr>
                  </a:outerShdw>
                </a:effectLst>
              </a:rPr>
              <a:t>العمل لفريق الأخضر:</a:t>
            </a:r>
          </a:p>
          <a:p>
            <a:pPr algn="ctr" rtl="1"/>
            <a:r>
              <a:rPr lang="en-US" sz="4000" b="1" spc="50" dirty="0">
                <a:ln w="11430"/>
                <a:effectLst>
                  <a:outerShdw blurRad="76200" dist="50800" dir="5400000" algn="tl" rotWithShape="0">
                    <a:srgbClr val="000000">
                      <a:alpha val="65000"/>
                    </a:srgbClr>
                  </a:outerShdw>
                </a:effectLst>
              </a:rPr>
              <a:t> </a:t>
            </a:r>
            <a:r>
              <a:rPr lang="ar-MA" sz="4000" b="1" spc="50" dirty="0" smtClean="0">
                <a:ln w="11430"/>
                <a:effectLst>
                  <a:outerShdw blurRad="38100" dist="38100" dir="2700000" algn="tl">
                    <a:srgbClr val="000000">
                      <a:alpha val="43137"/>
                    </a:srgbClr>
                  </a:outerShdw>
                </a:effectLst>
              </a:rPr>
              <a:t>حقق كلمتين الآتيتين:</a:t>
            </a:r>
          </a:p>
          <a:p>
            <a:pPr algn="ctr" rtl="1"/>
            <a:r>
              <a:rPr lang="ar-MA" sz="4000" b="1" spc="50" dirty="0" smtClean="0">
                <a:ln w="11430"/>
                <a:effectLst>
                  <a:outerShdw blurRad="38100" dist="38100" dir="2700000" algn="tl">
                    <a:srgbClr val="000000">
                      <a:alpha val="43137"/>
                    </a:srgbClr>
                  </a:outerShdw>
                </a:effectLst>
              </a:rPr>
              <a:t>تستخدم </a:t>
            </a:r>
            <a:r>
              <a:rPr lang="en-US" sz="4000" b="1" spc="50" dirty="0" smtClean="0">
                <a:ln w="11430"/>
                <a:effectLst>
                  <a:outerShdw blurRad="38100" dist="38100" dir="2700000" algn="tl">
                    <a:srgbClr val="000000">
                      <a:alpha val="43137"/>
                    </a:srgbClr>
                  </a:outerShdw>
                </a:effectLst>
              </a:rPr>
              <a:t>–</a:t>
            </a:r>
            <a:r>
              <a:rPr lang="ar-MA" sz="4000" b="1" spc="50" dirty="0" smtClean="0">
                <a:ln w="11430"/>
                <a:effectLst>
                  <a:outerShdw blurRad="38100" dist="38100" dir="2700000" algn="tl">
                    <a:srgbClr val="000000">
                      <a:alpha val="43137"/>
                    </a:srgbClr>
                  </a:outerShdw>
                </a:effectLst>
              </a:rPr>
              <a:t> </a:t>
            </a:r>
            <a:r>
              <a:rPr lang="ar-MA" sz="4000" b="1" spc="50" dirty="0" smtClean="0">
                <a:ln w="11430"/>
                <a:effectLst>
                  <a:outerShdw blurRad="38100" dist="38100" dir="2700000" algn="tl">
                    <a:srgbClr val="000000">
                      <a:alpha val="43137"/>
                    </a:srgbClr>
                  </a:outerShdw>
                </a:effectLst>
              </a:rPr>
              <a:t>يتكلم</a:t>
            </a:r>
            <a:endParaRPr lang="en-US" sz="4000" b="1" spc="50" dirty="0">
              <a:ln w="11430"/>
              <a:effectLst>
                <a:outerShdw blurRad="38100" dist="38100" dir="2700000" algn="tl">
                  <a:srgbClr val="000000">
                    <a:alpha val="43137"/>
                  </a:srgbClr>
                </a:outerShdw>
              </a:effectLst>
            </a:endParaRPr>
          </a:p>
        </p:txBody>
      </p:sp>
      <p:sp>
        <p:nvSpPr>
          <p:cNvPr id="16" name="12-Point Star 15"/>
          <p:cNvSpPr/>
          <p:nvPr/>
        </p:nvSpPr>
        <p:spPr>
          <a:xfrm>
            <a:off x="394140" y="4335568"/>
            <a:ext cx="2771572" cy="2632794"/>
          </a:xfrm>
          <a:prstGeom prst="star12">
            <a:avLst/>
          </a:prstGeom>
          <a:ln w="76200">
            <a:solidFill>
              <a:schemeClr val="bg1"/>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ar-MA" sz="4000" b="1" dirty="0" smtClean="0">
                <a:ln>
                  <a:solidFill>
                    <a:schemeClr val="bg1"/>
                  </a:solidFill>
                </a:ln>
                <a:solidFill>
                  <a:schemeClr val="tx1"/>
                </a:solidFill>
              </a:rPr>
              <a:t>خمس دقائق</a:t>
            </a:r>
            <a:endParaRPr lang="en-US" sz="4000" b="1" dirty="0">
              <a:ln>
                <a:solidFill>
                  <a:schemeClr val="bg1"/>
                </a:solidFill>
              </a:ln>
              <a:solidFill>
                <a:schemeClr val="tx1"/>
              </a:solidFill>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3022" y="1778872"/>
            <a:ext cx="4997668" cy="5757045"/>
          </a:xfrm>
          <a:prstGeom prst="roundRect">
            <a:avLst>
              <a:gd name="adj" fmla="val 16667"/>
            </a:avLst>
          </a:prstGeom>
          <a:ln w="28575">
            <a:solidFill>
              <a:srgbClr val="C6FF25"/>
            </a:solidFill>
          </a:ln>
          <a:effectLst>
            <a:glow rad="1397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2291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out)">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 calcmode="lin" valueType="num">
                                      <p:cBhvr>
                                        <p:cTn id="2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50"/>
                                        <p:tgtEl>
                                          <p:spTgt spid="6"/>
                                        </p:tgtEl>
                                      </p:cBhvr>
                                    </p:animEffect>
                                    <p:anim calcmode="lin" valueType="num">
                                      <p:cBhvr>
                                        <p:cTn id="28" dur="250" fill="hold"/>
                                        <p:tgtEl>
                                          <p:spTgt spid="6"/>
                                        </p:tgtEl>
                                        <p:attrNameLst>
                                          <p:attrName>ppt_x</p:attrName>
                                        </p:attrNameLst>
                                      </p:cBhvr>
                                      <p:tavLst>
                                        <p:tav tm="0">
                                          <p:val>
                                            <p:strVal val="#ppt_x"/>
                                          </p:val>
                                        </p:tav>
                                        <p:tav tm="100000">
                                          <p:val>
                                            <p:strVal val="#ppt_x"/>
                                          </p:val>
                                        </p:tav>
                                      </p:tavLst>
                                    </p:anim>
                                    <p:anim calcmode="lin" valueType="num">
                                      <p:cBhvr>
                                        <p:cTn id="29"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style.rotation</p:attrName>
                                        </p:attrNameLst>
                                      </p:cBhvr>
                                      <p:tavLst>
                                        <p:tav tm="0">
                                          <p:val>
                                            <p:fltVal val="720"/>
                                          </p:val>
                                        </p:tav>
                                        <p:tav tm="100000">
                                          <p:val>
                                            <p:fltVal val="0"/>
                                          </p:val>
                                        </p:tav>
                                      </p:tavLst>
                                    </p:anim>
                                    <p:anim calcmode="lin" valueType="num">
                                      <p:cBhvr>
                                        <p:cTn id="36" dur="1000" fill="hold"/>
                                        <p:tgtEl>
                                          <p:spTgt spid="16"/>
                                        </p:tgtEl>
                                        <p:attrNameLst>
                                          <p:attrName>ppt_h</p:attrName>
                                        </p:attrNameLst>
                                      </p:cBhvr>
                                      <p:tavLst>
                                        <p:tav tm="0">
                                          <p:val>
                                            <p:fltVal val="0"/>
                                          </p:val>
                                        </p:tav>
                                        <p:tav tm="100000">
                                          <p:val>
                                            <p:strVal val="#ppt_h"/>
                                          </p:val>
                                        </p:tav>
                                      </p:tavLst>
                                    </p:anim>
                                    <p:anim calcmode="lin" valueType="num">
                                      <p:cBhvr>
                                        <p:cTn id="37" dur="1000" fill="hold"/>
                                        <p:tgtEl>
                                          <p:spTgt spid="16"/>
                                        </p:tgtEl>
                                        <p:attrNameLst>
                                          <p:attrName>ppt_w</p:attrName>
                                        </p:attrNameLst>
                                      </p:cBhvr>
                                      <p:tavLst>
                                        <p:tav tm="0">
                                          <p:val>
                                            <p:fltVal val="0"/>
                                          </p:val>
                                        </p:tav>
                                        <p:tav tm="100000">
                                          <p:val>
                                            <p:strVal val="#ppt_w"/>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750" fill="hold"/>
                                        <p:tgtEl>
                                          <p:spTgt spid="12"/>
                                        </p:tgtEl>
                                        <p:attrNameLst>
                                          <p:attrName>ppt_w</p:attrName>
                                        </p:attrNameLst>
                                      </p:cBhvr>
                                      <p:tavLst>
                                        <p:tav tm="0">
                                          <p:val>
                                            <p:fltVal val="0"/>
                                          </p:val>
                                        </p:tav>
                                        <p:tav tm="100000">
                                          <p:val>
                                            <p:strVal val="#ppt_w"/>
                                          </p:val>
                                        </p:tav>
                                      </p:tavLst>
                                    </p:anim>
                                    <p:anim calcmode="lin" valueType="num">
                                      <p:cBhvr>
                                        <p:cTn id="43" dur="750" fill="hold"/>
                                        <p:tgtEl>
                                          <p:spTgt spid="12"/>
                                        </p:tgtEl>
                                        <p:attrNameLst>
                                          <p:attrName>ppt_h</p:attrName>
                                        </p:attrNameLst>
                                      </p:cBhvr>
                                      <p:tavLst>
                                        <p:tav tm="0">
                                          <p:val>
                                            <p:fltVal val="0"/>
                                          </p:val>
                                        </p:tav>
                                        <p:tav tm="100000">
                                          <p:val>
                                            <p:strVal val="#ppt_h"/>
                                          </p:val>
                                        </p:tav>
                                      </p:tavLst>
                                    </p:anim>
                                    <p:animEffect transition="in" filter="fade">
                                      <p:cBhvr>
                                        <p:cTn id="44" dur="75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750" fill="hold"/>
                                        <p:tgtEl>
                                          <p:spTgt spid="14"/>
                                        </p:tgtEl>
                                        <p:attrNameLst>
                                          <p:attrName>ppt_w</p:attrName>
                                        </p:attrNameLst>
                                      </p:cBhvr>
                                      <p:tavLst>
                                        <p:tav tm="0">
                                          <p:val>
                                            <p:fltVal val="0"/>
                                          </p:val>
                                        </p:tav>
                                        <p:tav tm="100000">
                                          <p:val>
                                            <p:strVal val="#ppt_w"/>
                                          </p:val>
                                        </p:tav>
                                      </p:tavLst>
                                    </p:anim>
                                    <p:anim calcmode="lin" valueType="num">
                                      <p:cBhvr>
                                        <p:cTn id="57" dur="750" fill="hold"/>
                                        <p:tgtEl>
                                          <p:spTgt spid="14"/>
                                        </p:tgtEl>
                                        <p:attrNameLst>
                                          <p:attrName>ppt_h</p:attrName>
                                        </p:attrNameLst>
                                      </p:cBhvr>
                                      <p:tavLst>
                                        <p:tav tm="0">
                                          <p:val>
                                            <p:fltVal val="0"/>
                                          </p:val>
                                        </p:tav>
                                        <p:tav tm="100000">
                                          <p:val>
                                            <p:strVal val="#ppt_h"/>
                                          </p:val>
                                        </p:tav>
                                      </p:tavLst>
                                    </p:anim>
                                    <p:animEffect transition="in" filter="fade">
                                      <p:cBhvr>
                                        <p:cTn id="58" dur="75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2" grpId="0" animBg="1"/>
      <p:bldP spid="13" grpId="0"/>
      <p:bldP spid="14" grpId="0" animBg="1"/>
      <p:bldP spid="15" grpId="0"/>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400" y="489430"/>
            <a:ext cx="2469170" cy="2693972"/>
          </a:xfrm>
          <a:prstGeom prst="round2DiagRect">
            <a:avLst>
              <a:gd name="adj1" fmla="val 16667"/>
              <a:gd name="adj2" fmla="val 0"/>
            </a:avLst>
          </a:prstGeom>
          <a:ln w="38100" cap="sq">
            <a:solidFill>
              <a:srgbClr val="2B0AB6"/>
            </a:solidFill>
            <a:miter lim="800000"/>
          </a:ln>
          <a:effectLst>
            <a:glow rad="101600">
              <a:schemeClr val="accent2">
                <a:satMod val="175000"/>
                <a:alpha val="40000"/>
              </a:schemeClr>
            </a:glow>
            <a:outerShdw blurRad="254000" algn="tl" rotWithShape="0">
              <a:srgbClr val="000000">
                <a:alpha val="43000"/>
              </a:srgbClr>
            </a:outerShdw>
          </a:effectLst>
        </p:spPr>
      </p:pic>
      <p:sp>
        <p:nvSpPr>
          <p:cNvPr id="35" name="Rectangle 34"/>
          <p:cNvSpPr/>
          <p:nvPr/>
        </p:nvSpPr>
        <p:spPr>
          <a:xfrm>
            <a:off x="6061293" y="284472"/>
            <a:ext cx="1586638" cy="753243"/>
          </a:xfrm>
          <a:prstGeom prst="rect">
            <a:avLst/>
          </a:prstGeom>
          <a:noFill/>
          <a:effectLst>
            <a:glow rad="139700">
              <a:schemeClr val="accent3">
                <a:satMod val="175000"/>
                <a:alpha val="40000"/>
              </a:schemeClr>
            </a:glow>
          </a:effectLst>
        </p:spPr>
        <p:txBody>
          <a:bodyPr wrap="none" lIns="98259" tIns="49129" rIns="98259" bIns="4912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MA" sz="4250" b="1" dirty="0"/>
              <a:t>التعريف</a:t>
            </a:r>
            <a:endParaRPr lang="en-US" sz="4250" b="1" dirty="0"/>
          </a:p>
        </p:txBody>
      </p:sp>
      <p:pic>
        <p:nvPicPr>
          <p:cNvPr id="36" name="Picture 35"/>
          <p:cNvPicPr>
            <a:picLocks noChangeAspect="1"/>
          </p:cNvPicPr>
          <p:nvPr/>
        </p:nvPicPr>
        <p:blipFill rotWithShape="1">
          <a:blip r:embed="rId3" cstate="screen">
            <a:extLst>
              <a:ext uri="{28A0092B-C50C-407E-A947-70E740481C1C}">
                <a14:useLocalDpi xmlns:a14="http://schemas.microsoft.com/office/drawing/2010/main" val="0"/>
              </a:ext>
            </a:extLst>
          </a:blip>
          <a:srcRect l="50000" t="22222" r="34444" b="49444"/>
          <a:stretch/>
        </p:blipFill>
        <p:spPr>
          <a:xfrm>
            <a:off x="9339178" y="493684"/>
            <a:ext cx="2572297" cy="2689718"/>
          </a:xfrm>
          <a:prstGeom prst="round2DiagRect">
            <a:avLst>
              <a:gd name="adj1" fmla="val 16667"/>
              <a:gd name="adj2" fmla="val 0"/>
            </a:avLst>
          </a:prstGeom>
          <a:ln w="38100" cap="sq">
            <a:solidFill>
              <a:srgbClr val="2B0AB6"/>
            </a:solidFill>
            <a:miter lim="800000"/>
          </a:ln>
          <a:effectLst>
            <a:glow rad="101600">
              <a:schemeClr val="accent2">
                <a:satMod val="175000"/>
                <a:alpha val="40000"/>
              </a:schemeClr>
            </a:glow>
            <a:outerShdw blurRad="63500" sx="102000" sy="102000" algn="ctr" rotWithShape="0">
              <a:prstClr val="black">
                <a:alpha val="40000"/>
              </a:prstClr>
            </a:outerShdw>
          </a:effectLst>
        </p:spPr>
      </p:pic>
      <p:pic>
        <p:nvPicPr>
          <p:cNvPr id="37" name="Picture 3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51394" y="1486917"/>
            <a:ext cx="779752" cy="5908983"/>
          </a:xfrm>
          <a:prstGeom prst="rect">
            <a:avLst/>
          </a:prstGeom>
        </p:spPr>
      </p:pic>
      <p:sp>
        <p:nvSpPr>
          <p:cNvPr id="38" name="Rounded Rectangle 37"/>
          <p:cNvSpPr/>
          <p:nvPr/>
        </p:nvSpPr>
        <p:spPr>
          <a:xfrm>
            <a:off x="418578" y="353432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39" name="Rounded Rectangle 38"/>
          <p:cNvSpPr/>
          <p:nvPr/>
        </p:nvSpPr>
        <p:spPr>
          <a:xfrm>
            <a:off x="418578" y="424044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40" name="Rounded Rectangle 39"/>
          <p:cNvSpPr/>
          <p:nvPr/>
        </p:nvSpPr>
        <p:spPr>
          <a:xfrm>
            <a:off x="441438" y="493640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41" name="Rounded Rectangle 40"/>
          <p:cNvSpPr/>
          <p:nvPr/>
        </p:nvSpPr>
        <p:spPr>
          <a:xfrm>
            <a:off x="441438" y="564252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42" name="Rounded Rectangle 41"/>
          <p:cNvSpPr/>
          <p:nvPr/>
        </p:nvSpPr>
        <p:spPr>
          <a:xfrm>
            <a:off x="456678" y="634610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43" name="Rounded Rectangle 42"/>
          <p:cNvSpPr/>
          <p:nvPr/>
        </p:nvSpPr>
        <p:spPr>
          <a:xfrm>
            <a:off x="456678" y="705222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44" name="Rounded Rectangle 43"/>
          <p:cNvSpPr/>
          <p:nvPr/>
        </p:nvSpPr>
        <p:spPr>
          <a:xfrm>
            <a:off x="7476469" y="356059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45" name="Rounded Rectangle 44"/>
          <p:cNvSpPr/>
          <p:nvPr/>
        </p:nvSpPr>
        <p:spPr>
          <a:xfrm>
            <a:off x="7476469" y="426671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46" name="Rounded Rectangle 45"/>
          <p:cNvSpPr/>
          <p:nvPr/>
        </p:nvSpPr>
        <p:spPr>
          <a:xfrm>
            <a:off x="7499329" y="496267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47" name="Rounded Rectangle 46"/>
          <p:cNvSpPr/>
          <p:nvPr/>
        </p:nvSpPr>
        <p:spPr>
          <a:xfrm>
            <a:off x="7499329" y="566879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48" name="Rounded Rectangle 47"/>
          <p:cNvSpPr/>
          <p:nvPr/>
        </p:nvSpPr>
        <p:spPr>
          <a:xfrm>
            <a:off x="7514569" y="637237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49" name="Rounded Rectangle 48"/>
          <p:cNvSpPr/>
          <p:nvPr/>
        </p:nvSpPr>
        <p:spPr>
          <a:xfrm>
            <a:off x="7514569" y="707849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50" name="Rectangle 49"/>
          <p:cNvSpPr/>
          <p:nvPr/>
        </p:nvSpPr>
        <p:spPr>
          <a:xfrm>
            <a:off x="8472264" y="3501943"/>
            <a:ext cx="4117920"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عبد العليم بن شمس الحق</a:t>
            </a:r>
          </a:p>
        </p:txBody>
      </p:sp>
      <p:sp>
        <p:nvSpPr>
          <p:cNvPr id="51" name="Rectangle 50"/>
          <p:cNvSpPr/>
          <p:nvPr/>
        </p:nvSpPr>
        <p:spPr>
          <a:xfrm>
            <a:off x="8572500" y="4272176"/>
            <a:ext cx="3933970"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محاضر اللغة العربية</a:t>
            </a:r>
            <a:r>
              <a:rPr lang="ar-SA" sz="3200" b="1" spc="54" dirty="0">
                <a:ln w="11430"/>
                <a:effectLst>
                  <a:outerShdw blurRad="38100" dist="38100" dir="2700000" algn="tl">
                    <a:srgbClr val="000000">
                      <a:alpha val="43137"/>
                    </a:srgbClr>
                  </a:outerShdw>
                </a:effectLst>
              </a:rPr>
              <a:t> </a:t>
            </a:r>
            <a:endParaRPr lang="en-US" sz="3200" b="1" spc="54" dirty="0">
              <a:ln w="11430"/>
              <a:effectLst>
                <a:outerShdw blurRad="38100" dist="38100" dir="2700000" algn="tl">
                  <a:srgbClr val="000000">
                    <a:alpha val="43137"/>
                  </a:srgbClr>
                </a:outerShdw>
              </a:effectLst>
            </a:endParaRPr>
          </a:p>
        </p:txBody>
      </p:sp>
      <p:sp>
        <p:nvSpPr>
          <p:cNvPr id="52" name="Rectangle 51"/>
          <p:cNvSpPr/>
          <p:nvPr/>
        </p:nvSpPr>
        <p:spPr>
          <a:xfrm>
            <a:off x="7589520" y="4962996"/>
            <a:ext cx="5820974"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effectLst>
                  <a:outerShdw blurRad="38100" dist="38100" dir="2700000" algn="tl">
                    <a:srgbClr val="000000">
                      <a:alpha val="43137"/>
                    </a:srgbClr>
                  </a:outerShdw>
                </a:effectLst>
              </a:rPr>
              <a:t>فتاري فاضل مدرسة،</a:t>
            </a:r>
            <a:r>
              <a:rPr lang="en-US" sz="3200" b="1" spc="54" dirty="0">
                <a:ln w="11430"/>
                <a:effectLst>
                  <a:outerShdw blurRad="38100" dist="38100" dir="2700000" algn="tl">
                    <a:srgbClr val="000000">
                      <a:alpha val="43137"/>
                    </a:srgbClr>
                  </a:outerShdw>
                </a:effectLst>
              </a:rPr>
              <a:t> </a:t>
            </a:r>
            <a:r>
              <a:rPr lang="ar-MA" sz="3200" b="1" spc="54" dirty="0">
                <a:ln w="11430"/>
                <a:effectLst>
                  <a:outerShdw blurRad="38100" dist="38100" dir="2700000" algn="tl">
                    <a:srgbClr val="000000">
                      <a:alpha val="43137"/>
                    </a:srgbClr>
                  </a:outerShdw>
                </a:effectLst>
              </a:rPr>
              <a:t>سفاهر، نوغاؤن</a:t>
            </a:r>
          </a:p>
        </p:txBody>
      </p:sp>
      <p:sp>
        <p:nvSpPr>
          <p:cNvPr id="53" name="Rectangle 52"/>
          <p:cNvSpPr/>
          <p:nvPr/>
        </p:nvSpPr>
        <p:spPr>
          <a:xfrm>
            <a:off x="7873942" y="5657054"/>
            <a:ext cx="5301038"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effectLst>
                  <a:outerShdw blurRad="38100" dist="38100" dir="2700000" algn="tl">
                    <a:srgbClr val="000000">
                      <a:alpha val="43137"/>
                    </a:srgbClr>
                  </a:outerShdw>
                </a:effectLst>
              </a:rPr>
              <a:t>رقم الجوال : </a:t>
            </a:r>
            <a:r>
              <a:rPr lang="en-US" sz="3200" b="1" spc="54" dirty="0">
                <a:ln w="11430"/>
                <a:effectLst>
                  <a:outerShdw blurRad="38100" dist="38100" dir="2700000" algn="tl">
                    <a:srgbClr val="000000">
                      <a:alpha val="43137"/>
                    </a:srgbClr>
                  </a:outerShdw>
                </a:effectLst>
              </a:rPr>
              <a:t>01749-94 44 18</a:t>
            </a:r>
            <a:endParaRPr lang="ar-MA" sz="3200" b="1" spc="54" dirty="0">
              <a:ln w="11430"/>
              <a:effectLst>
                <a:outerShdw blurRad="38100" dist="38100" dir="2700000" algn="tl">
                  <a:srgbClr val="000000">
                    <a:alpha val="43137"/>
                  </a:srgbClr>
                </a:outerShdw>
              </a:effectLst>
            </a:endParaRPr>
          </a:p>
        </p:txBody>
      </p:sp>
      <p:sp>
        <p:nvSpPr>
          <p:cNvPr id="54" name="Rectangle 53"/>
          <p:cNvSpPr/>
          <p:nvPr/>
        </p:nvSpPr>
        <p:spPr>
          <a:xfrm>
            <a:off x="8732687" y="6375613"/>
            <a:ext cx="3495653"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العنوان الالكتروني :</a:t>
            </a:r>
            <a:endParaRPr lang="en-US" sz="3200" b="1" spc="54" dirty="0">
              <a:ln w="11430"/>
              <a:effectLst>
                <a:outerShdw blurRad="38100" dist="38100" dir="2700000" algn="tl">
                  <a:srgbClr val="000000">
                    <a:alpha val="43137"/>
                  </a:srgbClr>
                </a:outerShdw>
              </a:effectLst>
            </a:endParaRPr>
          </a:p>
        </p:txBody>
      </p:sp>
      <p:sp>
        <p:nvSpPr>
          <p:cNvPr id="55" name="Rectangle 54"/>
          <p:cNvSpPr/>
          <p:nvPr/>
        </p:nvSpPr>
        <p:spPr>
          <a:xfrm>
            <a:off x="1243099" y="3518074"/>
            <a:ext cx="4140788"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الصف : التاسع من الداخل</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6" name="Rectangle 55"/>
          <p:cNvSpPr/>
          <p:nvPr/>
        </p:nvSpPr>
        <p:spPr>
          <a:xfrm>
            <a:off x="971553" y="4230281"/>
            <a:ext cx="4572847"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المادة : اللغة العربية الاتصالية</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7" name="Rectangle 56"/>
          <p:cNvSpPr/>
          <p:nvPr/>
        </p:nvSpPr>
        <p:spPr>
          <a:xfrm>
            <a:off x="2051207" y="4937744"/>
            <a:ext cx="2884085"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الوحدة : </a:t>
            </a:r>
            <a:r>
              <a:rPr lang="ar-MA" sz="3200" b="1" spc="54" dirty="0" smtClean="0">
                <a:ln w="11430"/>
                <a:solidFill>
                  <a:sysClr val="windowText" lastClr="000000"/>
                </a:solidFill>
                <a:effectLst>
                  <a:outerShdw blurRad="38100" dist="38100" dir="2700000" algn="tl">
                    <a:srgbClr val="000000">
                      <a:alpha val="43137"/>
                    </a:srgbClr>
                  </a:outerShdw>
                </a:effectLst>
              </a:rPr>
              <a:t>الرابعة</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8" name="Rectangle 57"/>
          <p:cNvSpPr/>
          <p:nvPr/>
        </p:nvSpPr>
        <p:spPr>
          <a:xfrm>
            <a:off x="2036283" y="5621961"/>
            <a:ext cx="2905341"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الدرس : </a:t>
            </a:r>
            <a:r>
              <a:rPr lang="ar-MA" sz="3200" b="1" spc="54" dirty="0" smtClean="0">
                <a:ln w="11430"/>
                <a:solidFill>
                  <a:sysClr val="windowText" lastClr="000000"/>
                </a:solidFill>
                <a:effectLst>
                  <a:outerShdw blurRad="38100" dist="38100" dir="2700000" algn="tl">
                    <a:srgbClr val="000000">
                      <a:alpha val="43137"/>
                    </a:srgbClr>
                  </a:outerShdw>
                </a:effectLst>
              </a:rPr>
              <a:t>الأول</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9" name="Rectangle 58"/>
          <p:cNvSpPr/>
          <p:nvPr/>
        </p:nvSpPr>
        <p:spPr>
          <a:xfrm>
            <a:off x="1580061" y="6333925"/>
            <a:ext cx="3340951"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solidFill>
                  <a:sysClr val="windowText" lastClr="000000"/>
                </a:solidFill>
                <a:effectLst>
                  <a:outerShdw blurRad="38100" dist="38100" dir="2700000" algn="tl">
                    <a:srgbClr val="000000">
                      <a:alpha val="43137"/>
                    </a:srgbClr>
                  </a:outerShdw>
                </a:effectLst>
              </a:rPr>
              <a:t>الوقت : </a:t>
            </a:r>
            <a:r>
              <a:rPr lang="en-US" sz="3200" b="1" spc="54" dirty="0">
                <a:ln w="11430"/>
                <a:solidFill>
                  <a:sysClr val="windowText" lastClr="000000"/>
                </a:solidFill>
                <a:effectLst>
                  <a:outerShdw blurRad="38100" dist="38100" dir="2700000" algn="tl">
                    <a:srgbClr val="000000">
                      <a:alpha val="43137"/>
                    </a:srgbClr>
                  </a:outerShdw>
                </a:effectLst>
              </a:rPr>
              <a:t>40</a:t>
            </a:r>
            <a:r>
              <a:rPr lang="ar-MA" sz="3200" b="1" spc="54" dirty="0">
                <a:ln w="11430"/>
                <a:solidFill>
                  <a:sysClr val="windowText" lastClr="000000"/>
                </a:solidFill>
                <a:effectLst>
                  <a:outerShdw blurRad="38100" dist="38100" dir="2700000" algn="tl">
                    <a:srgbClr val="000000">
                      <a:alpha val="43137"/>
                    </a:srgbClr>
                  </a:outerShdw>
                </a:effectLst>
              </a:rPr>
              <a:t> دقيقة</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60" name="Rectangle 59"/>
          <p:cNvSpPr/>
          <p:nvPr/>
        </p:nvSpPr>
        <p:spPr>
          <a:xfrm>
            <a:off x="1360009" y="7015334"/>
            <a:ext cx="4060566"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solidFill>
                  <a:sysClr val="windowText" lastClr="000000"/>
                </a:solidFill>
                <a:effectLst>
                  <a:outerShdw blurRad="38100" dist="38100" dir="2700000" algn="tl">
                    <a:srgbClr val="000000">
                      <a:alpha val="43137"/>
                    </a:srgbClr>
                  </a:outerShdw>
                </a:effectLst>
              </a:rPr>
              <a:t>التاريخ : </a:t>
            </a:r>
            <a:r>
              <a:rPr lang="en-US" sz="3200" b="1" spc="54" dirty="0" smtClean="0">
                <a:ln w="11430"/>
                <a:solidFill>
                  <a:sysClr val="windowText" lastClr="000000"/>
                </a:solidFill>
                <a:effectLst>
                  <a:outerShdw blurRad="38100" dist="38100" dir="2700000" algn="tl">
                    <a:srgbClr val="000000">
                      <a:alpha val="43137"/>
                    </a:srgbClr>
                  </a:outerShdw>
                </a:effectLst>
              </a:rPr>
              <a:t>1</a:t>
            </a:r>
            <a:r>
              <a:rPr lang="en-US" sz="3200" b="1" spc="54" dirty="0">
                <a:ln w="11430"/>
                <a:solidFill>
                  <a:sysClr val="windowText" lastClr="000000"/>
                </a:solidFill>
                <a:effectLst>
                  <a:outerShdw blurRad="38100" dist="38100" dir="2700000" algn="tl">
                    <a:srgbClr val="000000">
                      <a:alpha val="43137"/>
                    </a:srgbClr>
                  </a:outerShdw>
                </a:effectLst>
              </a:rPr>
              <a:t>3</a:t>
            </a:r>
            <a:r>
              <a:rPr lang="ar-MA" sz="3200" b="1" spc="54" dirty="0" smtClean="0">
                <a:ln w="11430"/>
                <a:solidFill>
                  <a:sysClr val="windowText" lastClr="000000"/>
                </a:solidFill>
                <a:effectLst>
                  <a:outerShdw blurRad="38100" dist="38100" dir="2700000" algn="tl">
                    <a:srgbClr val="000000">
                      <a:alpha val="43137"/>
                    </a:srgbClr>
                  </a:outerShdw>
                </a:effectLst>
              </a:rPr>
              <a:t>/</a:t>
            </a:r>
            <a:r>
              <a:rPr lang="en-US" sz="3200" b="1" spc="54" dirty="0" smtClean="0">
                <a:ln w="11430"/>
                <a:solidFill>
                  <a:sysClr val="windowText" lastClr="000000"/>
                </a:solidFill>
                <a:effectLst>
                  <a:outerShdw blurRad="38100" dist="38100" dir="2700000" algn="tl">
                    <a:srgbClr val="000000">
                      <a:alpha val="43137"/>
                    </a:srgbClr>
                  </a:outerShdw>
                </a:effectLst>
              </a:rPr>
              <a:t>09</a:t>
            </a:r>
            <a:r>
              <a:rPr lang="ar-MA" sz="3200" b="1" spc="54" dirty="0" smtClean="0">
                <a:ln w="11430"/>
                <a:solidFill>
                  <a:sysClr val="windowText" lastClr="000000"/>
                </a:solidFill>
                <a:effectLst>
                  <a:outerShdw blurRad="38100" dist="38100" dir="2700000" algn="tl">
                    <a:srgbClr val="000000">
                      <a:alpha val="43137"/>
                    </a:srgbClr>
                  </a:outerShdw>
                </a:effectLst>
              </a:rPr>
              <a:t>/</a:t>
            </a:r>
            <a:r>
              <a:rPr lang="en-US" sz="3200" b="1" spc="54" dirty="0">
                <a:ln w="11430"/>
                <a:solidFill>
                  <a:sysClr val="windowText" lastClr="000000"/>
                </a:solidFill>
                <a:effectLst>
                  <a:outerShdw blurRad="38100" dist="38100" dir="2700000" algn="tl">
                    <a:srgbClr val="000000">
                      <a:alpha val="43137"/>
                    </a:srgbClr>
                  </a:outerShdw>
                </a:effectLst>
              </a:rPr>
              <a:t>2020</a:t>
            </a:r>
            <a:r>
              <a:rPr lang="ar-MA" sz="3200" b="1" spc="54" dirty="0">
                <a:ln w="11430"/>
                <a:solidFill>
                  <a:sysClr val="windowText" lastClr="000000"/>
                </a:solidFill>
                <a:effectLst>
                  <a:outerShdw blurRad="38100" dist="38100" dir="2700000" algn="tl">
                    <a:srgbClr val="000000">
                      <a:alpha val="43137"/>
                    </a:srgbClr>
                  </a:outerShdw>
                </a:effectLst>
              </a:rPr>
              <a:t>م</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62" name="Rectangle 61"/>
          <p:cNvSpPr/>
          <p:nvPr/>
        </p:nvSpPr>
        <p:spPr>
          <a:xfrm>
            <a:off x="7605508" y="7066083"/>
            <a:ext cx="5908725"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4" dirty="0" smtClean="0">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infoabdulalim@gmail.com</a:t>
            </a:r>
            <a:r>
              <a:rPr lang="ar-SA" sz="3200" b="1" spc="54" dirty="0" smtClean="0">
                <a:ln w="11430"/>
                <a:effectLst>
                  <a:outerShdw blurRad="38100" dist="38100" dir="2700000" algn="tl">
                    <a:srgbClr val="000000">
                      <a:alpha val="43137"/>
                    </a:srgbClr>
                  </a:outerShdw>
                </a:effectLst>
              </a:rPr>
              <a:t> </a:t>
            </a:r>
            <a:endParaRPr lang="en-US" sz="3200" b="1" spc="54" dirty="0">
              <a:ln w="1143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9966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01539" y="1480792"/>
            <a:ext cx="12845611" cy="873536"/>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rtlCol="0" anchor="ctr"/>
          <a:lstStyle/>
          <a:p>
            <a:pPr algn="r" rtl="1"/>
            <a:r>
              <a:rPr lang="en-US" sz="3600" b="1" dirty="0" smtClean="0"/>
              <a:t>1</a:t>
            </a:r>
            <a:r>
              <a:rPr lang="ar-MA" sz="3600" b="1" dirty="0" smtClean="0"/>
              <a:t>. </a:t>
            </a:r>
            <a:r>
              <a:rPr lang="ar-MA" sz="3600" b="1" dirty="0" smtClean="0"/>
              <a:t>كم مسجدا يوجد في بنغلاديش وبما اشتهرت مدينة دكا </a:t>
            </a:r>
            <a:r>
              <a:rPr lang="ar-MA" sz="3600" b="1" dirty="0" smtClean="0"/>
              <a:t>؟</a:t>
            </a:r>
            <a:endParaRPr lang="ar-MA" sz="3600" b="1" dirty="0"/>
          </a:p>
        </p:txBody>
      </p:sp>
      <p:sp>
        <p:nvSpPr>
          <p:cNvPr id="7" name="Rounded Rectangle 6"/>
          <p:cNvSpPr/>
          <p:nvPr/>
        </p:nvSpPr>
        <p:spPr>
          <a:xfrm>
            <a:off x="472964" y="3649716"/>
            <a:ext cx="12845611" cy="96434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600" b="1" dirty="0"/>
              <a:t>3</a:t>
            </a:r>
            <a:r>
              <a:rPr lang="ar-MA" sz="3600" b="1" dirty="0" smtClean="0"/>
              <a:t>. </a:t>
            </a:r>
            <a:r>
              <a:rPr lang="ar-MA" sz="3600" b="1" dirty="0" smtClean="0"/>
              <a:t>اذكر ثلاثة مساجد قديمة ومشهورة في بنغلاديش ؟ </a:t>
            </a:r>
            <a:endParaRPr lang="ar-MA" sz="3600" b="1" dirty="0"/>
          </a:p>
        </p:txBody>
      </p:sp>
      <p:sp>
        <p:nvSpPr>
          <p:cNvPr id="8" name="Rounded Rectangle 7"/>
          <p:cNvSpPr/>
          <p:nvPr/>
        </p:nvSpPr>
        <p:spPr>
          <a:xfrm>
            <a:off x="492014" y="2527736"/>
            <a:ext cx="12845611" cy="91704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600" b="1" dirty="0" smtClean="0"/>
              <a:t>2</a:t>
            </a:r>
            <a:r>
              <a:rPr lang="ar-MA" sz="3600" b="1" dirty="0" smtClean="0"/>
              <a:t>. </a:t>
            </a:r>
            <a:r>
              <a:rPr lang="ar-MA" sz="3600" b="1" dirty="0" smtClean="0"/>
              <a:t>ما اسم المسجد الوطني لبنغلاديش ؟ </a:t>
            </a:r>
            <a:endParaRPr lang="ar-MA" sz="3600" b="1" dirty="0"/>
          </a:p>
        </p:txBody>
      </p:sp>
      <p:sp>
        <p:nvSpPr>
          <p:cNvPr id="12" name="Rounded Rectangle 11"/>
          <p:cNvSpPr/>
          <p:nvPr/>
        </p:nvSpPr>
        <p:spPr>
          <a:xfrm>
            <a:off x="482489" y="4787472"/>
            <a:ext cx="12845611" cy="888128"/>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3600" b="1" dirty="0"/>
              <a:t>4</a:t>
            </a:r>
            <a:r>
              <a:rPr lang="ar-MA" sz="3600" b="1" dirty="0" smtClean="0"/>
              <a:t>. </a:t>
            </a:r>
            <a:r>
              <a:rPr lang="ar-MA" sz="3600" b="1" dirty="0" smtClean="0"/>
              <a:t>لماذا اسست المدارس الإسلامية والعربية في بنغلاديش ؟</a:t>
            </a:r>
            <a:endParaRPr lang="ar-MA" sz="3600" b="1" dirty="0"/>
          </a:p>
        </p:txBody>
      </p:sp>
      <p:sp>
        <p:nvSpPr>
          <p:cNvPr id="13" name="Rounded Rectangle 12"/>
          <p:cNvSpPr/>
          <p:nvPr/>
        </p:nvSpPr>
        <p:spPr>
          <a:xfrm>
            <a:off x="472964" y="5862156"/>
            <a:ext cx="12845611" cy="83820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600" b="1" dirty="0" smtClean="0"/>
              <a:t>5</a:t>
            </a:r>
            <a:r>
              <a:rPr lang="ar-MA" sz="3600" b="1" dirty="0" smtClean="0"/>
              <a:t>. </a:t>
            </a:r>
            <a:r>
              <a:rPr lang="ar-MA" sz="3600" b="1" dirty="0" smtClean="0"/>
              <a:t>ما هي اللغة الرئيسية لبنغلاديش ؟</a:t>
            </a:r>
            <a:endParaRPr lang="ar-MA" sz="3600" b="1" dirty="0"/>
          </a:p>
        </p:txBody>
      </p:sp>
      <p:sp>
        <p:nvSpPr>
          <p:cNvPr id="14" name="Rounded Rectangle 13"/>
          <p:cNvSpPr/>
          <p:nvPr/>
        </p:nvSpPr>
        <p:spPr>
          <a:xfrm>
            <a:off x="472964" y="6889530"/>
            <a:ext cx="12845611" cy="83820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600" b="1" dirty="0" smtClean="0"/>
              <a:t>6</a:t>
            </a:r>
            <a:r>
              <a:rPr lang="ar-MA" sz="3600" b="1" dirty="0" smtClean="0"/>
              <a:t>. </a:t>
            </a:r>
            <a:r>
              <a:rPr lang="ar-MA" sz="3600" b="1" dirty="0" smtClean="0"/>
              <a:t>هل توجد اللغة المحلية لبنغلاديش ؟</a:t>
            </a:r>
            <a:endParaRPr lang="ar-MA" sz="3600" b="1" dirty="0"/>
          </a:p>
        </p:txBody>
      </p:sp>
      <p:sp>
        <p:nvSpPr>
          <p:cNvPr id="15" name="Rounded Rectangle 14"/>
          <p:cNvSpPr/>
          <p:nvPr/>
        </p:nvSpPr>
        <p:spPr>
          <a:xfrm>
            <a:off x="501539" y="326222"/>
            <a:ext cx="12845611" cy="918098"/>
          </a:xfrm>
          <a:prstGeom prst="roundRec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3200" dirty="0"/>
          </a:p>
        </p:txBody>
      </p:sp>
      <p:sp>
        <p:nvSpPr>
          <p:cNvPr id="16" name="Rectangle 15"/>
          <p:cNvSpPr/>
          <p:nvPr/>
        </p:nvSpPr>
        <p:spPr>
          <a:xfrm rot="10800000" flipV="1">
            <a:off x="5795210" y="350471"/>
            <a:ext cx="2629276"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cap="none" spc="50" dirty="0" smtClean="0">
                <a:ln w="11430">
                  <a:solidFill>
                    <a:sysClr val="windowText" lastClr="000000"/>
                  </a:solidFill>
                </a:ln>
                <a:solidFill>
                  <a:sysClr val="windowText" lastClr="000000"/>
                </a:solidFill>
                <a:effectLst>
                  <a:outerShdw blurRad="76200" dist="50800" dir="5400000" algn="tl" rotWithShape="0">
                    <a:srgbClr val="000000">
                      <a:alpha val="65000"/>
                    </a:srgbClr>
                  </a:outerShdw>
                </a:effectLst>
              </a:rPr>
              <a:t>التقييم</a:t>
            </a:r>
            <a:endParaRPr lang="en-US" sz="4800" b="1" cap="none" spc="50" dirty="0">
              <a:ln w="11430">
                <a:solidFill>
                  <a:sysClr val="windowText" lastClr="000000"/>
                </a:solidFill>
              </a:ln>
              <a:solidFill>
                <a:sysClr val="windowText" lastClr="0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106356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6"/>
                                        </p:tgtEl>
                                        <p:attrNameLst>
                                          <p:attrName>ppt_y</p:attrName>
                                        </p:attrNameLst>
                                      </p:cBhvr>
                                      <p:tavLst>
                                        <p:tav tm="0">
                                          <p:val>
                                            <p:strVal val="#ppt_y"/>
                                          </p:val>
                                        </p:tav>
                                        <p:tav tm="100000">
                                          <p:val>
                                            <p:strVal val="#ppt_y"/>
                                          </p:val>
                                        </p:tav>
                                      </p:tavLst>
                                    </p:anim>
                                    <p:anim calcmode="lin" valueType="num">
                                      <p:cBhvr>
                                        <p:cTn id="1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750" fill="hold"/>
                                        <p:tgtEl>
                                          <p:spTgt spid="6"/>
                                        </p:tgtEl>
                                        <p:attrNameLst>
                                          <p:attrName>ppt_w</p:attrName>
                                        </p:attrNameLst>
                                      </p:cBhvr>
                                      <p:tavLst>
                                        <p:tav tm="0">
                                          <p:val>
                                            <p:strVal val="#ppt_w*0.70"/>
                                          </p:val>
                                        </p:tav>
                                        <p:tav tm="100000">
                                          <p:val>
                                            <p:strVal val="#ppt_w"/>
                                          </p:val>
                                        </p:tav>
                                      </p:tavLst>
                                    </p:anim>
                                    <p:anim calcmode="lin" valueType="num">
                                      <p:cBhvr>
                                        <p:cTn id="22" dur="750" fill="hold"/>
                                        <p:tgtEl>
                                          <p:spTgt spid="6"/>
                                        </p:tgtEl>
                                        <p:attrNameLst>
                                          <p:attrName>ppt_h</p:attrName>
                                        </p:attrNameLst>
                                      </p:cBhvr>
                                      <p:tavLst>
                                        <p:tav tm="0">
                                          <p:val>
                                            <p:strVal val="#ppt_h"/>
                                          </p:val>
                                        </p:tav>
                                        <p:tav tm="100000">
                                          <p:val>
                                            <p:strVal val="#ppt_h"/>
                                          </p:val>
                                        </p:tav>
                                      </p:tavLst>
                                    </p:anim>
                                    <p:animEffect transition="in" filter="fade">
                                      <p:cBhvr>
                                        <p:cTn id="23" dur="75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750" fill="hold"/>
                                        <p:tgtEl>
                                          <p:spTgt spid="8"/>
                                        </p:tgtEl>
                                        <p:attrNameLst>
                                          <p:attrName>ppt_w</p:attrName>
                                        </p:attrNameLst>
                                      </p:cBhvr>
                                      <p:tavLst>
                                        <p:tav tm="0">
                                          <p:val>
                                            <p:strVal val="#ppt_w*0.70"/>
                                          </p:val>
                                        </p:tav>
                                        <p:tav tm="100000">
                                          <p:val>
                                            <p:strVal val="#ppt_w"/>
                                          </p:val>
                                        </p:tav>
                                      </p:tavLst>
                                    </p:anim>
                                    <p:anim calcmode="lin" valueType="num">
                                      <p:cBhvr>
                                        <p:cTn id="29" dur="750" fill="hold"/>
                                        <p:tgtEl>
                                          <p:spTgt spid="8"/>
                                        </p:tgtEl>
                                        <p:attrNameLst>
                                          <p:attrName>ppt_h</p:attrName>
                                        </p:attrNameLst>
                                      </p:cBhvr>
                                      <p:tavLst>
                                        <p:tav tm="0">
                                          <p:val>
                                            <p:strVal val="#ppt_h"/>
                                          </p:val>
                                        </p:tav>
                                        <p:tav tm="100000">
                                          <p:val>
                                            <p:strVal val="#ppt_h"/>
                                          </p:val>
                                        </p:tav>
                                      </p:tavLst>
                                    </p:anim>
                                    <p:animEffect transition="in" filter="fade">
                                      <p:cBhvr>
                                        <p:cTn id="30" dur="75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750" fill="hold"/>
                                        <p:tgtEl>
                                          <p:spTgt spid="7"/>
                                        </p:tgtEl>
                                        <p:attrNameLst>
                                          <p:attrName>ppt_w</p:attrName>
                                        </p:attrNameLst>
                                      </p:cBhvr>
                                      <p:tavLst>
                                        <p:tav tm="0">
                                          <p:val>
                                            <p:strVal val="#ppt_w*0.70"/>
                                          </p:val>
                                        </p:tav>
                                        <p:tav tm="100000">
                                          <p:val>
                                            <p:strVal val="#ppt_w"/>
                                          </p:val>
                                        </p:tav>
                                      </p:tavLst>
                                    </p:anim>
                                    <p:anim calcmode="lin" valueType="num">
                                      <p:cBhvr>
                                        <p:cTn id="36" dur="750" fill="hold"/>
                                        <p:tgtEl>
                                          <p:spTgt spid="7"/>
                                        </p:tgtEl>
                                        <p:attrNameLst>
                                          <p:attrName>ppt_h</p:attrName>
                                        </p:attrNameLst>
                                      </p:cBhvr>
                                      <p:tavLst>
                                        <p:tav tm="0">
                                          <p:val>
                                            <p:strVal val="#ppt_h"/>
                                          </p:val>
                                        </p:tav>
                                        <p:tav tm="100000">
                                          <p:val>
                                            <p:strVal val="#ppt_h"/>
                                          </p:val>
                                        </p:tav>
                                      </p:tavLst>
                                    </p:anim>
                                    <p:animEffect transition="in" filter="fade">
                                      <p:cBhvr>
                                        <p:cTn id="37" dur="75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750" fill="hold"/>
                                        <p:tgtEl>
                                          <p:spTgt spid="12"/>
                                        </p:tgtEl>
                                        <p:attrNameLst>
                                          <p:attrName>ppt_w</p:attrName>
                                        </p:attrNameLst>
                                      </p:cBhvr>
                                      <p:tavLst>
                                        <p:tav tm="0">
                                          <p:val>
                                            <p:strVal val="#ppt_w*0.70"/>
                                          </p:val>
                                        </p:tav>
                                        <p:tav tm="100000">
                                          <p:val>
                                            <p:strVal val="#ppt_w"/>
                                          </p:val>
                                        </p:tav>
                                      </p:tavLst>
                                    </p:anim>
                                    <p:anim calcmode="lin" valueType="num">
                                      <p:cBhvr>
                                        <p:cTn id="43" dur="750" fill="hold"/>
                                        <p:tgtEl>
                                          <p:spTgt spid="12"/>
                                        </p:tgtEl>
                                        <p:attrNameLst>
                                          <p:attrName>ppt_h</p:attrName>
                                        </p:attrNameLst>
                                      </p:cBhvr>
                                      <p:tavLst>
                                        <p:tav tm="0">
                                          <p:val>
                                            <p:strVal val="#ppt_h"/>
                                          </p:val>
                                        </p:tav>
                                        <p:tav tm="100000">
                                          <p:val>
                                            <p:strVal val="#ppt_h"/>
                                          </p:val>
                                        </p:tav>
                                      </p:tavLst>
                                    </p:anim>
                                    <p:animEffect transition="in" filter="fade">
                                      <p:cBhvr>
                                        <p:cTn id="44" dur="75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750" fill="hold"/>
                                        <p:tgtEl>
                                          <p:spTgt spid="13"/>
                                        </p:tgtEl>
                                        <p:attrNameLst>
                                          <p:attrName>ppt_w</p:attrName>
                                        </p:attrNameLst>
                                      </p:cBhvr>
                                      <p:tavLst>
                                        <p:tav tm="0">
                                          <p:val>
                                            <p:strVal val="#ppt_w*0.70"/>
                                          </p:val>
                                        </p:tav>
                                        <p:tav tm="100000">
                                          <p:val>
                                            <p:strVal val="#ppt_w"/>
                                          </p:val>
                                        </p:tav>
                                      </p:tavLst>
                                    </p:anim>
                                    <p:anim calcmode="lin" valueType="num">
                                      <p:cBhvr>
                                        <p:cTn id="50" dur="750" fill="hold"/>
                                        <p:tgtEl>
                                          <p:spTgt spid="13"/>
                                        </p:tgtEl>
                                        <p:attrNameLst>
                                          <p:attrName>ppt_h</p:attrName>
                                        </p:attrNameLst>
                                      </p:cBhvr>
                                      <p:tavLst>
                                        <p:tav tm="0">
                                          <p:val>
                                            <p:strVal val="#ppt_h"/>
                                          </p:val>
                                        </p:tav>
                                        <p:tav tm="100000">
                                          <p:val>
                                            <p:strVal val="#ppt_h"/>
                                          </p:val>
                                        </p:tav>
                                      </p:tavLst>
                                    </p:anim>
                                    <p:animEffect transition="in" filter="fade">
                                      <p:cBhvr>
                                        <p:cTn id="51" dur="75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750" fill="hold"/>
                                        <p:tgtEl>
                                          <p:spTgt spid="14"/>
                                        </p:tgtEl>
                                        <p:attrNameLst>
                                          <p:attrName>ppt_w</p:attrName>
                                        </p:attrNameLst>
                                      </p:cBhvr>
                                      <p:tavLst>
                                        <p:tav tm="0">
                                          <p:val>
                                            <p:strVal val="#ppt_w*0.70"/>
                                          </p:val>
                                        </p:tav>
                                        <p:tav tm="100000">
                                          <p:val>
                                            <p:strVal val="#ppt_w"/>
                                          </p:val>
                                        </p:tav>
                                      </p:tavLst>
                                    </p:anim>
                                    <p:anim calcmode="lin" valueType="num">
                                      <p:cBhvr>
                                        <p:cTn id="57" dur="750" fill="hold"/>
                                        <p:tgtEl>
                                          <p:spTgt spid="14"/>
                                        </p:tgtEl>
                                        <p:attrNameLst>
                                          <p:attrName>ppt_h</p:attrName>
                                        </p:attrNameLst>
                                      </p:cBhvr>
                                      <p:tavLst>
                                        <p:tav tm="0">
                                          <p:val>
                                            <p:strVal val="#ppt_h"/>
                                          </p:val>
                                        </p:tav>
                                        <p:tav tm="100000">
                                          <p:val>
                                            <p:strVal val="#ppt_h"/>
                                          </p:val>
                                        </p:tav>
                                      </p:tavLst>
                                    </p:anim>
                                    <p:animEffect transition="in" filter="fade">
                                      <p:cBhvr>
                                        <p:cTn id="58"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P spid="1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691" t="3967" r="9960"/>
          <a:stretch/>
        </p:blipFill>
        <p:spPr>
          <a:xfrm>
            <a:off x="392479" y="1588169"/>
            <a:ext cx="13002680" cy="6201622"/>
          </a:xfrm>
          <a:prstGeom prst="rect">
            <a:avLst/>
          </a:prstGeom>
        </p:spPr>
      </p:pic>
      <p:sp>
        <p:nvSpPr>
          <p:cNvPr id="5" name="Rounded Rectangle 4"/>
          <p:cNvSpPr/>
          <p:nvPr/>
        </p:nvSpPr>
        <p:spPr>
          <a:xfrm>
            <a:off x="488731" y="291355"/>
            <a:ext cx="12837519" cy="991054"/>
          </a:xfrm>
          <a:prstGeom prst="roundRect">
            <a:avLst/>
          </a:prstGeom>
          <a:ln>
            <a:noFill/>
          </a:ln>
          <a:effectLst>
            <a:glow rad="101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6" name="Rectangle 5"/>
          <p:cNvSpPr/>
          <p:nvPr/>
        </p:nvSpPr>
        <p:spPr>
          <a:xfrm>
            <a:off x="4665422" y="308717"/>
            <a:ext cx="4423392"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5400" b="1" cap="none" spc="50" dirty="0" smtClean="0">
                <a:ln w="11430"/>
                <a:effectLst>
                  <a:glow rad="101600">
                    <a:schemeClr val="accent2">
                      <a:satMod val="175000"/>
                      <a:alpha val="40000"/>
                    </a:schemeClr>
                  </a:glow>
                  <a:outerShdw blurRad="76200" dist="50800" dir="5400000" algn="tl" rotWithShape="0">
                    <a:srgbClr val="000000">
                      <a:alpha val="65000"/>
                    </a:srgbClr>
                  </a:outerShdw>
                </a:effectLst>
              </a:rPr>
              <a:t>الواجب المنزلي</a:t>
            </a:r>
            <a:endParaRPr lang="en-US" sz="5400" b="1" cap="none" spc="50" dirty="0">
              <a:ln w="11430"/>
              <a:effectLst>
                <a:glow rad="101600">
                  <a:schemeClr val="accent2">
                    <a:satMod val="175000"/>
                    <a:alpha val="40000"/>
                  </a:schemeClr>
                </a:glow>
                <a:outerShdw blurRad="76200" dist="50800" dir="5400000" algn="tl" rotWithShape="0">
                  <a:srgbClr val="000000">
                    <a:alpha val="65000"/>
                  </a:srgbClr>
                </a:outerShdw>
              </a:effectLst>
            </a:endParaRPr>
          </a:p>
        </p:txBody>
      </p:sp>
      <p:sp>
        <p:nvSpPr>
          <p:cNvPr id="9" name="Rectangle 8"/>
          <p:cNvSpPr/>
          <p:nvPr/>
        </p:nvSpPr>
        <p:spPr>
          <a:xfrm>
            <a:off x="882865" y="1565893"/>
            <a:ext cx="12001945" cy="1569660"/>
          </a:xfrm>
          <a:prstGeom prst="rect">
            <a:avLst/>
          </a:prstGeom>
          <a:noFill/>
        </p:spPr>
        <p:txBody>
          <a:bodyPr wrap="square" lIns="91440" tIns="45720" rIns="91440" bIns="45720">
            <a:spAutoFit/>
          </a:bodyPr>
          <a:lstStyle/>
          <a:p>
            <a:pPr algn="ctr" rtl="1"/>
            <a:r>
              <a:rPr lang="ar-MA" sz="4800" b="1" dirty="0" smtClean="0">
                <a:ln w="0"/>
                <a:effectLst>
                  <a:outerShdw blurRad="38100" dist="19050" dir="2700000" algn="tl" rotWithShape="0">
                    <a:schemeClr val="dk1">
                      <a:alpha val="40000"/>
                    </a:schemeClr>
                  </a:outerShdw>
                </a:effectLst>
              </a:rPr>
              <a:t>اكتب فقرة مختصرة باللغة العربية عن </a:t>
            </a:r>
            <a:r>
              <a:rPr lang="ar-MA" sz="4800" b="1" dirty="0" smtClean="0">
                <a:ln w="0"/>
                <a:effectLst>
                  <a:outerShdw blurRad="38100" dist="19050" dir="2700000" algn="tl" rotWithShape="0">
                    <a:schemeClr val="dk1">
                      <a:alpha val="40000"/>
                    </a:schemeClr>
                  </a:outerShdw>
                </a:effectLst>
              </a:rPr>
              <a:t>دور المدارس الإسلامية والعربية في </a:t>
            </a:r>
            <a:r>
              <a:rPr lang="ar-MA" sz="4800" b="1" dirty="0" smtClean="0">
                <a:ln w="0"/>
                <a:effectLst>
                  <a:outerShdw blurRad="38100" dist="19050" dir="2700000" algn="tl" rotWithShape="0">
                    <a:schemeClr val="dk1">
                      <a:alpha val="40000"/>
                    </a:schemeClr>
                  </a:outerShdw>
                </a:effectLst>
              </a:rPr>
              <a:t>نشر الإسلام في بنغلاديش.</a:t>
            </a:r>
            <a:endParaRPr lang="en-US" sz="4800" b="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93778956"/>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by="(-#ppt_w*2)" calcmode="lin" valueType="num">
                                      <p:cBhvr rctx="PPT">
                                        <p:cTn id="23" dur="125" autoRev="1" fill="hold">
                                          <p:stCondLst>
                                            <p:cond delay="0"/>
                                          </p:stCondLst>
                                        </p:cTn>
                                        <p:tgtEl>
                                          <p:spTgt spid="9"/>
                                        </p:tgtEl>
                                        <p:attrNameLst>
                                          <p:attrName>ppt_w</p:attrName>
                                        </p:attrNameLst>
                                      </p:cBhvr>
                                    </p:anim>
                                    <p:anim by="(#ppt_w*0.50)" calcmode="lin" valueType="num">
                                      <p:cBhvr>
                                        <p:cTn id="24" dur="125" decel="50000" autoRev="1" fill="hold">
                                          <p:stCondLst>
                                            <p:cond delay="0"/>
                                          </p:stCondLst>
                                        </p:cTn>
                                        <p:tgtEl>
                                          <p:spTgt spid="9"/>
                                        </p:tgtEl>
                                        <p:attrNameLst>
                                          <p:attrName>ppt_x</p:attrName>
                                        </p:attrNameLst>
                                      </p:cBhvr>
                                    </p:anim>
                                    <p:anim from="(-#ppt_h/2)" to="(#ppt_y)" calcmode="lin" valueType="num">
                                      <p:cBhvr>
                                        <p:cTn id="25" dur="250" fill="hold">
                                          <p:stCondLst>
                                            <p:cond delay="0"/>
                                          </p:stCondLst>
                                        </p:cTn>
                                        <p:tgtEl>
                                          <p:spTgt spid="9"/>
                                        </p:tgtEl>
                                        <p:attrNameLst>
                                          <p:attrName>ppt_y</p:attrName>
                                        </p:attrNameLst>
                                      </p:cBhvr>
                                    </p:anim>
                                    <p:animRot by="21600000">
                                      <p:cBhvr>
                                        <p:cTn id="26" dur="25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139" y="315308"/>
            <a:ext cx="13022408" cy="7434808"/>
          </a:xfrm>
          <a:prstGeom prst="rect">
            <a:avLst/>
          </a:prstGeom>
        </p:spPr>
      </p:pic>
      <p:sp>
        <p:nvSpPr>
          <p:cNvPr id="8" name="TextBox 1">
            <a:extLst>
              <a:ext uri="{FF2B5EF4-FFF2-40B4-BE49-F238E27FC236}">
                <a16:creationId xmlns:a16="http://schemas.microsoft.com/office/drawing/2014/main" id="{8E457F3A-3CDA-42B0-B036-2A898D239837}"/>
              </a:ext>
            </a:extLst>
          </p:cNvPr>
          <p:cNvSpPr txBox="1"/>
          <p:nvPr/>
        </p:nvSpPr>
        <p:spPr>
          <a:xfrm>
            <a:off x="6858199" y="413901"/>
            <a:ext cx="624036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MA" sz="6000" b="1" dirty="0" smtClean="0">
                <a:ln>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مع السلامة أيها الأحباب</a:t>
            </a:r>
            <a:endParaRPr lang="en-US" sz="6000" b="1" dirty="0">
              <a:ln>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7798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17957 0.06172 L 0.49104 0.80015 " pathEditMode="relative" rAng="0" ptsTypes="AA">
                                      <p:cBhvr>
                                        <p:cTn id="6" dur="1000" accel="50000" decel="50000" autoRev="1" fill="hold">
                                          <p:stCondLst>
                                            <p:cond delay="0"/>
                                          </p:stCondLst>
                                        </p:cTn>
                                        <p:tgtEl>
                                          <p:spTgt spid="8"/>
                                        </p:tgtEl>
                                        <p:attrNameLst>
                                          <p:attrName>ppt_x</p:attrName>
                                          <p:attrName>ppt_y</p:attrName>
                                        </p:attrNameLst>
                                      </p:cBhvr>
                                      <p:rCtr x="15568" y="36921"/>
                                    </p:animMotion>
                                    <p:animRot by="1500000">
                                      <p:cBhvr>
                                        <p:cTn id="7" dur="500" fill="hold">
                                          <p:stCondLst>
                                            <p:cond delay="0"/>
                                          </p:stCondLst>
                                        </p:cTn>
                                        <p:tgtEl>
                                          <p:spTgt spid="8"/>
                                        </p:tgtEl>
                                        <p:attrNameLst>
                                          <p:attrName>r</p:attrName>
                                        </p:attrNameLst>
                                      </p:cBhvr>
                                    </p:animRot>
                                    <p:animRot by="-1500000">
                                      <p:cBhvr>
                                        <p:cTn id="8" dur="500" fill="hold">
                                          <p:stCondLst>
                                            <p:cond delay="500"/>
                                          </p:stCondLst>
                                        </p:cTn>
                                        <p:tgtEl>
                                          <p:spTgt spid="8"/>
                                        </p:tgtEl>
                                        <p:attrNameLst>
                                          <p:attrName>r</p:attrName>
                                        </p:attrNameLst>
                                      </p:cBhvr>
                                    </p:animRot>
                                    <p:animRot by="-1500000">
                                      <p:cBhvr>
                                        <p:cTn id="9" dur="500" fill="hold">
                                          <p:stCondLst>
                                            <p:cond delay="1000"/>
                                          </p:stCondLst>
                                        </p:cTn>
                                        <p:tgtEl>
                                          <p:spTgt spid="8"/>
                                        </p:tgtEl>
                                        <p:attrNameLst>
                                          <p:attrName>r</p:attrName>
                                        </p:attrNameLst>
                                      </p:cBhvr>
                                    </p:animRot>
                                    <p:animRot by="1500000">
                                      <p:cBhvr>
                                        <p:cTn id="10" dur="500" fill="hold">
                                          <p:stCondLst>
                                            <p:cond delay="15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08425" y="-54544"/>
            <a:ext cx="5743575" cy="927978"/>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13897" tIns="56949" rIns="113897" bIns="56949" rtlCol="0">
            <a:spAutoFit/>
          </a:bodyPr>
          <a:lstStyle/>
          <a:p>
            <a:pPr algn="ctr"/>
            <a:r>
              <a:rPr lang="ar-MA" sz="4800" dirty="0">
                <a:ln w="0"/>
                <a:solidFill>
                  <a:schemeClr val="tx1"/>
                </a:solidFill>
                <a:effectLst>
                  <a:outerShdw blurRad="38100" dist="19050" dir="2700000" algn="tl" rotWithShape="0">
                    <a:schemeClr val="dk1">
                      <a:alpha val="40000"/>
                    </a:schemeClr>
                  </a:outerShdw>
                </a:effectLst>
                <a:cs typeface="Al-Kharashi 53" pitchFamily="2" charset="-78"/>
              </a:rPr>
              <a:t>ماذا فهمتم من </a:t>
            </a:r>
            <a:r>
              <a:rPr lang="ar-MA" sz="4800" dirty="0" smtClean="0">
                <a:ln w="0"/>
                <a:solidFill>
                  <a:schemeClr val="tx1"/>
                </a:solidFill>
                <a:effectLst>
                  <a:outerShdw blurRad="38100" dist="19050" dir="2700000" algn="tl" rotWithShape="0">
                    <a:schemeClr val="dk1">
                      <a:alpha val="40000"/>
                    </a:schemeClr>
                  </a:outerShdw>
                </a:effectLst>
                <a:cs typeface="Al-Kharashi 53" pitchFamily="2" charset="-78"/>
              </a:rPr>
              <a:t>الصور التالية  ؟</a:t>
            </a:r>
            <a:endParaRPr lang="en-US" sz="4800" dirty="0">
              <a:ln w="0"/>
              <a:solidFill>
                <a:schemeClr val="tx1"/>
              </a:solidFill>
              <a:effectLst>
                <a:outerShdw blurRad="38100" dist="19050" dir="2700000" algn="tl" rotWithShape="0">
                  <a:schemeClr val="dk1">
                    <a:alpha val="40000"/>
                  </a:schemeClr>
                </a:outerShdw>
              </a:effectLst>
              <a:cs typeface="Al-Kharashi 53" pitchFamily="2" charset="-78"/>
            </a:endParaRPr>
          </a:p>
        </p:txBody>
      </p:sp>
      <p:sp>
        <p:nvSpPr>
          <p:cNvPr id="2" name="AutoShape 8" descr="আমার প্রিয় শিক্ষক - Anandabaz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902" y="954621"/>
            <a:ext cx="6415551" cy="3333159"/>
          </a:xfrm>
          <a:prstGeom prst="round2DiagRect">
            <a:avLst>
              <a:gd name="adj1" fmla="val 16667"/>
              <a:gd name="adj2" fmla="val 0"/>
            </a:avLst>
          </a:prstGeom>
          <a:ln w="57150" cap="sq">
            <a:solidFill>
              <a:schemeClr val="accent1"/>
            </a:solidFill>
            <a:miter lim="800000"/>
          </a:ln>
          <a:effectLst>
            <a:glow rad="63500">
              <a:schemeClr val="accent2">
                <a:satMod val="175000"/>
                <a:alpha val="40000"/>
              </a:schemeClr>
            </a:glow>
            <a:outerShdw blurRad="254000" algn="tl" rotWithShape="0">
              <a:srgbClr val="000000">
                <a:alpha val="43000"/>
              </a:srgbClr>
            </a:outerShdw>
          </a:effec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4073" y="4562215"/>
            <a:ext cx="6372135" cy="3162888"/>
          </a:xfrm>
          <a:prstGeom prst="round2DiagRect">
            <a:avLst>
              <a:gd name="adj1" fmla="val 16667"/>
              <a:gd name="adj2" fmla="val 0"/>
            </a:avLst>
          </a:prstGeom>
          <a:ln w="57150" cap="sq">
            <a:solidFill>
              <a:schemeClr val="accent1"/>
            </a:solidFill>
            <a:miter lim="800000"/>
          </a:ln>
          <a:effectLst>
            <a:glow rad="63500">
              <a:schemeClr val="accent2">
                <a:satMod val="175000"/>
                <a:alpha val="40000"/>
              </a:schemeClr>
            </a:glow>
            <a:outerShdw blurRad="254000" algn="tl" rotWithShape="0">
              <a:srgbClr val="000000">
                <a:alpha val="43000"/>
              </a:srgbClr>
            </a:outerShdw>
          </a:effec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974" y="4562215"/>
            <a:ext cx="6472239" cy="3162888"/>
          </a:xfrm>
          <a:prstGeom prst="round2DiagRect">
            <a:avLst>
              <a:gd name="adj1" fmla="val 16667"/>
              <a:gd name="adj2" fmla="val 0"/>
            </a:avLst>
          </a:prstGeom>
          <a:ln w="57150" cap="sq">
            <a:solidFill>
              <a:schemeClr val="accent1"/>
            </a:solidFill>
            <a:miter lim="800000"/>
          </a:ln>
          <a:effectLst>
            <a:glow rad="63500">
              <a:schemeClr val="accent2">
                <a:satMod val="175000"/>
                <a:alpha val="40000"/>
              </a:schemeClr>
            </a:glow>
            <a:outerShdw blurRad="254000" algn="tl" rotWithShape="0">
              <a:srgbClr val="000000">
                <a:alpha val="43000"/>
              </a:srgbClr>
            </a:outerShdw>
          </a:effectLst>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7974" y="954621"/>
            <a:ext cx="6348234" cy="3302072"/>
          </a:xfrm>
          <a:prstGeom prst="round2DiagRect">
            <a:avLst>
              <a:gd name="adj1" fmla="val 16667"/>
              <a:gd name="adj2" fmla="val 0"/>
            </a:avLst>
          </a:prstGeom>
          <a:ln w="57150" cap="sq">
            <a:solidFill>
              <a:schemeClr val="accent1"/>
            </a:solidFill>
            <a:miter lim="800000"/>
          </a:ln>
          <a:effectLst>
            <a:glow rad="63500">
              <a:schemeClr val="accent2">
                <a:satMod val="175000"/>
                <a:alpha val="40000"/>
              </a:schemeClr>
            </a:glow>
            <a:outerShdw blurRad="254000" algn="tl" rotWithShape="0">
              <a:srgbClr val="000000">
                <a:alpha val="43000"/>
              </a:srgbClr>
            </a:outerShdw>
          </a:effectLst>
        </p:spPr>
      </p:pic>
      <p:sp>
        <p:nvSpPr>
          <p:cNvPr id="11" name="Rectangle 10"/>
          <p:cNvSpPr/>
          <p:nvPr/>
        </p:nvSpPr>
        <p:spPr>
          <a:xfrm>
            <a:off x="92511" y="-74462"/>
            <a:ext cx="13662025" cy="934871"/>
          </a:xfrm>
          <a:prstGeom prst="rect">
            <a:avLst/>
          </a:prstGeom>
          <a:noFill/>
          <a:effectLst>
            <a:glow rad="101600">
              <a:schemeClr val="accent2">
                <a:satMod val="175000"/>
                <a:alpha val="40000"/>
              </a:schemeClr>
            </a:glow>
          </a:effectLst>
        </p:spPr>
        <p:txBody>
          <a:bodyPr wrap="square" lIns="102870" tIns="51435" rIns="102870" bIns="51435">
            <a:spAutoFit/>
          </a:bodyPr>
          <a:lstStyle/>
          <a:p>
            <a:pPr algn="ctr" rtl="1"/>
            <a:r>
              <a:rPr lang="ar-MA" sz="5400" dirty="0" smtClean="0">
                <a:ln w="0"/>
                <a:effectLst>
                  <a:outerShdw blurRad="38100" dist="38100" dir="2700000" algn="tl">
                    <a:srgbClr val="000000">
                      <a:alpha val="43137"/>
                    </a:srgbClr>
                  </a:outerShdw>
                </a:effectLst>
                <a:cs typeface="Al-Kharashi 53" pitchFamily="2" charset="-78"/>
              </a:rPr>
              <a:t>نعم، فهمتم نحن اليوم نتحدث عن أقدم المساجد وأشهرها في بنغلاديش</a:t>
            </a:r>
            <a:endParaRPr lang="en-US" sz="5400" dirty="0">
              <a:ln w="0"/>
              <a:effectLst>
                <a:outerShdw blurRad="38100" dist="38100" dir="2700000" algn="tl">
                  <a:srgbClr val="000000">
                    <a:alpha val="43137"/>
                  </a:srgbClr>
                </a:outerShdw>
              </a:effectLst>
              <a:cs typeface="Al-Kharashi 53" pitchFamily="2" charset="-78"/>
            </a:endParaRPr>
          </a:p>
        </p:txBody>
      </p:sp>
    </p:spTree>
    <p:extLst>
      <p:ext uri="{BB962C8B-B14F-4D97-AF65-F5344CB8AC3E}">
        <p14:creationId xmlns:p14="http://schemas.microsoft.com/office/powerpoint/2010/main" val="14788217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out)">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edge">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500" fill="hold"/>
                                        <p:tgtEl>
                                          <p:spTgt spid="10"/>
                                        </p:tgtEl>
                                        <p:attrNameLst>
                                          <p:attrName>ppt_w</p:attrName>
                                        </p:attrNameLst>
                                      </p:cBhvr>
                                      <p:tavLst>
                                        <p:tav tm="0">
                                          <p:val>
                                            <p:fltVal val="0"/>
                                          </p:val>
                                        </p:tav>
                                        <p:tav tm="100000">
                                          <p:val>
                                            <p:strVal val="#ppt_w"/>
                                          </p:val>
                                        </p:tav>
                                      </p:tavLst>
                                    </p:anim>
                                    <p:anim calcmode="lin" valueType="num">
                                      <p:cBhvr>
                                        <p:cTn id="28" dur="1500" fill="hold"/>
                                        <p:tgtEl>
                                          <p:spTgt spid="10"/>
                                        </p:tgtEl>
                                        <p:attrNameLst>
                                          <p:attrName>ppt_h</p:attrName>
                                        </p:attrNameLst>
                                      </p:cBhvr>
                                      <p:tavLst>
                                        <p:tav tm="0">
                                          <p:val>
                                            <p:fltVal val="0"/>
                                          </p:val>
                                        </p:tav>
                                        <p:tav tm="100000">
                                          <p:val>
                                            <p:strVal val="#ppt_h"/>
                                          </p:val>
                                        </p:tav>
                                      </p:tavLst>
                                    </p:anim>
                                    <p:animEffect transition="in" filter="fade">
                                      <p:cBhvr>
                                        <p:cTn id="29" dur="1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1500"/>
                                        <p:tgtEl>
                                          <p:spTgt spid="10"/>
                                        </p:tgtEl>
                                        <p:attrNameLst>
                                          <p:attrName>ppt_w</p:attrName>
                                        </p:attrNameLst>
                                      </p:cBhvr>
                                      <p:tavLst>
                                        <p:tav tm="0">
                                          <p:val>
                                            <p:strVal val="ppt_w"/>
                                          </p:val>
                                        </p:tav>
                                        <p:tav tm="100000">
                                          <p:val>
                                            <p:fltVal val="0"/>
                                          </p:val>
                                        </p:tav>
                                      </p:tavLst>
                                    </p:anim>
                                    <p:anim calcmode="lin" valueType="num">
                                      <p:cBhvr>
                                        <p:cTn id="34" dur="1500"/>
                                        <p:tgtEl>
                                          <p:spTgt spid="10"/>
                                        </p:tgtEl>
                                        <p:attrNameLst>
                                          <p:attrName>ppt_h</p:attrName>
                                        </p:attrNameLst>
                                      </p:cBhvr>
                                      <p:tavLst>
                                        <p:tav tm="0">
                                          <p:val>
                                            <p:strVal val="ppt_h"/>
                                          </p:val>
                                        </p:tav>
                                        <p:tav tm="100000">
                                          <p:val>
                                            <p:fltVal val="0"/>
                                          </p:val>
                                        </p:tav>
                                      </p:tavLst>
                                    </p:anim>
                                    <p:animEffect transition="out" filter="fade">
                                      <p:cBhvr>
                                        <p:cTn id="35" dur="1500"/>
                                        <p:tgtEl>
                                          <p:spTgt spid="10"/>
                                        </p:tgtEl>
                                      </p:cBhvr>
                                    </p:animEffect>
                                    <p:set>
                                      <p:cBhvr>
                                        <p:cTn id="36" dur="1" fill="hold">
                                          <p:stCondLst>
                                            <p:cond delay="14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725201" y="311254"/>
            <a:ext cx="12707019" cy="1143472"/>
          </a:xfrm>
          <a:prstGeom prst="wedgeRoundRect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endParaRPr lang="ar-SA" sz="3600" b="1" dirty="0">
              <a:ln w="10541" cmpd="sng">
                <a:solidFill>
                  <a:schemeClr val="tx1">
                    <a:lumMod val="95000"/>
                    <a:lumOff val="5000"/>
                  </a:schemeClr>
                </a:solidFill>
                <a:prstDash val="solid"/>
              </a:ln>
              <a:solidFill>
                <a:schemeClr val="tx1">
                  <a:lumMod val="95000"/>
                  <a:lumOff val="5000"/>
                </a:schemeClr>
              </a:solidFill>
            </a:endParaRPr>
          </a:p>
        </p:txBody>
      </p:sp>
      <p:sp>
        <p:nvSpPr>
          <p:cNvPr id="6" name="Rounded Rectangle 5"/>
          <p:cNvSpPr/>
          <p:nvPr/>
        </p:nvSpPr>
        <p:spPr>
          <a:xfrm>
            <a:off x="725201" y="4189684"/>
            <a:ext cx="11510735" cy="95407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r" rtl="1"/>
            <a:r>
              <a:rPr lang="ar-MA" sz="3600" b="1" dirty="0">
                <a:ln>
                  <a:solidFill>
                    <a:schemeClr val="tx1"/>
                  </a:solidFill>
                </a:ln>
                <a:solidFill>
                  <a:sysClr val="windowText" lastClr="000000"/>
                </a:solidFill>
                <a:effectLst>
                  <a:outerShdw blurRad="38100" dist="38100" dir="2700000" algn="tl">
                    <a:srgbClr val="000000">
                      <a:alpha val="43137"/>
                    </a:srgbClr>
                  </a:outerShdw>
                </a:effectLst>
              </a:rPr>
              <a:t> يتعلم معاني الكلمات الجديدة مع تكوين الجمل المفيدة؛</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7" name="Rounded Rectangle 6"/>
          <p:cNvSpPr/>
          <p:nvPr/>
        </p:nvSpPr>
        <p:spPr>
          <a:xfrm>
            <a:off x="711346" y="6594655"/>
            <a:ext cx="11510735" cy="89397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r" rtl="1"/>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يقدرعلى تحقيق الكلمات الصعبة من الدرس.</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8" name="Rounded Rectangle 7"/>
          <p:cNvSpPr/>
          <p:nvPr/>
        </p:nvSpPr>
        <p:spPr>
          <a:xfrm>
            <a:off x="739056" y="5408880"/>
            <a:ext cx="11510735" cy="93617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r" rtl="1"/>
            <a:r>
              <a:rPr lang="ar-MA" sz="3600" b="1" dirty="0">
                <a:ln>
                  <a:solidFill>
                    <a:schemeClr val="tx1"/>
                  </a:solidFill>
                </a:ln>
                <a:solidFill>
                  <a:sysClr val="windowText" lastClr="000000"/>
                </a:solidFill>
                <a:effectLst>
                  <a:outerShdw blurRad="38100" dist="38100" dir="2700000" algn="tl">
                    <a:srgbClr val="000000">
                      <a:alpha val="43137"/>
                    </a:srgbClr>
                  </a:outerShdw>
                </a:effectLst>
              </a:rPr>
              <a:t>يستطيع تصحيح العبارات واملاء الفراغات </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وإخراج الأفعال المضارعة من الماضية؛</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2" name="Rounded Rectangle 11"/>
          <p:cNvSpPr/>
          <p:nvPr/>
        </p:nvSpPr>
        <p:spPr>
          <a:xfrm>
            <a:off x="711346" y="2973823"/>
            <a:ext cx="11510735" cy="94780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lvl="0" algn="r" rtl="1"/>
            <a:r>
              <a:rPr lang="en-US" sz="3600" b="1" dirty="0" smtClean="0">
                <a:ln>
                  <a:solidFill>
                    <a:schemeClr val="tx1"/>
                  </a:solidFill>
                </a:ln>
                <a:solidFill>
                  <a:sysClr val="windowText" lastClr="000000"/>
                </a:solidFill>
                <a:effectLst>
                  <a:outerShdw blurRad="38100" dist="38100" dir="2700000" algn="tl">
                    <a:srgbClr val="000000">
                      <a:alpha val="43137"/>
                    </a:srgbClr>
                  </a:outerShdw>
                </a:effectLst>
              </a:rPr>
              <a:t>-1</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 </a:t>
            </a:r>
            <a:r>
              <a:rPr lang="ar-MA" sz="3600" b="1" dirty="0">
                <a:ln>
                  <a:solidFill>
                    <a:schemeClr val="tx1"/>
                  </a:solidFill>
                </a:ln>
                <a:solidFill>
                  <a:sysClr val="windowText" lastClr="000000"/>
                </a:solidFill>
                <a:effectLst>
                  <a:outerShdw blurRad="38100" dist="38100" dir="2700000" algn="tl">
                    <a:srgbClr val="000000">
                      <a:alpha val="43137"/>
                    </a:srgbClr>
                  </a:outerShdw>
                </a:effectLst>
              </a:rPr>
              <a:t>يستطيع قراءة العبارات </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بالنطق </a:t>
            </a:r>
            <a:r>
              <a:rPr lang="ar-MA" sz="3600" b="1" dirty="0">
                <a:ln>
                  <a:solidFill>
                    <a:schemeClr val="tx1"/>
                  </a:solidFill>
                </a:ln>
                <a:solidFill>
                  <a:sysClr val="windowText" lastClr="000000"/>
                </a:solidFill>
                <a:effectLst>
                  <a:outerShdw blurRad="38100" dist="38100" dir="2700000" algn="tl">
                    <a:srgbClr val="000000">
                      <a:alpha val="43137"/>
                    </a:srgbClr>
                  </a:outerShdw>
                </a:effectLst>
              </a:rPr>
              <a:t>الصحيح بالترجمة؛</a:t>
            </a:r>
            <a:endParaRPr lang="ar-SA"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3" name="Rectangle 12"/>
          <p:cNvSpPr/>
          <p:nvPr/>
        </p:nvSpPr>
        <p:spPr>
          <a:xfrm>
            <a:off x="3529263" y="364269"/>
            <a:ext cx="6930189" cy="923330"/>
          </a:xfrm>
          <a:prstGeom prst="rect">
            <a:avLst/>
          </a:prstGeom>
          <a:noFill/>
          <a:effectLst>
            <a:glow rad="228600">
              <a:schemeClr val="accent2">
                <a:satMod val="175000"/>
                <a:alpha val="40000"/>
              </a:schemeClr>
            </a:glow>
          </a:effectLst>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5400" b="1" cap="none" spc="50" dirty="0" smtClean="0">
                <a:ln w="11430"/>
                <a:effectLst>
                  <a:outerShdw blurRad="76200" dist="50800" dir="5400000" algn="tl" rotWithShape="0">
                    <a:srgbClr val="000000">
                      <a:alpha val="65000"/>
                    </a:srgbClr>
                  </a:outerShdw>
                </a:effectLst>
              </a:rPr>
              <a:t>الن</a:t>
            </a:r>
            <a:r>
              <a:rPr lang="ar-MA" sz="5400" b="1" cap="none" spc="50" dirty="0" smtClean="0">
                <a:ln w="11430"/>
                <a:effectLst>
                  <a:outerShdw blurRad="76200" dist="50800" dir="5400000" algn="tl" rotWithShape="0">
                    <a:srgbClr val="000000">
                      <a:alpha val="65000"/>
                    </a:srgbClr>
                  </a:outerShdw>
                </a:effectLst>
              </a:rPr>
              <a:t>ـــ</a:t>
            </a:r>
            <a:r>
              <a:rPr lang="ar-SA" sz="5400" b="1" cap="none" spc="50" dirty="0" smtClean="0">
                <a:ln w="11430"/>
                <a:effectLst>
                  <a:outerShdw blurRad="76200" dist="50800" dir="5400000" algn="tl" rotWithShape="0">
                    <a:srgbClr val="000000">
                      <a:alpha val="65000"/>
                    </a:srgbClr>
                  </a:outerShdw>
                </a:effectLst>
              </a:rPr>
              <a:t>ت</a:t>
            </a:r>
            <a:r>
              <a:rPr lang="ar-MA" sz="5400" b="1" cap="none" spc="50" dirty="0" smtClean="0">
                <a:ln w="11430"/>
                <a:effectLst>
                  <a:outerShdw blurRad="76200" dist="50800" dir="5400000" algn="tl" rotWithShape="0">
                    <a:srgbClr val="000000">
                      <a:alpha val="65000"/>
                    </a:srgbClr>
                  </a:outerShdw>
                </a:effectLst>
              </a:rPr>
              <a:t>ــ</a:t>
            </a:r>
            <a:r>
              <a:rPr lang="ar-SA" sz="5400" b="1" cap="none" spc="50" dirty="0" smtClean="0">
                <a:ln w="11430"/>
                <a:effectLst>
                  <a:outerShdw blurRad="76200" dist="50800" dir="5400000" algn="tl" rotWithShape="0">
                    <a:srgbClr val="000000">
                      <a:alpha val="65000"/>
                    </a:srgbClr>
                  </a:outerShdw>
                </a:effectLst>
              </a:rPr>
              <a:t>ائج م</a:t>
            </a:r>
            <a:r>
              <a:rPr lang="ar-MA" sz="5400" b="1" cap="none" spc="50" dirty="0" smtClean="0">
                <a:ln w="11430"/>
                <a:effectLst>
                  <a:outerShdw blurRad="76200" dist="50800" dir="5400000" algn="tl" rotWithShape="0">
                    <a:srgbClr val="000000">
                      <a:alpha val="65000"/>
                    </a:srgbClr>
                  </a:outerShdw>
                </a:effectLst>
              </a:rPr>
              <a:t>ـــــ</a:t>
            </a:r>
            <a:r>
              <a:rPr lang="ar-SA" sz="5400" b="1" cap="none" spc="50" dirty="0" smtClean="0">
                <a:ln w="11430"/>
                <a:effectLst>
                  <a:outerShdw blurRad="76200" dist="50800" dir="5400000" algn="tl" rotWithShape="0">
                    <a:srgbClr val="000000">
                      <a:alpha val="65000"/>
                    </a:srgbClr>
                  </a:outerShdw>
                </a:effectLst>
              </a:rPr>
              <a:t>ن </a:t>
            </a:r>
            <a:r>
              <a:rPr lang="ar-SA" sz="5400" b="1" cap="none" spc="50" dirty="0">
                <a:ln w="11430"/>
                <a:effectLst>
                  <a:outerShdw blurRad="76200" dist="50800" dir="5400000" algn="tl" rotWithShape="0">
                    <a:srgbClr val="000000">
                      <a:alpha val="65000"/>
                    </a:srgbClr>
                  </a:outerShdw>
                </a:effectLst>
              </a:rPr>
              <a:t>الدرس</a:t>
            </a:r>
            <a:endParaRPr lang="en-US" sz="5400" b="1" cap="none" spc="50" dirty="0">
              <a:ln w="11430"/>
              <a:effectLst>
                <a:outerShdw blurRad="76200" dist="50800" dir="5400000" algn="tl" rotWithShape="0">
                  <a:srgbClr val="000000">
                    <a:alpha val="65000"/>
                  </a:srgbClr>
                </a:outerShdw>
              </a:effectLst>
            </a:endParaRPr>
          </a:p>
        </p:txBody>
      </p:sp>
      <p:sp>
        <p:nvSpPr>
          <p:cNvPr id="14" name="Rounded Rectangle 13"/>
          <p:cNvSpPr/>
          <p:nvPr/>
        </p:nvSpPr>
        <p:spPr>
          <a:xfrm>
            <a:off x="711347" y="1800852"/>
            <a:ext cx="11510734" cy="914999"/>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r" rtl="1"/>
            <a:r>
              <a:rPr lang="en-US" sz="3600" b="1" dirty="0">
                <a:ln>
                  <a:solidFill>
                    <a:schemeClr val="tx1"/>
                  </a:solidFill>
                </a:ln>
                <a:solidFill>
                  <a:sysClr val="windowText" lastClr="000000"/>
                </a:solidFill>
                <a:effectLst>
                  <a:outerShdw blurRad="38100" dist="38100" dir="2700000" algn="tl">
                    <a:srgbClr val="000000">
                      <a:alpha val="43137"/>
                    </a:srgbClr>
                  </a:outerShdw>
                </a:effectLst>
              </a:rPr>
              <a:t> </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الطلاب بعد نهاية هذا الدرس ....</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5" name="Flowchart: Display 14"/>
          <p:cNvSpPr/>
          <p:nvPr/>
        </p:nvSpPr>
        <p:spPr>
          <a:xfrm>
            <a:off x="12423228" y="2973823"/>
            <a:ext cx="1008993" cy="947802"/>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rtl="1"/>
            <a:r>
              <a:rPr lang="en-US" sz="3200" b="1" dirty="0" smtClean="0">
                <a:ln>
                  <a:solidFill>
                    <a:schemeClr val="tx1"/>
                  </a:solidFill>
                </a:ln>
                <a:solidFill>
                  <a:sysClr val="windowText" lastClr="000000"/>
                </a:solidFill>
                <a:effectLst>
                  <a:outerShdw blurRad="38100" dist="38100" dir="2700000" algn="tl">
                    <a:srgbClr val="000000">
                      <a:alpha val="43137"/>
                    </a:srgbClr>
                  </a:outerShdw>
                </a:effectLst>
              </a:rPr>
              <a:t>1</a:t>
            </a:r>
            <a:endParaRPr lang="en-US" sz="32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6" name="Flowchart: Display 15"/>
          <p:cNvSpPr/>
          <p:nvPr/>
        </p:nvSpPr>
        <p:spPr>
          <a:xfrm>
            <a:off x="12449500" y="4203773"/>
            <a:ext cx="1008993" cy="946528"/>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rtl="1"/>
            <a:r>
              <a:rPr lang="en-US" sz="3200" b="1" dirty="0" smtClean="0">
                <a:solidFill>
                  <a:schemeClr val="tx1"/>
                </a:solidFill>
                <a:effectLst>
                  <a:outerShdw blurRad="38100" dist="38100" dir="2700000" algn="tl">
                    <a:srgbClr val="000000">
                      <a:alpha val="43137"/>
                    </a:srgbClr>
                  </a:outerShdw>
                </a:effectLst>
              </a:rPr>
              <a:t>2</a:t>
            </a:r>
            <a:endParaRPr lang="en-US" sz="3200" b="1" dirty="0">
              <a:solidFill>
                <a:schemeClr val="tx1"/>
              </a:solidFill>
              <a:effectLst>
                <a:outerShdw blurRad="38100" dist="38100" dir="2700000" algn="tl">
                  <a:srgbClr val="000000">
                    <a:alpha val="43137"/>
                  </a:srgbClr>
                </a:outerShdw>
              </a:effectLst>
            </a:endParaRPr>
          </a:p>
        </p:txBody>
      </p:sp>
      <p:sp>
        <p:nvSpPr>
          <p:cNvPr id="17" name="Flowchart: Display 16"/>
          <p:cNvSpPr/>
          <p:nvPr/>
        </p:nvSpPr>
        <p:spPr>
          <a:xfrm>
            <a:off x="12475772" y="5396708"/>
            <a:ext cx="1008993" cy="966480"/>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rtl="1"/>
            <a:r>
              <a:rPr lang="en-US" sz="3200" b="1" dirty="0" smtClean="0">
                <a:solidFill>
                  <a:schemeClr val="tx1"/>
                </a:solidFill>
                <a:effectLst>
                  <a:outerShdw blurRad="38100" dist="38100" dir="2700000" algn="tl">
                    <a:srgbClr val="000000">
                      <a:alpha val="43137"/>
                    </a:srgbClr>
                  </a:outerShdw>
                </a:effectLst>
              </a:rPr>
              <a:t>3</a:t>
            </a:r>
            <a:endParaRPr lang="en-US" sz="3200" b="1" dirty="0">
              <a:solidFill>
                <a:schemeClr val="tx1"/>
              </a:solidFill>
              <a:effectLst>
                <a:outerShdw blurRad="38100" dist="38100" dir="2700000" algn="tl">
                  <a:srgbClr val="000000">
                    <a:alpha val="43137"/>
                  </a:srgbClr>
                </a:outerShdw>
              </a:effectLst>
            </a:endParaRPr>
          </a:p>
        </p:txBody>
      </p:sp>
      <p:sp>
        <p:nvSpPr>
          <p:cNvPr id="18" name="Flowchart: Display 17"/>
          <p:cNvSpPr/>
          <p:nvPr/>
        </p:nvSpPr>
        <p:spPr>
          <a:xfrm>
            <a:off x="12486278" y="6573862"/>
            <a:ext cx="1008993" cy="886901"/>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rtl="1"/>
            <a:r>
              <a:rPr lang="en-US" sz="3200" b="1" dirty="0" smtClean="0">
                <a:solidFill>
                  <a:schemeClr val="tx1"/>
                </a:solidFill>
                <a:effectLst>
                  <a:outerShdw blurRad="38100" dist="38100" dir="2700000" algn="tl">
                    <a:srgbClr val="000000">
                      <a:alpha val="43137"/>
                    </a:srgbClr>
                  </a:outerShdw>
                </a:effectLst>
              </a:rPr>
              <a:t>4</a:t>
            </a:r>
            <a:endParaRPr lang="en-US" sz="3200" b="1" dirty="0">
              <a:solidFill>
                <a:schemeClr val="tx1"/>
              </a:solidFill>
              <a:effectLst>
                <a:outerShdw blurRad="38100" dist="38100" dir="2700000" algn="tl">
                  <a:srgbClr val="000000">
                    <a:alpha val="43137"/>
                  </a:srgbClr>
                </a:outerShdw>
              </a:effectLst>
            </a:endParaRPr>
          </a:p>
        </p:txBody>
      </p:sp>
      <p:sp>
        <p:nvSpPr>
          <p:cNvPr id="24" name="Flowchart: Display 23"/>
          <p:cNvSpPr/>
          <p:nvPr/>
        </p:nvSpPr>
        <p:spPr>
          <a:xfrm>
            <a:off x="12465266" y="1786142"/>
            <a:ext cx="1008993" cy="947802"/>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rtl="1"/>
            <a:r>
              <a:rPr lang="en-US" sz="3200" b="1" dirty="0">
                <a:ln>
                  <a:solidFill>
                    <a:schemeClr val="tx1"/>
                  </a:solidFill>
                </a:ln>
                <a:solidFill>
                  <a:sysClr val="windowText" lastClr="000000"/>
                </a:solidFill>
                <a:effectLst>
                  <a:outerShdw blurRad="38100" dist="38100" dir="2700000" algn="tl">
                    <a:srgbClr val="000000">
                      <a:alpha val="43137"/>
                    </a:srgbClr>
                  </a:outerShdw>
                </a:effectLst>
              </a:rPr>
              <a:t>0</a:t>
            </a:r>
          </a:p>
        </p:txBody>
      </p:sp>
    </p:spTree>
    <p:extLst>
      <p:ext uri="{BB962C8B-B14F-4D97-AF65-F5344CB8AC3E}">
        <p14:creationId xmlns:p14="http://schemas.microsoft.com/office/powerpoint/2010/main" val="3130642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par>
                                <p:cTn id="12" presetID="47"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1000" fill="hold"/>
                                        <p:tgtEl>
                                          <p:spTgt spid="24"/>
                                        </p:tgtEl>
                                        <p:attrNameLst>
                                          <p:attrName>ppt_w</p:attrName>
                                        </p:attrNameLst>
                                      </p:cBhvr>
                                      <p:tavLst>
                                        <p:tav tm="0">
                                          <p:val>
                                            <p:fltVal val="0"/>
                                          </p:val>
                                        </p:tav>
                                        <p:tav tm="100000">
                                          <p:val>
                                            <p:strVal val="#ppt_w"/>
                                          </p:val>
                                        </p:tav>
                                      </p:tavLst>
                                    </p:anim>
                                    <p:anim calcmode="lin" valueType="num">
                                      <p:cBhvr>
                                        <p:cTn id="22" dur="1000" fill="hold"/>
                                        <p:tgtEl>
                                          <p:spTgt spid="24"/>
                                        </p:tgtEl>
                                        <p:attrNameLst>
                                          <p:attrName>ppt_h</p:attrName>
                                        </p:attrNameLst>
                                      </p:cBhvr>
                                      <p:tavLst>
                                        <p:tav tm="0">
                                          <p:val>
                                            <p:fltVal val="0"/>
                                          </p:val>
                                        </p:tav>
                                        <p:tav tm="100000">
                                          <p:val>
                                            <p:strVal val="#ppt_h"/>
                                          </p:val>
                                        </p:tav>
                                      </p:tavLst>
                                    </p:anim>
                                    <p:anim calcmode="lin" valueType="num">
                                      <p:cBhvr>
                                        <p:cTn id="23" dur="1000" fill="hold"/>
                                        <p:tgtEl>
                                          <p:spTgt spid="24"/>
                                        </p:tgtEl>
                                        <p:attrNameLst>
                                          <p:attrName>style.rotation</p:attrName>
                                        </p:attrNameLst>
                                      </p:cBhvr>
                                      <p:tavLst>
                                        <p:tav tm="0">
                                          <p:val>
                                            <p:fltVal val="360"/>
                                          </p:val>
                                        </p:tav>
                                        <p:tav tm="100000">
                                          <p:val>
                                            <p:fltVal val="0"/>
                                          </p:val>
                                        </p:tav>
                                      </p:tavLst>
                                    </p:anim>
                                    <p:animEffect transition="in" filter="fade">
                                      <p:cBhvr>
                                        <p:cTn id="24" dur="10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fltVal val="0"/>
                                          </p:val>
                                        </p:tav>
                                        <p:tav tm="100000">
                                          <p:val>
                                            <p:strVal val="#ppt_w"/>
                                          </p:val>
                                        </p:tav>
                                      </p:tavLst>
                                    </p:anim>
                                    <p:anim calcmode="lin" valueType="num">
                                      <p:cBhvr>
                                        <p:cTn id="30" dur="1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 calcmode="lin" valueType="num">
                                      <p:cBhvr>
                                        <p:cTn id="37" dur="1000" fill="hold"/>
                                        <p:tgtEl>
                                          <p:spTgt spid="15"/>
                                        </p:tgtEl>
                                        <p:attrNameLst>
                                          <p:attrName>style.rotation</p:attrName>
                                        </p:attrNameLst>
                                      </p:cBhvr>
                                      <p:tavLst>
                                        <p:tav tm="0">
                                          <p:val>
                                            <p:fltVal val="360"/>
                                          </p:val>
                                        </p:tav>
                                        <p:tav tm="100000">
                                          <p:val>
                                            <p:fltVal val="0"/>
                                          </p:val>
                                        </p:tav>
                                      </p:tavLst>
                                    </p:anim>
                                    <p:animEffect transition="in" filter="fade">
                                      <p:cBhvr>
                                        <p:cTn id="38" dur="1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style.rotation</p:attrName>
                                        </p:attrNameLst>
                                      </p:cBhvr>
                                      <p:tavLst>
                                        <p:tav tm="0">
                                          <p:val>
                                            <p:fltVal val="360"/>
                                          </p:val>
                                        </p:tav>
                                        <p:tav tm="100000">
                                          <p:val>
                                            <p:fltVal val="0"/>
                                          </p:val>
                                        </p:tav>
                                      </p:tavLst>
                                    </p:anim>
                                    <p:animEffect transition="in" filter="fade">
                                      <p:cBhvr>
                                        <p:cTn id="52" dur="1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1000" fill="hold"/>
                                        <p:tgtEl>
                                          <p:spTgt spid="6"/>
                                        </p:tgtEl>
                                        <p:attrNameLst>
                                          <p:attrName>ppt_w</p:attrName>
                                        </p:attrNameLst>
                                      </p:cBhvr>
                                      <p:tavLst>
                                        <p:tav tm="0">
                                          <p:val>
                                            <p:fltVal val="0"/>
                                          </p:val>
                                        </p:tav>
                                        <p:tav tm="100000">
                                          <p:val>
                                            <p:strVal val="#ppt_w"/>
                                          </p:val>
                                        </p:tav>
                                      </p:tavLst>
                                    </p:anim>
                                    <p:anim calcmode="lin" valueType="num">
                                      <p:cBhvr>
                                        <p:cTn id="58"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 calcmode="lin" valueType="num">
                                      <p:cBhvr>
                                        <p:cTn id="65" dur="1000" fill="hold"/>
                                        <p:tgtEl>
                                          <p:spTgt spid="17"/>
                                        </p:tgtEl>
                                        <p:attrNameLst>
                                          <p:attrName>style.rotation</p:attrName>
                                        </p:attrNameLst>
                                      </p:cBhvr>
                                      <p:tavLst>
                                        <p:tav tm="0">
                                          <p:val>
                                            <p:fltVal val="360"/>
                                          </p:val>
                                        </p:tav>
                                        <p:tav tm="100000">
                                          <p:val>
                                            <p:fltVal val="0"/>
                                          </p:val>
                                        </p:tav>
                                      </p:tavLst>
                                    </p:anim>
                                    <p:animEffect transition="in" filter="fade">
                                      <p:cBhvr>
                                        <p:cTn id="66" dur="10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1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1000" fill="hold"/>
                                        <p:tgtEl>
                                          <p:spTgt spid="8"/>
                                        </p:tgtEl>
                                        <p:attrNameLst>
                                          <p:attrName>ppt_w</p:attrName>
                                        </p:attrNameLst>
                                      </p:cBhvr>
                                      <p:tavLst>
                                        <p:tav tm="0">
                                          <p:val>
                                            <p:fltVal val="0"/>
                                          </p:val>
                                        </p:tav>
                                        <p:tav tm="100000">
                                          <p:val>
                                            <p:strVal val="#ppt_w"/>
                                          </p:val>
                                        </p:tav>
                                      </p:tavLst>
                                    </p:anim>
                                    <p:anim calcmode="lin" valueType="num">
                                      <p:cBhvr>
                                        <p:cTn id="72"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1000" fill="hold"/>
                                        <p:tgtEl>
                                          <p:spTgt spid="18"/>
                                        </p:tgtEl>
                                        <p:attrNameLst>
                                          <p:attrName>ppt_w</p:attrName>
                                        </p:attrNameLst>
                                      </p:cBhvr>
                                      <p:tavLst>
                                        <p:tav tm="0">
                                          <p:val>
                                            <p:fltVal val="0"/>
                                          </p:val>
                                        </p:tav>
                                        <p:tav tm="100000">
                                          <p:val>
                                            <p:strVal val="#ppt_w"/>
                                          </p:val>
                                        </p:tav>
                                      </p:tavLst>
                                    </p:anim>
                                    <p:anim calcmode="lin" valueType="num">
                                      <p:cBhvr>
                                        <p:cTn id="78" dur="1000" fill="hold"/>
                                        <p:tgtEl>
                                          <p:spTgt spid="18"/>
                                        </p:tgtEl>
                                        <p:attrNameLst>
                                          <p:attrName>ppt_h</p:attrName>
                                        </p:attrNameLst>
                                      </p:cBhvr>
                                      <p:tavLst>
                                        <p:tav tm="0">
                                          <p:val>
                                            <p:fltVal val="0"/>
                                          </p:val>
                                        </p:tav>
                                        <p:tav tm="100000">
                                          <p:val>
                                            <p:strVal val="#ppt_h"/>
                                          </p:val>
                                        </p:tav>
                                      </p:tavLst>
                                    </p:anim>
                                    <p:anim calcmode="lin" valueType="num">
                                      <p:cBhvr>
                                        <p:cTn id="79" dur="1000" fill="hold"/>
                                        <p:tgtEl>
                                          <p:spTgt spid="18"/>
                                        </p:tgtEl>
                                        <p:attrNameLst>
                                          <p:attrName>style.rotation</p:attrName>
                                        </p:attrNameLst>
                                      </p:cBhvr>
                                      <p:tavLst>
                                        <p:tav tm="0">
                                          <p:val>
                                            <p:fltVal val="360"/>
                                          </p:val>
                                        </p:tav>
                                        <p:tav tm="100000">
                                          <p:val>
                                            <p:fltVal val="0"/>
                                          </p:val>
                                        </p:tav>
                                      </p:tavLst>
                                    </p:anim>
                                    <p:animEffect transition="in" filter="fade">
                                      <p:cBhvr>
                                        <p:cTn id="80" dur="10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p:cTn id="85" dur="1000" fill="hold"/>
                                        <p:tgtEl>
                                          <p:spTgt spid="7"/>
                                        </p:tgtEl>
                                        <p:attrNameLst>
                                          <p:attrName>ppt_w</p:attrName>
                                        </p:attrNameLst>
                                      </p:cBhvr>
                                      <p:tavLst>
                                        <p:tav tm="0">
                                          <p:val>
                                            <p:fltVal val="0"/>
                                          </p:val>
                                        </p:tav>
                                        <p:tav tm="100000">
                                          <p:val>
                                            <p:strVal val="#ppt_w"/>
                                          </p:val>
                                        </p:tav>
                                      </p:tavLst>
                                    </p:anim>
                                    <p:anim calcmode="lin" valueType="num">
                                      <p:cBhvr>
                                        <p:cTn id="86"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p:bldP spid="14" grpId="0" animBg="1"/>
      <p:bldP spid="15" grpId="0" animBg="1"/>
      <p:bldP spid="16" grpId="0" animBg="1"/>
      <p:bldP spid="17" grpId="0" animBg="1"/>
      <p:bldP spid="18"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77265" y="343732"/>
            <a:ext cx="13086486" cy="1119814"/>
          </a:xfrm>
          <a:prstGeom prst="roundRect">
            <a:avLst/>
          </a:prstGeom>
          <a:ln w="76200">
            <a:solidFill>
              <a:srgbClr val="FFC00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4000" b="1" dirty="0">
              <a:solidFill>
                <a:schemeClr val="bg1"/>
              </a:solidFill>
              <a:latin typeface="SutonnyMJ" pitchFamily="2" charset="0"/>
            </a:endParaRPr>
          </a:p>
        </p:txBody>
      </p:sp>
      <p:sp>
        <p:nvSpPr>
          <p:cNvPr id="15" name="Rectangle 14"/>
          <p:cNvSpPr/>
          <p:nvPr/>
        </p:nvSpPr>
        <p:spPr>
          <a:xfrm>
            <a:off x="4203029" y="347905"/>
            <a:ext cx="5342021"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6000" b="1" cap="none" spc="50" dirty="0" smtClean="0">
                <a:ln w="11430">
                  <a:solidFill>
                    <a:sysClr val="windowText" lastClr="000000"/>
                  </a:solidFill>
                </a:ln>
                <a:solidFill>
                  <a:srgbClr val="002060"/>
                </a:solidFill>
                <a:effectLst>
                  <a:outerShdw blurRad="76200" dist="50800" dir="5400000" algn="tl" rotWithShape="0">
                    <a:srgbClr val="000000">
                      <a:alpha val="65000"/>
                    </a:srgbClr>
                  </a:outerShdw>
                </a:effectLst>
              </a:rPr>
              <a:t>إعلان درس اليوم</a:t>
            </a:r>
            <a:endParaRPr lang="en-US" sz="6000" b="1" cap="none" spc="50" dirty="0">
              <a:ln w="11430">
                <a:solidFill>
                  <a:sysClr val="windowText" lastClr="000000"/>
                </a:solidFill>
              </a:ln>
              <a:solidFill>
                <a:srgbClr val="002060"/>
              </a:solidFill>
              <a:effectLst>
                <a:outerShdw blurRad="76200" dist="50800" dir="5400000" algn="tl" rotWithShape="0">
                  <a:srgbClr val="000000">
                    <a:alpha val="65000"/>
                  </a:srgbClr>
                </a:outerShdw>
              </a:effectLst>
            </a:endParaRPr>
          </a:p>
        </p:txBody>
      </p:sp>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6200000">
            <a:off x="629736" y="1544243"/>
            <a:ext cx="5895857" cy="6400800"/>
          </a:xfrm>
          <a:prstGeom prst="round2DiagRect">
            <a:avLst>
              <a:gd name="adj1" fmla="val 16667"/>
              <a:gd name="adj2" fmla="val 0"/>
            </a:avLst>
          </a:prstGeom>
          <a:ln w="5715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8733" y="1796714"/>
            <a:ext cx="6325016" cy="5895857"/>
          </a:xfrm>
          <a:prstGeom prst="round2DiagRect">
            <a:avLst>
              <a:gd name="adj1" fmla="val 16667"/>
              <a:gd name="adj2" fmla="val 0"/>
            </a:avLst>
          </a:prstGeom>
          <a:ln w="5715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p:spPr>
      </p:pic>
    </p:spTree>
    <p:extLst>
      <p:ext uri="{BB962C8B-B14F-4D97-AF65-F5344CB8AC3E}">
        <p14:creationId xmlns:p14="http://schemas.microsoft.com/office/powerpoint/2010/main" val="1902891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8" presetClass="entr" presetSubtype="32"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amond(out)">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PICTURS\PFM\pictures\20181117_1026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274" y="381000"/>
            <a:ext cx="12909884" cy="7255042"/>
          </a:xfrm>
          <a:prstGeom prst="snip2DiagRect">
            <a:avLst/>
          </a:prstGeom>
          <a:solidFill>
            <a:srgbClr val="FFFFFF">
              <a:shade val="85000"/>
            </a:srgbClr>
          </a:solidFill>
          <a:ln w="57150" cap="sq">
            <a:solidFill>
              <a:srgbClr val="002060"/>
            </a:solidFill>
            <a:miter lim="800000"/>
          </a:ln>
          <a:effectLst>
            <a:glow rad="101600">
              <a:schemeClr val="accent5">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6" name="8-Point Star 5"/>
          <p:cNvSpPr/>
          <p:nvPr/>
        </p:nvSpPr>
        <p:spPr>
          <a:xfrm>
            <a:off x="1227221" y="697832"/>
            <a:ext cx="2558715" cy="2269958"/>
          </a:xfrm>
          <a:prstGeom prst="star8">
            <a:avLst/>
          </a:prstGeom>
          <a:ln w="57150">
            <a:solidFill>
              <a:srgbClr val="002060"/>
            </a:solidFill>
          </a:ln>
          <a:effectLst>
            <a:glow rad="101600">
              <a:schemeClr val="accent2">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ln>
                  <a:solidFill>
                    <a:schemeClr val="tx1"/>
                  </a:solidFill>
                </a:ln>
                <a:solidFill>
                  <a:schemeClr val="tx1"/>
                </a:solidFill>
              </a:rPr>
              <a:t>القراءة الصوتية</a:t>
            </a:r>
          </a:p>
        </p:txBody>
      </p:sp>
    </p:spTree>
    <p:extLst>
      <p:ext uri="{BB962C8B-B14F-4D97-AF65-F5344CB8AC3E}">
        <p14:creationId xmlns:p14="http://schemas.microsoft.com/office/powerpoint/2010/main" val="20338815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style.rotation</p:attrName>
                                        </p:attrNameLst>
                                      </p:cBhvr>
                                      <p:tavLst>
                                        <p:tav tm="0">
                                          <p:val>
                                            <p:fltVal val="720"/>
                                          </p:val>
                                        </p:tav>
                                        <p:tav tm="100000">
                                          <p:val>
                                            <p:fltVal val="0"/>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47308" y="348226"/>
            <a:ext cx="4264536" cy="3486942"/>
          </a:xfrm>
          <a:prstGeom prst="rect">
            <a:avLst/>
          </a:prstGeom>
          <a:solidFill>
            <a:schemeClr val="bg1"/>
          </a:solidFill>
          <a:ln w="38100">
            <a:solidFill>
              <a:srgbClr val="7030A0"/>
            </a:solidFill>
          </a:ln>
          <a:effectLst>
            <a:glow rad="1016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just" rtl="1"/>
            <a:r>
              <a:rPr lang="ar-MA" sz="2800" dirty="0" smtClean="0"/>
              <a:t>يوجد في بنغلاديش ثلاث مائة ألف مسجد تقريباً حتى اشتهرت مدينة دكا منذ عهد قديم بمدينة المساجد. ومن أشهر مساجد بنغلاديش مسجد البيت المكرم بداكا وهو المسجد الوطني وأقدم مساجدها تارا مسجد </a:t>
            </a:r>
            <a:r>
              <a:rPr lang="en-US" sz="2800" dirty="0" smtClean="0"/>
              <a:t>)</a:t>
            </a:r>
            <a:r>
              <a:rPr lang="ar-MA" sz="2800" dirty="0" smtClean="0"/>
              <a:t>مسجد النجوم</a:t>
            </a:r>
            <a:r>
              <a:rPr lang="en-US" sz="2800" dirty="0" smtClean="0"/>
              <a:t>(</a:t>
            </a:r>
            <a:r>
              <a:rPr lang="ar-MA" sz="2800" dirty="0" smtClean="0"/>
              <a:t> بدكا. ومسجد خان جهان علي بخولنا...</a:t>
            </a:r>
            <a:endParaRPr lang="en-US" sz="2800" dirty="0"/>
          </a:p>
        </p:txBody>
      </p:sp>
      <p:sp>
        <p:nvSpPr>
          <p:cNvPr id="6" name="Rectangle 5"/>
          <p:cNvSpPr/>
          <p:nvPr/>
        </p:nvSpPr>
        <p:spPr>
          <a:xfrm>
            <a:off x="4647308" y="4051737"/>
            <a:ext cx="4264536" cy="3693767"/>
          </a:xfrm>
          <a:prstGeom prst="rect">
            <a:avLst/>
          </a:prstGeom>
          <a:solidFill>
            <a:schemeClr val="bg1"/>
          </a:solidFill>
          <a:ln w="38100">
            <a:solidFill>
              <a:srgbClr val="7030A0"/>
            </a:solidFill>
          </a:ln>
          <a:effectLst>
            <a:glow rad="1016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just" rtl="1"/>
            <a:r>
              <a:rPr lang="ar-MA" sz="2800" dirty="0"/>
              <a:t>والجامع الملكي </a:t>
            </a:r>
            <a:r>
              <a:rPr lang="ar-MA" sz="2800" dirty="0" smtClean="0"/>
              <a:t>بشيتاغونغ. كما توجد فيها عدد كبير من المدارس الإسلامية والعربية التي تعد مراكز هامة لنشر الثقافة الإسلامية وتربية الأبناء المسلمين على أصول الدين. يتكلم البنغلاديشيون اللغة البنغالية كلغة رئيسية. وتوجد هناك بعض اللغات المحلية أيضاً... </a:t>
            </a:r>
            <a:endParaRPr lang="en-US" sz="2800"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8775" y="348226"/>
            <a:ext cx="4380739" cy="3486941"/>
          </a:xfrm>
          <a:prstGeom prst="round2DiagRect">
            <a:avLst>
              <a:gd name="adj1" fmla="val 16667"/>
              <a:gd name="adj2" fmla="val 0"/>
            </a:avLst>
          </a:prstGeom>
          <a:ln w="57150" cap="sq">
            <a:solidFill>
              <a:srgbClr val="00B0F0"/>
            </a:solidFill>
            <a:miter lim="800000"/>
          </a:ln>
          <a:effectLst>
            <a:glow rad="63500">
              <a:schemeClr val="accent2">
                <a:satMod val="175000"/>
                <a:alpha val="40000"/>
              </a:schemeClr>
            </a:glow>
            <a:outerShdw blurRad="254000" algn="tl" rotWithShape="0">
              <a:srgbClr val="000000">
                <a:alpha val="43000"/>
              </a:srgbClr>
            </a:outerShdw>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8775" y="4051735"/>
            <a:ext cx="4380739" cy="3693767"/>
          </a:xfrm>
          <a:prstGeom prst="round2DiagRect">
            <a:avLst>
              <a:gd name="adj1" fmla="val 16667"/>
              <a:gd name="adj2" fmla="val 0"/>
            </a:avLst>
          </a:prstGeom>
          <a:ln w="57150" cap="sq">
            <a:solidFill>
              <a:srgbClr val="00B0F0"/>
            </a:solidFill>
            <a:miter lim="800000"/>
          </a:ln>
          <a:effectLst>
            <a:glow rad="63500">
              <a:schemeClr val="accent2">
                <a:satMod val="175000"/>
                <a:alpha val="40000"/>
              </a:schemeClr>
            </a:glow>
            <a:outerShdw blurRad="254000" algn="tl" rotWithShape="0">
              <a:srgbClr val="000000">
                <a:alpha val="43000"/>
              </a:srgb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057" y="379756"/>
            <a:ext cx="4084817" cy="3455411"/>
          </a:xfrm>
          <a:prstGeom prst="round2DiagRect">
            <a:avLst>
              <a:gd name="adj1" fmla="val 16667"/>
              <a:gd name="adj2" fmla="val 0"/>
            </a:avLst>
          </a:prstGeom>
          <a:ln w="57150" cap="sq">
            <a:solidFill>
              <a:srgbClr val="00B0F0"/>
            </a:solidFill>
            <a:miter lim="800000"/>
          </a:ln>
          <a:effectLst>
            <a:glow rad="63500">
              <a:schemeClr val="accent2">
                <a:satMod val="175000"/>
                <a:alpha val="40000"/>
              </a:schemeClr>
            </a:glow>
            <a:outerShdw blurRad="254000" algn="tl" rotWithShape="0">
              <a:srgbClr val="000000">
                <a:alpha val="43000"/>
              </a:srgbClr>
            </a:outerShdw>
          </a:effec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056" y="4051735"/>
            <a:ext cx="4099319" cy="3638723"/>
          </a:xfrm>
          <a:prstGeom prst="round2DiagRect">
            <a:avLst>
              <a:gd name="adj1" fmla="val 16667"/>
              <a:gd name="adj2" fmla="val 0"/>
            </a:avLst>
          </a:prstGeom>
          <a:ln w="57150" cap="sq">
            <a:solidFill>
              <a:srgbClr val="00B0F0"/>
            </a:solidFill>
            <a:miter lim="800000"/>
          </a:ln>
          <a:effectLst>
            <a:glow rad="63500">
              <a:schemeClr val="accent2">
                <a:satMod val="175000"/>
                <a:alpha val="40000"/>
              </a:schemeClr>
            </a:glow>
            <a:outerShdw blurRad="254000" algn="tl" rotWithShape="0">
              <a:srgbClr val="000000">
                <a:alpha val="43000"/>
              </a:srgbClr>
            </a:outerShdw>
          </a:effectLst>
        </p:spPr>
      </p:pic>
    </p:spTree>
    <p:extLst>
      <p:ext uri="{BB962C8B-B14F-4D97-AF65-F5344CB8AC3E}">
        <p14:creationId xmlns:p14="http://schemas.microsoft.com/office/powerpoint/2010/main" val="34918878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out)">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out)">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5"/>
                                        </p:tgtEl>
                                        <p:attrNameLst>
                                          <p:attrName>ppt_y</p:attrName>
                                        </p:attrNameLst>
                                      </p:cBhvr>
                                      <p:tavLst>
                                        <p:tav tm="0">
                                          <p:val>
                                            <p:strVal val="#ppt_y"/>
                                          </p:val>
                                        </p:tav>
                                        <p:tav tm="100000">
                                          <p:val>
                                            <p:strVal val="#ppt_y"/>
                                          </p:val>
                                        </p:tav>
                                      </p:tavLst>
                                    </p:anim>
                                    <p:anim calcmode="lin" valueType="num">
                                      <p:cBhvr>
                                        <p:cTn id="1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heel(4)">
                                      <p:cBhvr>
                                        <p:cTn id="26" dur="2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edge">
                                      <p:cBhvr>
                                        <p:cTn id="31" dur="2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6"/>
                                        </p:tgtEl>
                                        <p:attrNameLst>
                                          <p:attrName>style.visibility</p:attrName>
                                        </p:attrNameLst>
                                      </p:cBhvr>
                                      <p:to>
                                        <p:strVal val="visible"/>
                                      </p:to>
                                    </p:set>
                                    <p:anim calcmode="lin" valueType="num">
                                      <p:cBhvr>
                                        <p:cTn id="36"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7" dur="250" fill="hold"/>
                                        <p:tgtEl>
                                          <p:spTgt spid="6"/>
                                        </p:tgtEl>
                                        <p:attrNameLst>
                                          <p:attrName>ppt_y</p:attrName>
                                        </p:attrNameLst>
                                      </p:cBhvr>
                                      <p:tavLst>
                                        <p:tav tm="0">
                                          <p:val>
                                            <p:strVal val="#ppt_y"/>
                                          </p:val>
                                        </p:tav>
                                        <p:tav tm="100000">
                                          <p:val>
                                            <p:strVal val="#ppt_y"/>
                                          </p:val>
                                        </p:tav>
                                      </p:tavLst>
                                    </p:anim>
                                    <p:anim calcmode="lin" valueType="num">
                                      <p:cBhvr>
                                        <p:cTn id="38"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9"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0" dur="25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bdul Alim\Desktop\صور فتاري\20171106_105155.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60883" y="425671"/>
            <a:ext cx="12959254" cy="7157545"/>
          </a:xfrm>
          <a:prstGeom prst="snip2DiagRect">
            <a:avLst/>
          </a:prstGeom>
          <a:solidFill>
            <a:srgbClr val="FFFFFF">
              <a:shade val="85000"/>
            </a:srgbClr>
          </a:solidFill>
          <a:ln w="88900" cap="sq">
            <a:solidFill>
              <a:srgbClr val="0070C0"/>
            </a:solidFill>
            <a:miter lim="800000"/>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
        <p:nvSpPr>
          <p:cNvPr id="6" name="8-Point Star 5"/>
          <p:cNvSpPr/>
          <p:nvPr/>
        </p:nvSpPr>
        <p:spPr>
          <a:xfrm>
            <a:off x="1150883" y="654880"/>
            <a:ext cx="2790495" cy="2356333"/>
          </a:xfrm>
          <a:prstGeom prst="star8">
            <a:avLst/>
          </a:prstGeom>
          <a:ln w="57150">
            <a:solidFill>
              <a:srgbClr val="002060"/>
            </a:solidFill>
          </a:ln>
          <a:effectLst>
            <a:glow rad="101600">
              <a:schemeClr val="accent2">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150" b="1" dirty="0">
                <a:ln w="22225">
                  <a:solidFill>
                    <a:sysClr val="windowText" lastClr="000000"/>
                  </a:solidFill>
                  <a:prstDash val="solid"/>
                </a:ln>
                <a:solidFill>
                  <a:sysClr val="windowText" lastClr="000000"/>
                </a:solidFill>
              </a:rPr>
              <a:t>الدرس المثالي</a:t>
            </a:r>
            <a:endParaRPr lang="en-US" sz="3150" b="1" dirty="0">
              <a:ln w="22225">
                <a:solidFill>
                  <a:sysClr val="windowText" lastClr="000000"/>
                </a:solidFill>
                <a:prstDash val="solid"/>
              </a:ln>
              <a:solidFill>
                <a:sysClr val="windowText" lastClr="000000"/>
              </a:solidFill>
            </a:endParaRPr>
          </a:p>
        </p:txBody>
      </p:sp>
    </p:spTree>
    <p:extLst>
      <p:ext uri="{BB962C8B-B14F-4D97-AF65-F5344CB8AC3E}">
        <p14:creationId xmlns:p14="http://schemas.microsoft.com/office/powerpoint/2010/main" val="32135267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461466" y="6495393"/>
            <a:ext cx="2990882" cy="1158227"/>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يوجد الخضروات في السوق</a:t>
            </a:r>
            <a:endParaRPr lang="en-US" sz="3200" b="1" dirty="0"/>
          </a:p>
        </p:txBody>
      </p:sp>
      <p:sp>
        <p:nvSpPr>
          <p:cNvPr id="6" name="Rectangle 5"/>
          <p:cNvSpPr/>
          <p:nvPr/>
        </p:nvSpPr>
        <p:spPr>
          <a:xfrm>
            <a:off x="1008985" y="206106"/>
            <a:ext cx="11488495" cy="707886"/>
          </a:xfrm>
          <a:prstGeom prst="rect">
            <a:avLst/>
          </a:prstGeom>
          <a:noFill/>
        </p:spPr>
        <p:txBody>
          <a:bodyPr wrap="square" lIns="91440" tIns="45720" rIns="91440" bIns="45720">
            <a:spAutoFit/>
          </a:bodyPr>
          <a:lstStyle/>
          <a:p>
            <a:pPr algn="ctr"/>
            <a:r>
              <a:rPr lang="ar-MA"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تعالوا</a:t>
            </a:r>
            <a:r>
              <a:rPr lang="ar-MA" sz="40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 نتعلم الآن معاني الكلمات الصعبة مع تكوين الجمل في الدرس</a:t>
            </a:r>
            <a:endParaRPr lang="en-US" sz="40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7" name="Rounded Rectangle 6"/>
          <p:cNvSpPr/>
          <p:nvPr/>
        </p:nvSpPr>
        <p:spPr>
          <a:xfrm>
            <a:off x="10468303" y="977469"/>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يوجد</a:t>
            </a:r>
            <a:endParaRPr lang="en-US" sz="32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10468303" y="1860788"/>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rPr>
              <a:t>يوفر</a:t>
            </a:r>
            <a:endParaRPr lang="en-US" sz="3200" b="1" dirty="0">
              <a:solidFill>
                <a:schemeClr val="tx1"/>
              </a:solidFill>
            </a:endParaRPr>
          </a:p>
        </p:txBody>
      </p:sp>
      <p:sp>
        <p:nvSpPr>
          <p:cNvPr id="12" name="Rounded Rectangle 11"/>
          <p:cNvSpPr/>
          <p:nvPr/>
        </p:nvSpPr>
        <p:spPr>
          <a:xfrm>
            <a:off x="7104989" y="977469"/>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تقريباً</a:t>
            </a:r>
            <a:endParaRPr lang="en-US" sz="3200" b="1" dirty="0">
              <a:solidFill>
                <a:schemeClr val="tx1"/>
              </a:solidFill>
              <a:effectLst>
                <a:outerShdw blurRad="38100" dist="38100" dir="2700000" algn="tl">
                  <a:srgbClr val="000000">
                    <a:alpha val="43137"/>
                  </a:srgbClr>
                </a:outerShdw>
              </a:effectLst>
            </a:endParaRPr>
          </a:p>
        </p:txBody>
      </p:sp>
      <p:sp>
        <p:nvSpPr>
          <p:cNvPr id="13" name="Rounded Rectangle 12"/>
          <p:cNvSpPr/>
          <p:nvPr/>
        </p:nvSpPr>
        <p:spPr>
          <a:xfrm>
            <a:off x="7104989" y="1860788"/>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حوالي</a:t>
            </a:r>
            <a:endParaRPr lang="en-US" sz="3200" b="1" dirty="0"/>
          </a:p>
        </p:txBody>
      </p:sp>
      <p:sp>
        <p:nvSpPr>
          <p:cNvPr id="14" name="Rounded Rectangle 13"/>
          <p:cNvSpPr/>
          <p:nvPr/>
        </p:nvSpPr>
        <p:spPr>
          <a:xfrm>
            <a:off x="7104989" y="6539828"/>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انتهينا من رمضان تقريباً ثلاثة أشهر</a:t>
            </a:r>
            <a:endParaRPr lang="en-US" sz="2800" b="1" dirty="0"/>
          </a:p>
        </p:txBody>
      </p:sp>
      <p:sp>
        <p:nvSpPr>
          <p:cNvPr id="15" name="Rounded Rectangle 14"/>
          <p:cNvSpPr/>
          <p:nvPr/>
        </p:nvSpPr>
        <p:spPr>
          <a:xfrm>
            <a:off x="3731174" y="964307"/>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عهد</a:t>
            </a:r>
            <a:endParaRPr lang="en-US" sz="3200" b="1" dirty="0">
              <a:solidFill>
                <a:schemeClr val="tx1"/>
              </a:solidFill>
              <a:effectLst>
                <a:outerShdw blurRad="38100" dist="38100" dir="2700000" algn="tl">
                  <a:srgbClr val="000000">
                    <a:alpha val="43137"/>
                  </a:srgbClr>
                </a:outerShdw>
              </a:effectLst>
            </a:endParaRPr>
          </a:p>
        </p:txBody>
      </p:sp>
      <p:sp>
        <p:nvSpPr>
          <p:cNvPr id="16" name="Rounded Rectangle 15"/>
          <p:cNvSpPr/>
          <p:nvPr/>
        </p:nvSpPr>
        <p:spPr>
          <a:xfrm>
            <a:off x="3731174" y="1847626"/>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عصر</a:t>
            </a:r>
            <a:endParaRPr lang="en-US" sz="3200" b="1" dirty="0"/>
          </a:p>
        </p:txBody>
      </p:sp>
      <p:sp>
        <p:nvSpPr>
          <p:cNvPr id="17" name="Rounded Rectangle 16"/>
          <p:cNvSpPr/>
          <p:nvPr/>
        </p:nvSpPr>
        <p:spPr>
          <a:xfrm>
            <a:off x="3731174" y="6526666"/>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MA" sz="2600" b="1" dirty="0" smtClean="0"/>
              <a:t>لا توجد الصداقة الحقيقية في العهد الحاضر</a:t>
            </a:r>
            <a:endParaRPr lang="en-US" sz="2600" b="1" dirty="0"/>
          </a:p>
        </p:txBody>
      </p:sp>
      <p:sp>
        <p:nvSpPr>
          <p:cNvPr id="18" name="Rounded Rectangle 17"/>
          <p:cNvSpPr/>
          <p:nvPr/>
        </p:nvSpPr>
        <p:spPr>
          <a:xfrm>
            <a:off x="367860" y="964307"/>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مركز</a:t>
            </a:r>
            <a:endParaRPr lang="en-US" sz="3200" b="1" dirty="0">
              <a:solidFill>
                <a:schemeClr val="tx1"/>
              </a:solidFill>
              <a:effectLst>
                <a:outerShdw blurRad="38100" dist="38100" dir="2700000" algn="tl">
                  <a:srgbClr val="000000">
                    <a:alpha val="43137"/>
                  </a:srgbClr>
                </a:outerShdw>
              </a:effectLst>
            </a:endParaRPr>
          </a:p>
        </p:txBody>
      </p:sp>
      <p:sp>
        <p:nvSpPr>
          <p:cNvPr id="19" name="Rounded Rectangle 18"/>
          <p:cNvSpPr/>
          <p:nvPr/>
        </p:nvSpPr>
        <p:spPr>
          <a:xfrm>
            <a:off x="367860" y="1847626"/>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مسكن / مقام</a:t>
            </a:r>
            <a:endParaRPr lang="en-US" sz="3200" b="1" dirty="0">
              <a:solidFill>
                <a:schemeClr val="tx1"/>
              </a:solidFill>
              <a:effectLst>
                <a:outerShdw blurRad="38100" dist="38100" dir="2700000" algn="tl">
                  <a:srgbClr val="000000">
                    <a:alpha val="43137"/>
                  </a:srgbClr>
                </a:outerShdw>
              </a:effectLst>
            </a:endParaRPr>
          </a:p>
        </p:txBody>
      </p:sp>
      <p:sp>
        <p:nvSpPr>
          <p:cNvPr id="20" name="Rounded Rectangle 19"/>
          <p:cNvSpPr/>
          <p:nvPr/>
        </p:nvSpPr>
        <p:spPr>
          <a:xfrm>
            <a:off x="367860" y="6526666"/>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هذا مركز إسلامي</a:t>
            </a:r>
            <a:endParaRPr lang="en-US" sz="3200" b="1" dirty="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1466" y="2749469"/>
            <a:ext cx="2997719" cy="3569611"/>
          </a:xfrm>
          <a:prstGeom prst="round2DiagRect">
            <a:avLst>
              <a:gd name="adj1" fmla="val 16667"/>
              <a:gd name="adj2" fmla="val 0"/>
            </a:avLst>
          </a:prstGeom>
          <a:ln w="57150" cap="sq">
            <a:solidFill>
              <a:srgbClr val="92D050"/>
            </a:solidFill>
            <a:miter lim="800000"/>
          </a:ln>
          <a:effectLst>
            <a:glow rad="101600">
              <a:schemeClr val="accent3">
                <a:satMod val="175000"/>
                <a:alpha val="40000"/>
              </a:schemeClr>
            </a:glow>
            <a:outerShdw blurRad="254000" algn="tl" rotWithShape="0">
              <a:srgbClr val="000000">
                <a:alpha val="43000"/>
              </a:srgbClr>
            </a:outerShdw>
          </a:effectLst>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4989" y="2749468"/>
            <a:ext cx="3011271" cy="3559341"/>
          </a:xfrm>
          <a:prstGeom prst="round2DiagRect">
            <a:avLst>
              <a:gd name="adj1" fmla="val 16667"/>
              <a:gd name="adj2" fmla="val 0"/>
            </a:avLst>
          </a:prstGeom>
          <a:ln w="57150" cap="sq">
            <a:solidFill>
              <a:srgbClr val="92D050"/>
            </a:solidFill>
            <a:miter lim="800000"/>
          </a:ln>
          <a:effectLst>
            <a:glow rad="101600">
              <a:schemeClr val="accent3">
                <a:satMod val="175000"/>
                <a:alpha val="40000"/>
              </a:schemeClr>
            </a:glow>
            <a:outerShdw blurRad="254000" algn="tl" rotWithShape="0">
              <a:srgbClr val="000000">
                <a:alpha val="43000"/>
              </a:srgbClr>
            </a:outerShdw>
          </a:effectLst>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538" y="2749468"/>
            <a:ext cx="2985269" cy="3559342"/>
          </a:xfrm>
          <a:prstGeom prst="round2DiagRect">
            <a:avLst>
              <a:gd name="adj1" fmla="val 16667"/>
              <a:gd name="adj2" fmla="val 0"/>
            </a:avLst>
          </a:prstGeom>
          <a:ln w="57150" cap="sq">
            <a:solidFill>
              <a:srgbClr val="92D050"/>
            </a:solidFill>
            <a:miter lim="800000"/>
          </a:ln>
          <a:effectLst>
            <a:glow rad="101600">
              <a:schemeClr val="accent3">
                <a:satMod val="175000"/>
                <a:alpha val="40000"/>
              </a:schemeClr>
            </a:glow>
            <a:outerShdw blurRad="254000" algn="tl" rotWithShape="0">
              <a:srgbClr val="000000">
                <a:alpha val="43000"/>
              </a:srgbClr>
            </a:outerShdw>
          </a:effectLst>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740" y="2749468"/>
            <a:ext cx="3067207" cy="3559341"/>
          </a:xfrm>
          <a:prstGeom prst="round2DiagRect">
            <a:avLst>
              <a:gd name="adj1" fmla="val 16667"/>
              <a:gd name="adj2" fmla="val 0"/>
            </a:avLst>
          </a:prstGeom>
          <a:ln w="57150" cap="sq">
            <a:solidFill>
              <a:srgbClr val="92D050"/>
            </a:solidFill>
            <a:miter lim="800000"/>
          </a:ln>
          <a:effectLst>
            <a:glow rad="101600">
              <a:schemeClr val="accent3">
                <a:satMod val="175000"/>
                <a:alpha val="40000"/>
              </a:schemeClr>
            </a:glow>
            <a:outerShdw blurRad="254000" algn="tl" rotWithShape="0">
              <a:srgbClr val="000000">
                <a:alpha val="43000"/>
              </a:srgbClr>
            </a:outerShdw>
          </a:effectLst>
        </p:spPr>
      </p:pic>
    </p:spTree>
    <p:extLst>
      <p:ext uri="{BB962C8B-B14F-4D97-AF65-F5344CB8AC3E}">
        <p14:creationId xmlns:p14="http://schemas.microsoft.com/office/powerpoint/2010/main" val="18810154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32"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diamond(out)">
                                      <p:cBhvr>
                                        <p:cTn id="14" dur="2000"/>
                                        <p:tgtEl>
                                          <p:spTgt spid="2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90"/>
                                          </p:val>
                                        </p:tav>
                                        <p:tav tm="100000">
                                          <p:val>
                                            <p:fltVal val="0"/>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6"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7"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anim calcmode="lin" valueType="num">
                                      <p:cBhvr>
                                        <p:cTn id="29"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0"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1"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32" dur="500" decel="50000">
                                          <p:stCondLst>
                                            <p:cond delay="0"/>
                                          </p:stCondLst>
                                        </p:cTn>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 calcmode="lin" valueType="num">
                                      <p:cBhvr>
                                        <p:cTn id="46" dur="500" fill="hold"/>
                                        <p:tgtEl>
                                          <p:spTgt spid="12"/>
                                        </p:tgtEl>
                                        <p:attrNameLst>
                                          <p:attrName>style.rotation</p:attrName>
                                        </p:attrNameLst>
                                      </p:cBhvr>
                                      <p:tavLst>
                                        <p:tav tm="0">
                                          <p:val>
                                            <p:fltVal val="90"/>
                                          </p:val>
                                        </p:tav>
                                        <p:tav tm="100000">
                                          <p:val>
                                            <p:fltVal val="0"/>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8"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9"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60" dur="500" fill="hold"/>
                                        <p:tgtEl>
                                          <p:spTgt spid="13"/>
                                        </p:tgtEl>
                                        <p:attrNameLst>
                                          <p:attrName>ppt_h</p:attrName>
                                        </p:attrNameLst>
                                      </p:cBhvr>
                                      <p:tavLst>
                                        <p:tav tm="0">
                                          <p:val>
                                            <p:strVal val="#ppt_h"/>
                                          </p:val>
                                        </p:tav>
                                        <p:tav tm="100000">
                                          <p:val>
                                            <p:strVal val="#ppt_h"/>
                                          </p:val>
                                        </p:tav>
                                      </p:tavLst>
                                    </p:anim>
                                    <p:anim calcmode="lin" valueType="num">
                                      <p:cBhvr>
                                        <p:cTn id="61"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2"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3"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64" dur="500" decel="50000">
                                          <p:stCondLst>
                                            <p:cond delay="0"/>
                                          </p:stCondLst>
                                        </p:cTn>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anim calcmode="lin" valueType="num">
                                      <p:cBhvr>
                                        <p:cTn id="70" dur="500" fill="hold"/>
                                        <p:tgtEl>
                                          <p:spTgt spid="14"/>
                                        </p:tgtEl>
                                        <p:attrNameLst>
                                          <p:attrName>ppt_x</p:attrName>
                                        </p:attrNameLst>
                                      </p:cBhvr>
                                      <p:tavLst>
                                        <p:tav tm="0">
                                          <p:val>
                                            <p:strVal val="#ppt_x"/>
                                          </p:val>
                                        </p:tav>
                                        <p:tav tm="100000">
                                          <p:val>
                                            <p:strVal val="#ppt_x"/>
                                          </p:val>
                                        </p:tav>
                                      </p:tavLst>
                                    </p:anim>
                                    <p:anim calcmode="lin" valueType="num">
                                      <p:cBhvr>
                                        <p:cTn id="7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 calcmode="lin" valueType="num">
                                      <p:cBhvr>
                                        <p:cTn id="78" dur="500" fill="hold"/>
                                        <p:tgtEl>
                                          <p:spTgt spid="15"/>
                                        </p:tgtEl>
                                        <p:attrNameLst>
                                          <p:attrName>style.rotation</p:attrName>
                                        </p:attrNameLst>
                                      </p:cBhvr>
                                      <p:tavLst>
                                        <p:tav tm="0">
                                          <p:val>
                                            <p:fltVal val="90"/>
                                          </p:val>
                                        </p:tav>
                                        <p:tav tm="100000">
                                          <p:val>
                                            <p:fltVal val="0"/>
                                          </p:val>
                                        </p:tav>
                                      </p:tavLst>
                                    </p:anim>
                                    <p:animEffect transition="in" filter="fade">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4" fill="hold"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heel(4)">
                                      <p:cBhvr>
                                        <p:cTn id="84" dur="20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25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90" dur="25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1" dur="250" accel="50000" fill="hold">
                                          <p:stCondLst>
                                            <p:cond delay="250"/>
                                          </p:stCondLst>
                                        </p:cTn>
                                        <p:tgtEl>
                                          <p:spTgt spid="16"/>
                                        </p:tgtEl>
                                        <p:attrNameLst>
                                          <p:attrName>ppt_w</p:attrName>
                                        </p:attrNameLst>
                                      </p:cBhvr>
                                      <p:tavLst>
                                        <p:tav tm="0">
                                          <p:val>
                                            <p:strVal val="#ppt_w*.05"/>
                                          </p:val>
                                        </p:tav>
                                        <p:tav tm="100000">
                                          <p:val>
                                            <p:strVal val="#ppt_w"/>
                                          </p:val>
                                        </p:tav>
                                      </p:tavLst>
                                    </p:anim>
                                    <p:anim calcmode="lin" valueType="num">
                                      <p:cBhvr>
                                        <p:cTn id="92" dur="500" fill="hold"/>
                                        <p:tgtEl>
                                          <p:spTgt spid="16"/>
                                        </p:tgtEl>
                                        <p:attrNameLst>
                                          <p:attrName>ppt_h</p:attrName>
                                        </p:attrNameLst>
                                      </p:cBhvr>
                                      <p:tavLst>
                                        <p:tav tm="0">
                                          <p:val>
                                            <p:strVal val="#ppt_h"/>
                                          </p:val>
                                        </p:tav>
                                        <p:tav tm="100000">
                                          <p:val>
                                            <p:strVal val="#ppt_h"/>
                                          </p:val>
                                        </p:tav>
                                      </p:tavLst>
                                    </p:anim>
                                    <p:anim calcmode="lin" valueType="num">
                                      <p:cBhvr>
                                        <p:cTn id="93" dur="25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94" dur="25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95" dur="250" accel="50000" fill="hold">
                                          <p:stCondLst>
                                            <p:cond delay="250"/>
                                          </p:stCondLst>
                                        </p:cTn>
                                        <p:tgtEl>
                                          <p:spTgt spid="16"/>
                                        </p:tgtEl>
                                        <p:attrNameLst>
                                          <p:attrName>ppt_y</p:attrName>
                                        </p:attrNameLst>
                                      </p:cBhvr>
                                      <p:tavLst>
                                        <p:tav tm="0">
                                          <p:val>
                                            <p:strVal val="#ppt_y+.1"/>
                                          </p:val>
                                        </p:tav>
                                        <p:tav tm="100000">
                                          <p:val>
                                            <p:strVal val="#ppt_y"/>
                                          </p:val>
                                        </p:tav>
                                      </p:tavLst>
                                    </p:anim>
                                    <p:animEffect transition="in" filter="fade">
                                      <p:cBhvr>
                                        <p:cTn id="96" dur="500" decel="50000">
                                          <p:stCondLst>
                                            <p:cond delay="0"/>
                                          </p:stCondLst>
                                        </p:cTn>
                                        <p:tgtEl>
                                          <p:spTgt spid="16"/>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500"/>
                                        <p:tgtEl>
                                          <p:spTgt spid="17"/>
                                        </p:tgtEl>
                                      </p:cBhvr>
                                    </p:animEffect>
                                    <p:anim calcmode="lin" valueType="num">
                                      <p:cBhvr>
                                        <p:cTn id="102" dur="500" fill="hold"/>
                                        <p:tgtEl>
                                          <p:spTgt spid="17"/>
                                        </p:tgtEl>
                                        <p:attrNameLst>
                                          <p:attrName>ppt_x</p:attrName>
                                        </p:attrNameLst>
                                      </p:cBhvr>
                                      <p:tavLst>
                                        <p:tav tm="0">
                                          <p:val>
                                            <p:strVal val="#ppt_x"/>
                                          </p:val>
                                        </p:tav>
                                        <p:tav tm="100000">
                                          <p:val>
                                            <p:strVal val="#ppt_x"/>
                                          </p:val>
                                        </p:tav>
                                      </p:tavLst>
                                    </p:anim>
                                    <p:anim calcmode="lin" valueType="num">
                                      <p:cBhvr>
                                        <p:cTn id="10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 calcmode="lin" valueType="num">
                                      <p:cBhvr>
                                        <p:cTn id="110" dur="500" fill="hold"/>
                                        <p:tgtEl>
                                          <p:spTgt spid="18"/>
                                        </p:tgtEl>
                                        <p:attrNameLst>
                                          <p:attrName>style.rotation</p:attrName>
                                        </p:attrNameLst>
                                      </p:cBhvr>
                                      <p:tavLst>
                                        <p:tav tm="0">
                                          <p:val>
                                            <p:fltVal val="90"/>
                                          </p:val>
                                        </p:tav>
                                        <p:tav tm="100000">
                                          <p:val>
                                            <p:fltVal val="0"/>
                                          </p:val>
                                        </p:tav>
                                      </p:tavLst>
                                    </p:anim>
                                    <p:animEffect transition="in" filter="fade">
                                      <p:cBhvr>
                                        <p:cTn id="111" dur="500"/>
                                        <p:tgtEl>
                                          <p:spTgt spid="18"/>
                                        </p:tgtEl>
                                      </p:cBhvr>
                                    </p:animEffect>
                                  </p:childTnLst>
                                </p:cTn>
                              </p:par>
                            </p:childTnLst>
                          </p:cTn>
                        </p:par>
                      </p:childTnLst>
                    </p:cTn>
                  </p:par>
                  <p:par>
                    <p:cTn id="112" fill="hold">
                      <p:stCondLst>
                        <p:cond delay="indefinite"/>
                      </p:stCondLst>
                      <p:childTnLst>
                        <p:par>
                          <p:cTn id="113" fill="hold">
                            <p:stCondLst>
                              <p:cond delay="0"/>
                            </p:stCondLst>
                            <p:childTnLst>
                              <p:par>
                                <p:cTn id="114" presetID="6" presetClass="entr" presetSubtype="32" fill="hold" nodeType="click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circle(out)">
                                      <p:cBhvr>
                                        <p:cTn id="116" dur="2000"/>
                                        <p:tgtEl>
                                          <p:spTgt spid="27"/>
                                        </p:tgtEl>
                                      </p:cBhvr>
                                    </p:animEffect>
                                  </p:childTnLst>
                                </p:cTn>
                              </p:par>
                            </p:childTnLst>
                          </p:cTn>
                        </p:par>
                      </p:childTnLst>
                    </p:cTn>
                  </p:par>
                  <p:par>
                    <p:cTn id="117" fill="hold">
                      <p:stCondLst>
                        <p:cond delay="indefinite"/>
                      </p:stCondLst>
                      <p:childTnLst>
                        <p:par>
                          <p:cTn id="118" fill="hold">
                            <p:stCondLst>
                              <p:cond delay="0"/>
                            </p:stCondLst>
                            <p:childTnLst>
                              <p:par>
                                <p:cTn id="119" presetID="25" presetClass="entr" presetSubtype="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 calcmode="lin" valueType="num">
                                      <p:cBhvr>
                                        <p:cTn id="121" dur="25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22" dur="25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23" dur="250" accel="50000" fill="hold">
                                          <p:stCondLst>
                                            <p:cond delay="250"/>
                                          </p:stCondLst>
                                        </p:cTn>
                                        <p:tgtEl>
                                          <p:spTgt spid="19"/>
                                        </p:tgtEl>
                                        <p:attrNameLst>
                                          <p:attrName>ppt_w</p:attrName>
                                        </p:attrNameLst>
                                      </p:cBhvr>
                                      <p:tavLst>
                                        <p:tav tm="0">
                                          <p:val>
                                            <p:strVal val="#ppt_w*.05"/>
                                          </p:val>
                                        </p:tav>
                                        <p:tav tm="100000">
                                          <p:val>
                                            <p:strVal val="#ppt_w"/>
                                          </p:val>
                                        </p:tav>
                                      </p:tavLst>
                                    </p:anim>
                                    <p:anim calcmode="lin" valueType="num">
                                      <p:cBhvr>
                                        <p:cTn id="124" dur="500" fill="hold"/>
                                        <p:tgtEl>
                                          <p:spTgt spid="19"/>
                                        </p:tgtEl>
                                        <p:attrNameLst>
                                          <p:attrName>ppt_h</p:attrName>
                                        </p:attrNameLst>
                                      </p:cBhvr>
                                      <p:tavLst>
                                        <p:tav tm="0">
                                          <p:val>
                                            <p:strVal val="#ppt_h"/>
                                          </p:val>
                                        </p:tav>
                                        <p:tav tm="100000">
                                          <p:val>
                                            <p:strVal val="#ppt_h"/>
                                          </p:val>
                                        </p:tav>
                                      </p:tavLst>
                                    </p:anim>
                                    <p:anim calcmode="lin" valueType="num">
                                      <p:cBhvr>
                                        <p:cTn id="125" dur="25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6" dur="25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27" dur="250" accel="50000" fill="hold">
                                          <p:stCondLst>
                                            <p:cond delay="250"/>
                                          </p:stCondLst>
                                        </p:cTn>
                                        <p:tgtEl>
                                          <p:spTgt spid="19"/>
                                        </p:tgtEl>
                                        <p:attrNameLst>
                                          <p:attrName>ppt_y</p:attrName>
                                        </p:attrNameLst>
                                      </p:cBhvr>
                                      <p:tavLst>
                                        <p:tav tm="0">
                                          <p:val>
                                            <p:strVal val="#ppt_y+.1"/>
                                          </p:val>
                                        </p:tav>
                                        <p:tav tm="100000">
                                          <p:val>
                                            <p:strVal val="#ppt_y"/>
                                          </p:val>
                                        </p:tav>
                                      </p:tavLst>
                                    </p:anim>
                                    <p:animEffect transition="in" filter="fade">
                                      <p:cBhvr>
                                        <p:cTn id="128" dur="500" decel="50000">
                                          <p:stCondLst>
                                            <p:cond delay="0"/>
                                          </p:stCondLst>
                                        </p:cTn>
                                        <p:tgtEl>
                                          <p:spTgt spid="19"/>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0"/>
                                        </p:tgtEl>
                                        <p:attrNameLst>
                                          <p:attrName>style.visibility</p:attrName>
                                        </p:attrNameLst>
                                      </p:cBhvr>
                                      <p:to>
                                        <p:strVal val="visible"/>
                                      </p:to>
                                    </p:set>
                                    <p:animEffect transition="in" filter="fade">
                                      <p:cBhvr>
                                        <p:cTn id="133" dur="500"/>
                                        <p:tgtEl>
                                          <p:spTgt spid="20"/>
                                        </p:tgtEl>
                                      </p:cBhvr>
                                    </p:animEffect>
                                    <p:anim calcmode="lin" valueType="num">
                                      <p:cBhvr>
                                        <p:cTn id="134" dur="500" fill="hold"/>
                                        <p:tgtEl>
                                          <p:spTgt spid="20"/>
                                        </p:tgtEl>
                                        <p:attrNameLst>
                                          <p:attrName>ppt_x</p:attrName>
                                        </p:attrNameLst>
                                      </p:cBhvr>
                                      <p:tavLst>
                                        <p:tav tm="0">
                                          <p:val>
                                            <p:strVal val="#ppt_x"/>
                                          </p:val>
                                        </p:tav>
                                        <p:tav tm="100000">
                                          <p:val>
                                            <p:strVal val="#ppt_x"/>
                                          </p:val>
                                        </p:tav>
                                      </p:tavLst>
                                    </p:anim>
                                    <p:anim calcmode="lin" valueType="num">
                                      <p:cBhvr>
                                        <p:cTn id="1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7810</TotalTime>
  <Words>807</Words>
  <Application>Microsoft Office PowerPoint</Application>
  <PresentationFormat>Custom</PresentationFormat>
  <Paragraphs>213</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Al-Kharashi 53</vt:lpstr>
      <vt:lpstr>Arial</vt:lpstr>
      <vt:lpstr>Calibri</vt:lpstr>
      <vt:lpstr>Calibri Light</vt:lpstr>
      <vt:lpstr>NikoshBAN</vt:lpstr>
      <vt:lpstr>SutonnyMJ</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School</dc:creator>
  <cp:lastModifiedBy>Windows User</cp:lastModifiedBy>
  <cp:revision>2291</cp:revision>
  <dcterms:created xsi:type="dcterms:W3CDTF">2020-05-14T14:05:10Z</dcterms:created>
  <dcterms:modified xsi:type="dcterms:W3CDTF">2020-09-12T19:19:57Z</dcterms:modified>
</cp:coreProperties>
</file>