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sldIdLst>
    <p:sldId id="292" r:id="rId2"/>
    <p:sldId id="308" r:id="rId3"/>
    <p:sldId id="256" r:id="rId4"/>
    <p:sldId id="294" r:id="rId5"/>
    <p:sldId id="303" r:id="rId6"/>
    <p:sldId id="302" r:id="rId7"/>
    <p:sldId id="304" r:id="rId8"/>
    <p:sldId id="298" r:id="rId9"/>
    <p:sldId id="295" r:id="rId10"/>
    <p:sldId id="309" r:id="rId11"/>
    <p:sldId id="310" r:id="rId12"/>
    <p:sldId id="311" r:id="rId13"/>
    <p:sldId id="266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4A34-D3EA-4F2E-8FDC-5DCAE40CF00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649-71DB-469B-998C-B664CF0F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tx2">
                <a:alpha val="40000"/>
                <a:lumMod val="0"/>
                <a:lumOff val="100000"/>
              </a:schemeClr>
            </a:gs>
            <a:gs pos="71000">
              <a:schemeClr val="bg1">
                <a:lumMod val="95000"/>
              </a:schemeClr>
            </a:gs>
            <a:gs pos="35000">
              <a:srgbClr val="00B050">
                <a:alpha val="2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0AD147-95CE-45FC-8682-A0E0E8BE53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755" y="69735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C3BC8C-47B6-4D36-B8E8-0252380C6404}"/>
              </a:ext>
            </a:extLst>
          </p:cNvPr>
          <p:cNvSpPr txBox="1"/>
          <p:nvPr userDrawn="1"/>
        </p:nvSpPr>
        <p:spPr>
          <a:xfrm>
            <a:off x="520726" y="6149968"/>
            <a:ext cx="11150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latin typeface="Book Antiqua" panose="02040602050305030304" pitchFamily="18" charset="0"/>
              </a:rPr>
              <a:t> S C</a:t>
            </a:r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High School, Kaliganj, </a:t>
            </a:r>
            <a:r>
              <a:rPr lang="en-US" sz="1400" dirty="0" err="1" smtClean="0">
                <a:latin typeface="Book Antiqua" panose="02040602050305030304" pitchFamily="18" charset="0"/>
              </a:rPr>
              <a:t>Lalmonirhat,Assistant</a:t>
            </a:r>
            <a:r>
              <a:rPr lang="en-US" sz="1400" baseline="0" dirty="0" smtClean="0">
                <a:latin typeface="Book Antiqua" panose="02040602050305030304" pitchFamily="18" charset="0"/>
              </a:rPr>
              <a:t>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Teacher,</a:t>
            </a:r>
            <a:r>
              <a:rPr lang="en-US" sz="1400" dirty="0" err="1" smtClean="0"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Chandra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38162AF-3AD0-429D-966E-7325EFC7ED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760" y="6710927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6250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8544D3-E06A-4A73-B723-D00D7267A3EC}"/>
              </a:ext>
            </a:extLst>
          </p:cNvPr>
          <p:cNvSpPr txBox="1"/>
          <p:nvPr/>
        </p:nvSpPr>
        <p:spPr>
          <a:xfrm>
            <a:off x="1223889" y="2799471"/>
            <a:ext cx="94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Welcome from </a:t>
            </a:r>
            <a:r>
              <a:rPr lang="en-US" sz="3600" b="1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Barajan</a:t>
            </a:r>
            <a:r>
              <a:rPr lang="en-US" sz="36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S </a:t>
            </a:r>
            <a:r>
              <a:rPr lang="en-US" sz="3600" b="1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CHigh</a:t>
            </a:r>
            <a:r>
              <a:rPr lang="en-US" sz="36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School, Kaliganj, Lalmonirhat, Bangladesh.</a:t>
            </a:r>
          </a:p>
        </p:txBody>
      </p:sp>
    </p:spTree>
    <p:extLst>
      <p:ext uri="{BB962C8B-B14F-4D97-AF65-F5344CB8AC3E}">
        <p14:creationId xmlns:p14="http://schemas.microsoft.com/office/powerpoint/2010/main" val="2843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90" y="337926"/>
            <a:ext cx="7422529" cy="4343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0754" y="5007585"/>
            <a:ext cx="574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খাদ্যদ্রব্য সংরক্ষণে আইসোটোপের ব্যবহার</a:t>
            </a:r>
            <a:endParaRPr lang="en-US" sz="2800" dirty="0">
              <a:solidFill>
                <a:schemeClr val="accent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13926"/>
            <a:ext cx="88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চিকিৎসা ক্ষেত্রে, কৃষি ক্ষেত্রে, খাদ্যদ্রব্য সংরক্ষণে আইসোটোপের ব্যবহার লেখ।</a:t>
            </a:r>
            <a:endParaRPr lang="en-US" sz="24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5238" y="1288584"/>
            <a:ext cx="2484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দল</a:t>
            </a:r>
            <a:r>
              <a:rPr lang="en-US" sz="3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গত</a:t>
            </a:r>
            <a:r>
              <a:rPr lang="bn-BD" sz="3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3000" dirty="0">
                <a:latin typeface="SolaimanLipi" panose="03000600000000000000" pitchFamily="66" charset="0"/>
                <a:cs typeface="SolaimanLipi" panose="03000600000000000000" pitchFamily="66" charset="0"/>
              </a:rPr>
              <a:t>কাজ</a:t>
            </a:r>
            <a:endParaRPr lang="en-US" sz="30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7920" y="1355733"/>
            <a:ext cx="292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সময়</a:t>
            </a:r>
            <a:r>
              <a:rPr lang="en-US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  <a:r>
              <a:rPr lang="bn-BD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৫ </a:t>
            </a:r>
            <a:r>
              <a:rPr lang="bn-BD" sz="2400" dirty="0">
                <a:latin typeface="SolaimanLipi" panose="03000600000000000000" pitchFamily="66" charset="0"/>
                <a:cs typeface="SolaimanLipi" panose="03000600000000000000" pitchFamily="66" charset="0"/>
              </a:rPr>
              <a:t>মিনিট </a:t>
            </a:r>
            <a:endParaRPr lang="en-US" sz="2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05970" y="723331"/>
            <a:ext cx="3930555" cy="1555845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1184" y="684515"/>
            <a:ext cx="4455275" cy="1225582"/>
            <a:chOff x="2191185" y="684515"/>
            <a:chExt cx="3560618" cy="1225582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2191185" y="684515"/>
              <a:ext cx="3560618" cy="1225582"/>
            </a:xfrm>
            <a:prstGeom prst="snip2Diag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26339" y="870266"/>
              <a:ext cx="189031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950" dirty="0">
                  <a:latin typeface="SolaimanLipi" panose="03000600000000000000" pitchFamily="66" charset="0"/>
                  <a:cs typeface="SolaimanLipi" panose="03000600000000000000" pitchFamily="66" charset="0"/>
                </a:rPr>
                <a:t>মূল্যায়ন</a:t>
              </a:r>
              <a:endParaRPr lang="en-US" sz="4950" dirty="0"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852" y="2197194"/>
            <a:ext cx="74180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আইসোটোপ </a:t>
            </a:r>
            <a:r>
              <a:rPr lang="bn-BD" sz="2800" dirty="0">
                <a:latin typeface="SolaimanLipi" panose="03000600000000000000" pitchFamily="66" charset="0"/>
                <a:cs typeface="SolaimanLipi" panose="03000600000000000000" pitchFamily="66" charset="0"/>
              </a:rPr>
              <a:t>কয় প্রকার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  <a:endParaRPr lang="en-US" sz="2800" dirty="0" smtClean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	</a:t>
            </a:r>
            <a:r>
              <a:rPr lang="bn-BD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আইসোটোপ </a:t>
            </a:r>
            <a:r>
              <a:rPr lang="bn-BD" sz="2400" dirty="0">
                <a:latin typeface="SolaimanLipi" panose="03000600000000000000" pitchFamily="66" charset="0"/>
                <a:cs typeface="SolaimanLipi" panose="03000600000000000000" pitchFamily="66" charset="0"/>
              </a:rPr>
              <a:t>২ </a:t>
            </a:r>
            <a:r>
              <a:rPr lang="bn-BD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প্রকার</a:t>
            </a:r>
            <a:r>
              <a:rPr lang="en-US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 </a:t>
            </a:r>
            <a:endParaRPr lang="en-US" sz="2400" dirty="0" smtClean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852" y="3273689"/>
            <a:ext cx="839204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. </a:t>
            </a:r>
            <a:r>
              <a:rPr lang="bn-BD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অস্থায়ী আইসোটোপ </a:t>
            </a:r>
            <a:r>
              <a:rPr lang="en-US" sz="32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r>
              <a:rPr lang="bn-BD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 বিকিরণ করে থাকে</a:t>
            </a:r>
            <a:r>
              <a:rPr lang="bn-BD" sz="32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  <a:endParaRPr lang="en-US" sz="3200" dirty="0" smtClean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lvl="1"/>
            <a:r>
              <a:rPr lang="bn-BD" sz="32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	 </a:t>
            </a:r>
            <a:r>
              <a:rPr lang="bn-BD" sz="2400" dirty="0">
                <a:latin typeface="SolaimanLipi" panose="03000600000000000000" pitchFamily="66" charset="0"/>
                <a:cs typeface="SolaimanLipi" panose="03000600000000000000" pitchFamily="66" charset="0"/>
              </a:rPr>
              <a:t>অস্থায়ী আইসোটোপ তেজস্কিয় রশ্মি বিকিরণ করে থাকে।</a:t>
            </a:r>
            <a:endParaRPr lang="en-US" sz="3200" dirty="0" smtClean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3. </a:t>
            </a:r>
            <a:r>
              <a:rPr lang="bn-BD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ডাক্তারি যন্ত্রপাতি জীবাণুমুক্ত করা হয় </a:t>
            </a:r>
            <a:r>
              <a:rPr lang="en-US" sz="32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r>
              <a:rPr lang="bn-BD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 দ্বারা?</a:t>
            </a:r>
            <a:endParaRPr lang="en-US" sz="32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তেজস্ক্রিয় </a:t>
            </a:r>
            <a:r>
              <a:rPr lang="bn-BD" sz="2400" dirty="0">
                <a:latin typeface="SolaimanLipi" panose="03000600000000000000" pitchFamily="66" charset="0"/>
                <a:cs typeface="SolaimanLipi" panose="03000600000000000000" pitchFamily="66" charset="0"/>
              </a:rPr>
              <a:t>রশ্মি ব্যবহার করে ডাক্তারি যন্ত্রপাতি জীবাণুমুক্ত করা হয় ।</a:t>
            </a:r>
            <a:endParaRPr lang="en-US" sz="2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99251" y="1096566"/>
            <a:ext cx="4862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SolaimanLipi" panose="03000600000000000000" pitchFamily="66" charset="0"/>
                <a:cs typeface="SolaimanLipi" panose="03000600000000000000" pitchFamily="66" charset="0"/>
              </a:rPr>
              <a:t>বাড়ির কাজ</a:t>
            </a:r>
            <a:endParaRPr lang="en-US" sz="5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65" y="3102787"/>
            <a:ext cx="90570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আইসোটোপের ব্যাবহারের </a:t>
            </a:r>
            <a:r>
              <a:rPr lang="bn-BD" sz="27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তালিকা তৈ</a:t>
            </a:r>
            <a:r>
              <a:rPr lang="en-US" sz="2700" b="1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রি</a:t>
            </a:r>
            <a:r>
              <a:rPr lang="bn-BD" sz="27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কর।</a:t>
            </a:r>
            <a:endParaRPr lang="en-US" sz="27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606" y="1269242"/>
            <a:ext cx="10704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/>
              <a:t>ধন্যবাদ সবাইকে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8484"/>
            <a:ext cx="8875594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481" y="457200"/>
            <a:ext cx="9007522" cy="251801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স্বাগতম</a:t>
            </a:r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5" y="2265528"/>
            <a:ext cx="7974842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3" y="559558"/>
            <a:ext cx="4394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/>
              <a:t>পরিচিতি</a:t>
            </a:r>
            <a:r>
              <a:rPr lang="en-US" sz="11500" b="1" dirty="0" smtClean="0"/>
              <a:t> </a:t>
            </a:r>
            <a:endParaRPr lang="en-US" sz="115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16155" y="2345672"/>
            <a:ext cx="5622877" cy="3604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গোবিন্দ চন্দ্র চন্দ্র</a:t>
            </a:r>
          </a:p>
          <a:p>
            <a:pPr marL="0" indent="0">
              <a:buNone/>
            </a:pPr>
            <a:r>
              <a:rPr lang="bn-BD" sz="32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সহকারী শিক্ষক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বারাজান এস,সি উচ্চ বিদ্যালয়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কালীগঞ্জ,লালমনিরহাট। </a:t>
            </a:r>
            <a:endParaRPr lang="en-US" sz="3600" dirty="0">
              <a:solidFill>
                <a:srgbClr val="00B05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155" y="298519"/>
            <a:ext cx="2667000" cy="307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353" y="2324329"/>
            <a:ext cx="2975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অষ্টম শ্রেণি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বিষয়-বিজ্ঞান।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অধ্যায়- অষ্টম।</a:t>
            </a:r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29851" y="1837601"/>
            <a:ext cx="2879678" cy="25488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1371" y="2276424"/>
            <a:ext cx="5363570" cy="32166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141" y="900753"/>
                <a:ext cx="1801504" cy="140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8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8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r>
                            <a:rPr lang="en-US" sz="8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8000" b="1" dirty="0">
                  <a:solidFill>
                    <a:srgbClr val="7030A0"/>
                  </a:solidFill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41" y="900753"/>
                <a:ext cx="1801504" cy="14087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8001" y="900753"/>
                <a:ext cx="1817998" cy="1282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7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sup>
                        <m:e>
                          <m:r>
                            <a:rPr lang="en-US" sz="7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01" y="900753"/>
                <a:ext cx="1817998" cy="12824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81058" y="900753"/>
                <a:ext cx="1802481" cy="1219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7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en-US" sz="7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58" y="900753"/>
                <a:ext cx="1802481" cy="1219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961564" y="3244334"/>
            <a:ext cx="562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এগুলো কী</a:t>
            </a:r>
            <a:r>
              <a:rPr lang="en-US" sz="4800" b="1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নির্দেশ</a:t>
            </a:r>
            <a:r>
              <a:rPr lang="en-US" sz="4800" b="1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করে</a:t>
            </a:r>
            <a:r>
              <a:rPr lang="en-US" sz="4800" b="1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454" y="2889493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আইসোটোপের ধর্ম ও ব্যবহার</a:t>
            </a:r>
            <a:endParaRPr lang="en-US" sz="3200" b="1" dirty="0">
              <a:solidFill>
                <a:srgbClr val="0070C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9988" y="914400"/>
            <a:ext cx="34900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accent2"/>
                </a:solidFill>
              </a:rPr>
              <a:t>পাঠ</a:t>
            </a:r>
            <a:r>
              <a:rPr lang="en-US" sz="6600" dirty="0" smtClean="0">
                <a:solidFill>
                  <a:schemeClr val="accent2"/>
                </a:solidFill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</a:rPr>
              <a:t>শিরোনাম</a:t>
            </a:r>
            <a:endParaRPr lang="en-US" sz="6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123" y="1498831"/>
            <a:ext cx="10595212" cy="5078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শিক্ষার্থীরা</a:t>
            </a:r>
            <a:r>
              <a:rPr lang="bn-IN" sz="3600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...</a:t>
            </a:r>
            <a:endParaRPr lang="bn-BD" sz="36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১। আইসোটো</a:t>
            </a:r>
            <a:r>
              <a:rPr lang="en-US" sz="36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পের</a:t>
            </a:r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ধারণা</a:t>
            </a:r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ব্যাখ্যা করতে পারবে</a:t>
            </a:r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;</a:t>
            </a:r>
          </a:p>
          <a:p>
            <a:r>
              <a:rPr lang="bn-BD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২। আইসোটোপের ধর্ম ব্যাখ্যা করতে পারবে</a:t>
            </a:r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;</a:t>
            </a:r>
          </a:p>
          <a:p>
            <a:r>
              <a:rPr lang="bn-BD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৩। আইসোটোপের ব্যবহার বর্ণনা করতে পারবে</a:t>
            </a:r>
            <a:r>
              <a:rPr lang="en-US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;</a:t>
            </a:r>
          </a:p>
          <a:p>
            <a:r>
              <a:rPr lang="bn-BD" sz="36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৪। আমাদের জীবনে আইসোটোপের অবদান বর্ণনা করতে পারবে।</a:t>
            </a:r>
            <a:endParaRPr lang="en-US" sz="36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474" y="424834"/>
            <a:ext cx="316062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শিখনফল</a:t>
            </a:r>
            <a:endParaRPr lang="en-US" sz="5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37982" y="218365"/>
            <a:ext cx="5581934" cy="112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215" y="1023582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আইসোটোপ</a:t>
            </a:r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3289110" y="48188"/>
            <a:ext cx="3766782" cy="1419367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18344" y="535379"/>
            <a:ext cx="290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আইসোটোপ 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4913195" y="1389542"/>
            <a:ext cx="305026" cy="671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784144" y="1881117"/>
            <a:ext cx="4203510" cy="4935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261813" y="2169993"/>
            <a:ext cx="320051" cy="129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223377" y="2169993"/>
            <a:ext cx="280449" cy="129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9301" y="3466530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স্থায়ী আইসোটোপ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4661" y="3466530"/>
            <a:ext cx="28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অস্থায়ী আইসোটোপ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591934" y="943797"/>
            <a:ext cx="5900687" cy="327445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482559" y="2350191"/>
            <a:ext cx="238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SolaimanLipi" panose="03000600000000000000" pitchFamily="66" charset="0"/>
                <a:cs typeface="SolaimanLipi" panose="03000600000000000000" pitchFamily="66" charset="0"/>
              </a:rPr>
              <a:t>অস্থায়ী আইসোটোপ</a:t>
            </a:r>
            <a:endParaRPr lang="en-US" sz="2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854" y="4218250"/>
            <a:ext cx="286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তেজস্ক্রিয় রশ্মি</a:t>
            </a:r>
            <a:endParaRPr lang="en-US" sz="2800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2" y="482082"/>
            <a:ext cx="7960866" cy="4259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199339" y="5101426"/>
            <a:ext cx="595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SolaimanLipi" panose="03000600000000000000" pitchFamily="66" charset="0"/>
                <a:cs typeface="SolaimanLipi" panose="03000600000000000000" pitchFamily="66" charset="0"/>
              </a:rPr>
              <a:t>কৃষি ক্ষেত্রে আইসোটোপের ব্যবহার</a:t>
            </a:r>
            <a:endParaRPr lang="en-US" sz="2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9339" y="5725708"/>
            <a:ext cx="8320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কৃষি ক্ষেত্রে পতংগ নিয়ন্ত্রনে তেজস্ক্রিয় আইসোটোপ ব্যবহার করা হয়।</a:t>
            </a:r>
            <a:endParaRPr lang="en-US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6" y="356661"/>
            <a:ext cx="7341755" cy="4174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6036" y="4658837"/>
            <a:ext cx="700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olaimanLipi" panose="03000600000000000000" pitchFamily="66" charset="0"/>
                <a:cs typeface="SolaimanLipi" panose="03000600000000000000" pitchFamily="66" charset="0"/>
              </a:rPr>
              <a:t>চিকিৎসা ক্ষেত্রে আইসোটোপের ব্যবহার </a:t>
            </a:r>
            <a:endParaRPr lang="en-US" sz="28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7" y="5182058"/>
            <a:ext cx="1031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ক্যান্সার আক্রান্ত রোগীর ক্ষতিগ্রস্ত কোষ আইসোটোপ পাঠিয়ে তা সনাক্ত করা যায়। ক্যান্সার আক্রান্ত কোষ ধ্বংস করা যায়।</a:t>
            </a:r>
            <a:endParaRPr lang="en-US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182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Cambria Math</vt:lpstr>
      <vt:lpstr>NikoshBAN</vt:lpstr>
      <vt:lpstr>SolaimanLipi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doel</cp:lastModifiedBy>
  <cp:revision>169</cp:revision>
  <dcterms:created xsi:type="dcterms:W3CDTF">2018-10-15T18:01:13Z</dcterms:created>
  <dcterms:modified xsi:type="dcterms:W3CDTF">2020-09-13T13:34:03Z</dcterms:modified>
</cp:coreProperties>
</file>