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02" r:id="rId4"/>
    <p:sldMasterId id="2147483714" r:id="rId5"/>
  </p:sldMasterIdLst>
  <p:notesMasterIdLst>
    <p:notesMasterId r:id="rId32"/>
  </p:notesMasterIdLst>
  <p:sldIdLst>
    <p:sldId id="28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8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BCFD4-C0D0-4B4D-AC16-C915A4F06E8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3C76-76DB-45C1-8F3B-F7E7162F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3C76-76DB-45C1-8F3B-F7E7162FC0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7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76E4-362C-4679-9074-C09990CE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1B117-D8E2-4054-B07E-DE80BB2A7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C418-FC44-481D-A86F-6BADDC83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78616-426D-4ED7-8B4F-B7184FEC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50177-A631-4582-B3EE-D5577D32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3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1221-2129-47C7-AC44-8673D69C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E8F7C-CB0B-45C7-B3F5-BEB01BBA9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51C2-46C3-42D8-986D-DE0D7804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4D35-9C8B-4020-9E4C-770B0598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643D-528F-4D68-B547-673CA4DD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EF217-622B-4858-9BD9-480BF36BF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B7826-FA43-4D38-8585-4E534EA87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716C9-61D8-4DED-99EB-FF9D5AC9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B5FD3-DBEF-4D9D-8F79-06231535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3D4D6-99C5-4BCC-8FC1-750E2E44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8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941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769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3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5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593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10EC-3623-4EEB-B501-B255FFB8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6DD82-B987-47FC-BB1C-AEF5BB88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946AD-3962-4F69-B2CB-34BD7AA3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ED9B-56CD-4EC0-BAA0-26AECCE1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602F-5D01-4ECD-A8E4-9C1EF4F3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3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8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6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9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82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3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31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30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5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9D29-1AB4-43DF-8383-EDC3D5D4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590F3-E342-44D4-BB8C-7AA2B8B6B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2ABEC-AE1E-41B5-A7A8-0C8CE187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5F2E-BD95-4535-99EC-B439AC58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C3058-4E01-4430-98E6-12897387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1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04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2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2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9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64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53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4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42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49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53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A62E-FD15-4385-A049-B2FA6F19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1CCB-8E40-4B0E-B103-5077A5D9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66ADA-93C9-4F6F-A8E6-8095B534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5369C-AA06-4CFD-9221-C686413D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BB580-8239-4138-81B9-9FB5C9F7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BC44F-683A-43EB-8AF4-7D1709C2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36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68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301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431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588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7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8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5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9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D417-A987-4F82-AC1A-51C90F8A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0634-57BA-45F8-BEE2-62D4E4510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D414C-AA51-4841-93B3-2F8A4DD1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8569D-EF3A-48E5-9297-F6A9735E5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147B8-4B7B-4E96-80BA-1B2B04428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AC610-816A-4844-9C61-24FA8839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FEB7D-9416-48A4-8EA9-0A34798C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DDE6AD-E271-4CAF-8513-10E2C09C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0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30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5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96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22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7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09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681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37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88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1139-8BF6-46EB-86FC-F4341D83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505A7-A59F-4B77-8D69-33BF8297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746A2-8D4C-4132-B04E-F4E2B0DB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1933A-CC7B-4DE2-ACBE-CD9E5708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05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8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0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377A0-A93C-4ABC-AE1D-E2245AD7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F9CE6-DC84-4B96-90A4-A4F00239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1790E-9077-4674-98A0-3F34A29E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1EE-8890-40E2-A026-75E3152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64AF2-8C44-44A9-8026-29BB86C49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C63DD-B916-4A90-9518-CD61F62EC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C24EF-C730-446B-9C2E-5C1B90CB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BBA39-85E3-4EFD-B729-CB2A565D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36455-0C0A-4385-AA76-CD73A073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C1AA-ECCF-494D-9750-0250D6E3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24079-857B-41AF-8147-745CB3CDF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E685D-6965-4CB8-90D0-597825747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9565F-1F1C-48CC-A472-4456C4BE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A84EE-FD70-475F-B6A3-BD99EFB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B3E2B-8B71-4212-B4E3-41403E98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5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CE9E6-E88F-4DB8-8042-7830F9DA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BE16C-9F35-4325-8262-8EA3A90DD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67E0-F719-414A-A2B1-44FF5E62F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D9FBD-D9B4-4EA0-B6F3-49999CEC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3976-AECA-4D36-8BA4-1B0F19B16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80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1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8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DC5747-A3A9-4C98-8F2F-CEFD3C9F37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5EE190-0D3A-4ECE-B9F0-7945C92F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7" Type="http://schemas.openxmlformats.org/officeDocument/2006/relationships/image" Target="../media/image30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fif"/><Relationship Id="rId5" Type="http://schemas.openxmlformats.org/officeDocument/2006/relationships/image" Target="../media/image28.jfif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ebp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ebp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ylinder 2">
            <a:extLst>
              <a:ext uri="{FF2B5EF4-FFF2-40B4-BE49-F238E27FC236}">
                <a16:creationId xmlns:a16="http://schemas.microsoft.com/office/drawing/2014/main" id="{32F4F172-A0C0-45A9-B2BA-BD95423B2366}"/>
              </a:ext>
            </a:extLst>
          </p:cNvPr>
          <p:cNvSpPr/>
          <p:nvPr/>
        </p:nvSpPr>
        <p:spPr>
          <a:xfrm>
            <a:off x="1436509" y="165688"/>
            <a:ext cx="8926691" cy="1097055"/>
          </a:xfrm>
          <a:prstGeom prst="can">
            <a:avLst>
              <a:gd name="adj" fmla="val 1481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984A4-E41C-40B3-9AC1-83C164EB4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96" y="1534100"/>
            <a:ext cx="5358903" cy="49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ED46D-B66D-4FB8-82F5-EE070AF9F060}"/>
              </a:ext>
            </a:extLst>
          </p:cNvPr>
          <p:cNvSpPr txBox="1"/>
          <p:nvPr/>
        </p:nvSpPr>
        <p:spPr>
          <a:xfrm>
            <a:off x="1025714" y="5327106"/>
            <a:ext cx="383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A8CFE-7284-486C-9B7C-76F6F1B77B8C}"/>
              </a:ext>
            </a:extLst>
          </p:cNvPr>
          <p:cNvSpPr txBox="1"/>
          <p:nvPr/>
        </p:nvSpPr>
        <p:spPr>
          <a:xfrm>
            <a:off x="6747804" y="5327105"/>
            <a:ext cx="342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BA32D9-DD26-415E-9855-B1A985019A6C}"/>
              </a:ext>
            </a:extLst>
          </p:cNvPr>
          <p:cNvSpPr/>
          <p:nvPr/>
        </p:nvSpPr>
        <p:spPr>
          <a:xfrm>
            <a:off x="946846" y="342954"/>
            <a:ext cx="10166631" cy="101175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BBF3F-BDBB-49F3-953B-DE1A772C8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58" y="1961990"/>
            <a:ext cx="5303520" cy="2757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E7F49-295F-47C3-B29F-51E448677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6" y="2326187"/>
            <a:ext cx="3988615" cy="22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A4FE6-57AF-405F-9104-2AF95759B2A4}"/>
              </a:ext>
            </a:extLst>
          </p:cNvPr>
          <p:cNvSpPr txBox="1"/>
          <p:nvPr/>
        </p:nvSpPr>
        <p:spPr>
          <a:xfrm>
            <a:off x="3082962" y="4603157"/>
            <a:ext cx="586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4ED54-D25C-4B81-8F96-355CC4DF3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6108"/>
            <a:ext cx="4696450" cy="2508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C8C02-5F53-4F0B-856B-9568056B1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7" y="1074976"/>
            <a:ext cx="4696450" cy="26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DEF5A-A2E9-4AE9-94B0-8CF1827F1A5E}"/>
              </a:ext>
            </a:extLst>
          </p:cNvPr>
          <p:cNvSpPr txBox="1"/>
          <p:nvPr/>
        </p:nvSpPr>
        <p:spPr>
          <a:xfrm>
            <a:off x="1637058" y="4976719"/>
            <a:ext cx="891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কংক্রিটের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F7428-2B9D-4236-B887-8BFB78DD9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b="6001"/>
          <a:stretch/>
        </p:blipFill>
        <p:spPr>
          <a:xfrm>
            <a:off x="8426603" y="718725"/>
            <a:ext cx="3134825" cy="2866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309C40-6018-47D1-9F9F-6D56A8C44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r="8016"/>
          <a:stretch/>
        </p:blipFill>
        <p:spPr>
          <a:xfrm>
            <a:off x="630572" y="883258"/>
            <a:ext cx="2644726" cy="197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F1395-468A-41B4-B743-B3E5E5806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2783" r="2749" b="17990"/>
          <a:stretch/>
        </p:blipFill>
        <p:spPr>
          <a:xfrm>
            <a:off x="3593086" y="1756217"/>
            <a:ext cx="45157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1AD247-E701-47E1-9A19-D96D9AC4DACA}"/>
              </a:ext>
            </a:extLst>
          </p:cNvPr>
          <p:cNvSpPr txBox="1"/>
          <p:nvPr/>
        </p:nvSpPr>
        <p:spPr>
          <a:xfrm>
            <a:off x="3281683" y="5404081"/>
            <a:ext cx="58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হাঁড়ি-পাতিল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906F85-6D73-479D-9991-4A09B32BC7FC}"/>
              </a:ext>
            </a:extLst>
          </p:cNvPr>
          <p:cNvSpPr/>
          <p:nvPr/>
        </p:nvSpPr>
        <p:spPr>
          <a:xfrm>
            <a:off x="676004" y="249042"/>
            <a:ext cx="10178226" cy="9889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CA2B4-BC72-4EF4-A643-8E21A543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38" y="1453919"/>
            <a:ext cx="1842867" cy="3158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2AFFC-6069-41A8-A0E9-CEBBFE34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33" y="1907091"/>
            <a:ext cx="5141862" cy="27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1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7A634-5EAC-4A52-8E6C-49DABB2584F3}"/>
              </a:ext>
            </a:extLst>
          </p:cNvPr>
          <p:cNvSpPr txBox="1"/>
          <p:nvPr/>
        </p:nvSpPr>
        <p:spPr>
          <a:xfrm>
            <a:off x="3200580" y="5118827"/>
            <a:ext cx="470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21879-C559-4437-9DDD-64AD68CB5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4"/>
          <a:stretch/>
        </p:blipFill>
        <p:spPr>
          <a:xfrm>
            <a:off x="937407" y="484090"/>
            <a:ext cx="2495550" cy="172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C4090-D53F-4EDE-B235-FBB849943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5"/>
          <a:stretch/>
        </p:blipFill>
        <p:spPr>
          <a:xfrm>
            <a:off x="4088570" y="484090"/>
            <a:ext cx="2495550" cy="1725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9DC40-F45B-4692-A993-08A870B4F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34" y="484090"/>
            <a:ext cx="3522052" cy="1983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1A4D5B-BFA0-41E0-90C0-397CED4F8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2" y="2586036"/>
            <a:ext cx="2705100" cy="1685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73743C-2F8A-477E-9A40-EF70FC012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15" y="2557460"/>
            <a:ext cx="2619375" cy="1743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952D2-213B-41B6-9BC7-7346C042A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86" y="279013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9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662876-CD1C-47A8-8F4A-29C79D9DECF0}"/>
              </a:ext>
            </a:extLst>
          </p:cNvPr>
          <p:cNvSpPr/>
          <p:nvPr/>
        </p:nvSpPr>
        <p:spPr>
          <a:xfrm>
            <a:off x="990600" y="498112"/>
            <a:ext cx="10536380" cy="9505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D5D1C-4950-435D-87E2-B49F117312A3}"/>
              </a:ext>
            </a:extLst>
          </p:cNvPr>
          <p:cNvSpPr txBox="1"/>
          <p:nvPr/>
        </p:nvSpPr>
        <p:spPr>
          <a:xfrm>
            <a:off x="3300412" y="5558813"/>
            <a:ext cx="500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ভাগাড়ে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E8DDF-E051-4829-88F8-65054D75B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 b="14144"/>
          <a:stretch/>
        </p:blipFill>
        <p:spPr>
          <a:xfrm>
            <a:off x="5838091" y="1760367"/>
            <a:ext cx="5600901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90FA5A-5DEF-41B0-ACA3-57B99E7B0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60367"/>
            <a:ext cx="4619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1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A1809-1B4A-4411-B18F-48C36B1A599D}"/>
              </a:ext>
            </a:extLst>
          </p:cNvPr>
          <p:cNvSpPr txBox="1"/>
          <p:nvPr/>
        </p:nvSpPr>
        <p:spPr>
          <a:xfrm>
            <a:off x="2605704" y="4759824"/>
            <a:ext cx="6344529" cy="65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5F462-C34E-4966-B508-FFA38CB9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1572"/>
            <a:ext cx="5315868" cy="2985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A496C-6C1F-4D7E-99B1-C0BEA71C0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2" y="787441"/>
            <a:ext cx="4997837" cy="30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FC83927-D9F0-41D6-9E40-0C4069B9710E}"/>
              </a:ext>
            </a:extLst>
          </p:cNvPr>
          <p:cNvSpPr/>
          <p:nvPr/>
        </p:nvSpPr>
        <p:spPr>
          <a:xfrm>
            <a:off x="1342083" y="0"/>
            <a:ext cx="8825947" cy="2054087"/>
          </a:xfrm>
          <a:prstGeom prst="horizontalScroll">
            <a:avLst>
              <a:gd name="adj" fmla="val 22004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2F56031E-4CA2-4A42-9514-817ACE2C250C}"/>
              </a:ext>
            </a:extLst>
          </p:cNvPr>
          <p:cNvSpPr/>
          <p:nvPr/>
        </p:nvSpPr>
        <p:spPr>
          <a:xfrm>
            <a:off x="1173271" y="2605277"/>
            <a:ext cx="8825947" cy="2676939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২২ 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0488052-5748-4A68-A9D2-296E4734DD6D}"/>
              </a:ext>
            </a:extLst>
          </p:cNvPr>
          <p:cNvSpPr/>
          <p:nvPr/>
        </p:nvSpPr>
        <p:spPr>
          <a:xfrm>
            <a:off x="1172817" y="471063"/>
            <a:ext cx="9846366" cy="12372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bn-IN" sz="4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মনোযোগসহকারে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579A8-0431-4DB9-8B97-F6C7E8810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566365" y="2009539"/>
            <a:ext cx="6636264" cy="42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673A6C-E864-4DEF-9146-B86526F30079}"/>
              </a:ext>
            </a:extLst>
          </p:cNvPr>
          <p:cNvSpPr txBox="1"/>
          <p:nvPr/>
        </p:nvSpPr>
        <p:spPr>
          <a:xfrm>
            <a:off x="5425222" y="900677"/>
            <a:ext cx="1341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93DEC-1060-4B6C-A298-B9FF785D6C40}"/>
              </a:ext>
            </a:extLst>
          </p:cNvPr>
          <p:cNvSpPr txBox="1"/>
          <p:nvPr/>
        </p:nvSpPr>
        <p:spPr>
          <a:xfrm>
            <a:off x="791937" y="1498575"/>
            <a:ext cx="249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C8D75-F6C7-41E1-914E-642B9296B6DF}"/>
              </a:ext>
            </a:extLst>
          </p:cNvPr>
          <p:cNvSpPr/>
          <p:nvPr/>
        </p:nvSpPr>
        <p:spPr>
          <a:xfrm>
            <a:off x="238595" y="281352"/>
            <a:ext cx="3361276" cy="6193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/>
              </a:gs>
              <a:gs pos="8000">
                <a:schemeClr val="bg1"/>
              </a:gs>
              <a:gs pos="100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B0BDA-3D76-4A87-AB28-DE3650F7CC70}"/>
              </a:ext>
            </a:extLst>
          </p:cNvPr>
          <p:cNvSpPr txBox="1"/>
          <p:nvPr/>
        </p:nvSpPr>
        <p:spPr>
          <a:xfrm>
            <a:off x="791937" y="2081030"/>
            <a:ext cx="10217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B5543-ED50-4742-816F-4D9D4B46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46" y="3827971"/>
            <a:ext cx="4981421" cy="253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3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90B5D50-4D80-4FE1-84AC-4AE7ACFEEDB1}"/>
              </a:ext>
            </a:extLst>
          </p:cNvPr>
          <p:cNvSpPr/>
          <p:nvPr/>
        </p:nvSpPr>
        <p:spPr>
          <a:xfrm>
            <a:off x="819462" y="387313"/>
            <a:ext cx="10100329" cy="1163761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30CD92F-8CF8-40C1-8F05-DF1B4750CB2B}"/>
              </a:ext>
            </a:extLst>
          </p:cNvPr>
          <p:cNvSpPr/>
          <p:nvPr/>
        </p:nvSpPr>
        <p:spPr>
          <a:xfrm>
            <a:off x="921062" y="2633845"/>
            <a:ext cx="5981074" cy="2956809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DC686-EB09-4911-96AE-4A95EDA4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88" y="2335693"/>
            <a:ext cx="2886903" cy="3553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168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2CB415-C9D0-4E60-AE52-E34732FA0BD6}"/>
              </a:ext>
            </a:extLst>
          </p:cNvPr>
          <p:cNvSpPr txBox="1"/>
          <p:nvPr/>
        </p:nvSpPr>
        <p:spPr>
          <a:xfrm>
            <a:off x="7424758" y="5320566"/>
            <a:ext cx="315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10FC61-2993-470C-8E41-4304450AB3FB}"/>
              </a:ext>
            </a:extLst>
          </p:cNvPr>
          <p:cNvSpPr/>
          <p:nvPr/>
        </p:nvSpPr>
        <p:spPr>
          <a:xfrm>
            <a:off x="238595" y="337623"/>
            <a:ext cx="3361276" cy="6193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2D050"/>
              </a:gs>
              <a:gs pos="11000">
                <a:schemeClr val="bg1"/>
              </a:gs>
              <a:gs pos="71000">
                <a:srgbClr val="00B050"/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A948F-2F9C-4542-9529-D0BA8727F988}"/>
              </a:ext>
            </a:extLst>
          </p:cNvPr>
          <p:cNvSpPr txBox="1"/>
          <p:nvPr/>
        </p:nvSpPr>
        <p:spPr>
          <a:xfrm>
            <a:off x="524862" y="1087268"/>
            <a:ext cx="916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বহুবিধ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60505-A7FE-429C-9768-6229A2FBDCE0}"/>
              </a:ext>
            </a:extLst>
          </p:cNvPr>
          <p:cNvSpPr txBox="1"/>
          <p:nvPr/>
        </p:nvSpPr>
        <p:spPr>
          <a:xfrm>
            <a:off x="446483" y="2089324"/>
            <a:ext cx="194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89C6E-CD26-40A5-A015-0FBC9120771B}"/>
              </a:ext>
            </a:extLst>
          </p:cNvPr>
          <p:cNvSpPr txBox="1"/>
          <p:nvPr/>
        </p:nvSpPr>
        <p:spPr>
          <a:xfrm>
            <a:off x="524862" y="2804196"/>
            <a:ext cx="6101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09588-32E3-468C-B3B0-3653E3650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89" y="1784350"/>
            <a:ext cx="4572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9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F9D080-669E-4390-820B-5863037F6D68}"/>
              </a:ext>
            </a:extLst>
          </p:cNvPr>
          <p:cNvSpPr txBox="1"/>
          <p:nvPr/>
        </p:nvSpPr>
        <p:spPr>
          <a:xfrm>
            <a:off x="7828672" y="5542515"/>
            <a:ext cx="2862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793C1-E9AF-4B50-AE3C-91C7D10E8789}"/>
              </a:ext>
            </a:extLst>
          </p:cNvPr>
          <p:cNvSpPr txBox="1"/>
          <p:nvPr/>
        </p:nvSpPr>
        <p:spPr>
          <a:xfrm>
            <a:off x="136360" y="197282"/>
            <a:ext cx="215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1DB37-F94A-44DB-A99B-64FC55B7627C}"/>
              </a:ext>
            </a:extLst>
          </p:cNvPr>
          <p:cNvSpPr txBox="1"/>
          <p:nvPr/>
        </p:nvSpPr>
        <p:spPr>
          <a:xfrm>
            <a:off x="319241" y="843613"/>
            <a:ext cx="6081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কংক্রিটের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3C9F-3E38-42F2-BAAC-1465AB440D36}"/>
              </a:ext>
            </a:extLst>
          </p:cNvPr>
          <p:cNvSpPr txBox="1"/>
          <p:nvPr/>
        </p:nvSpPr>
        <p:spPr>
          <a:xfrm>
            <a:off x="319241" y="3280658"/>
            <a:ext cx="6081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হাঁড়ি-পাতিল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ফুলদানি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346CF-970F-42F8-B78B-2CFF44A980B6}"/>
              </a:ext>
            </a:extLst>
          </p:cNvPr>
          <p:cNvSpPr txBox="1"/>
          <p:nvPr/>
        </p:nvSpPr>
        <p:spPr>
          <a:xfrm>
            <a:off x="319241" y="2555512"/>
            <a:ext cx="128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4E282-FC1E-4406-8138-7531042A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2" y="1667129"/>
            <a:ext cx="5067548" cy="36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06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FEC2C-3119-47CD-AC54-935C511BCDBD}"/>
              </a:ext>
            </a:extLst>
          </p:cNvPr>
          <p:cNvSpPr txBox="1"/>
          <p:nvPr/>
        </p:nvSpPr>
        <p:spPr>
          <a:xfrm>
            <a:off x="544325" y="675585"/>
            <a:ext cx="454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25A12-CE94-419E-B959-5D42D6B0A751}"/>
              </a:ext>
            </a:extLst>
          </p:cNvPr>
          <p:cNvSpPr txBox="1"/>
          <p:nvPr/>
        </p:nvSpPr>
        <p:spPr>
          <a:xfrm>
            <a:off x="544325" y="1407886"/>
            <a:ext cx="6011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ভাগাড়ে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420AF-D070-48D0-B2F6-299D29432B5B}"/>
              </a:ext>
            </a:extLst>
          </p:cNvPr>
          <p:cNvSpPr txBox="1"/>
          <p:nvPr/>
        </p:nvSpPr>
        <p:spPr>
          <a:xfrm>
            <a:off x="6694065" y="4656740"/>
            <a:ext cx="432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009AA-4D67-4862-A97E-815EBBAF4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65" y="1110358"/>
            <a:ext cx="4572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:a16="http://schemas.microsoft.com/office/drawing/2014/main" id="{D7617D46-B7A5-4C69-96E7-D2E47F453DCA}"/>
              </a:ext>
            </a:extLst>
          </p:cNvPr>
          <p:cNvSpPr/>
          <p:nvPr/>
        </p:nvSpPr>
        <p:spPr>
          <a:xfrm>
            <a:off x="1698792" y="326565"/>
            <a:ext cx="9105824" cy="1200330"/>
          </a:xfrm>
          <a:prstGeom prst="ellipseRibbon">
            <a:avLst>
              <a:gd name="adj1" fmla="val 16151"/>
              <a:gd name="adj2" fmla="val 49361"/>
              <a:gd name="adj3" fmla="val 0"/>
            </a:avLst>
          </a:prstGeom>
          <a:gradFill flip="none" rotWithShape="1">
            <a:gsLst>
              <a:gs pos="34000">
                <a:schemeClr val="accent1">
                  <a:lumMod val="5000"/>
                  <a:lumOff val="95000"/>
                </a:schemeClr>
              </a:gs>
              <a:gs pos="74000">
                <a:srgbClr val="FF0000"/>
              </a:gs>
              <a:gs pos="3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F3F2E-E5B9-4723-9F61-2AC742A6EEDB}"/>
              </a:ext>
            </a:extLst>
          </p:cNvPr>
          <p:cNvSpPr txBox="1"/>
          <p:nvPr/>
        </p:nvSpPr>
        <p:spPr>
          <a:xfrm>
            <a:off x="1138257" y="1703420"/>
            <a:ext cx="964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7E8BF5-B1A4-4157-B28B-8F41BBC6A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26655"/>
              </p:ext>
            </p:extLst>
          </p:nvPr>
        </p:nvGraphicFramePr>
        <p:xfrm>
          <a:off x="1698792" y="3256800"/>
          <a:ext cx="8795706" cy="331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5706">
                  <a:extLst>
                    <a:ext uri="{9D8B030D-6E8A-4147-A177-3AD203B41FA5}">
                      <a16:colId xmlns:a16="http://schemas.microsoft.com/office/drawing/2014/main" val="778432263"/>
                    </a:ext>
                  </a:extLst>
                </a:gridCol>
              </a:tblGrid>
              <a:tr h="5010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31380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528344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83000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467202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76311"/>
                  </a:ext>
                </a:extLst>
              </a:tr>
              <a:tr h="56002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51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6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087B3CA-6A2F-4D97-A4F5-44EBB5E07F12}"/>
              </a:ext>
            </a:extLst>
          </p:cNvPr>
          <p:cNvSpPr/>
          <p:nvPr/>
        </p:nvSpPr>
        <p:spPr>
          <a:xfrm>
            <a:off x="1252025" y="361010"/>
            <a:ext cx="9453489" cy="1130165"/>
          </a:xfrm>
          <a:prstGeom prst="ellipse">
            <a:avLst/>
          </a:prstGeom>
          <a:gradFill>
            <a:gsLst>
              <a:gs pos="34000">
                <a:schemeClr val="accent1">
                  <a:lumMod val="5000"/>
                  <a:lumOff val="95000"/>
                </a:schemeClr>
              </a:gs>
              <a:gs pos="74000">
                <a:srgbClr val="7030A0"/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1DAA-B145-4EE9-A64E-8B62E1A5798B}"/>
              </a:ext>
            </a:extLst>
          </p:cNvPr>
          <p:cNvSpPr txBox="1"/>
          <p:nvPr/>
        </p:nvSpPr>
        <p:spPr>
          <a:xfrm>
            <a:off x="1252025" y="2299937"/>
            <a:ext cx="8309112" cy="6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খাতায় লেখ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6A5F5-B641-4E68-ACF4-1F959EB52334}"/>
              </a:ext>
            </a:extLst>
          </p:cNvPr>
          <p:cNvSpPr txBox="1"/>
          <p:nvPr/>
        </p:nvSpPr>
        <p:spPr>
          <a:xfrm>
            <a:off x="1252025" y="3222914"/>
            <a:ext cx="10128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মৃৎশিল্পের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7167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E83C2E4F-5F25-4318-A51D-92B2BA42673D}"/>
              </a:ext>
            </a:extLst>
          </p:cNvPr>
          <p:cNvSpPr/>
          <p:nvPr/>
        </p:nvSpPr>
        <p:spPr>
          <a:xfrm>
            <a:off x="1012873" y="168893"/>
            <a:ext cx="10199078" cy="1575501"/>
          </a:xfrm>
          <a:prstGeom prst="cloud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74000">
                <a:srgbClr val="C00000"/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B9F4A3-4D82-47A0-BA22-CE651C14C77D}"/>
              </a:ext>
            </a:extLst>
          </p:cNvPr>
          <p:cNvSpPr txBox="1">
            <a:spLocks/>
          </p:cNvSpPr>
          <p:nvPr/>
        </p:nvSpPr>
        <p:spPr>
          <a:xfrm>
            <a:off x="900002" y="2152358"/>
            <a:ext cx="10311949" cy="4149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ash"/>
          </a:ln>
          <a:effectLst>
            <a:glow rad="139700">
              <a:srgbClr val="B749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bn-IN" sz="35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করে খাতায় লিখে নিয়ে আসবে।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(খ)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(ঙ)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0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Wave 9">
            <a:extLst>
              <a:ext uri="{FF2B5EF4-FFF2-40B4-BE49-F238E27FC236}">
                <a16:creationId xmlns:a16="http://schemas.microsoft.com/office/drawing/2014/main" id="{C970928B-985B-4C91-9486-E9EF0A919D8E}"/>
              </a:ext>
            </a:extLst>
          </p:cNvPr>
          <p:cNvSpPr/>
          <p:nvPr/>
        </p:nvSpPr>
        <p:spPr>
          <a:xfrm>
            <a:off x="1659987" y="178558"/>
            <a:ext cx="8651632" cy="1382956"/>
          </a:xfrm>
          <a:prstGeom prst="doubleWave">
            <a:avLst>
              <a:gd name="adj1" fmla="val 6821"/>
              <a:gd name="adj2" fmla="val -324"/>
            </a:avLst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74000">
                <a:srgbClr val="00B0F0"/>
              </a:gs>
              <a:gs pos="5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90B52-BCE1-4ED2-B26E-CABDF4123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8" y="1753532"/>
            <a:ext cx="7019778" cy="46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13A95F-67E8-40BF-9CA7-3E3905D864E4}"/>
              </a:ext>
            </a:extLst>
          </p:cNvPr>
          <p:cNvSpPr/>
          <p:nvPr/>
        </p:nvSpPr>
        <p:spPr>
          <a:xfrm>
            <a:off x="659566" y="119922"/>
            <a:ext cx="10538087" cy="13641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98AAB05-79E6-4B44-8D77-C85450264839}"/>
              </a:ext>
            </a:extLst>
          </p:cNvPr>
          <p:cNvSpPr/>
          <p:nvPr/>
        </p:nvSpPr>
        <p:spPr>
          <a:xfrm>
            <a:off x="355712" y="2067950"/>
            <a:ext cx="8187397" cy="4473524"/>
          </a:xfrm>
          <a:prstGeom prst="frame">
            <a:avLst>
              <a:gd name="adj1" fmla="val 41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শ্রেণি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বিষয়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প্রাথমিক বিজ্ঞান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সাধারণ পাঠ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বিশেষ পাঠ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</a:p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তারিখ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 খ্রিঃ  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110F7-AEA4-42FB-8E0A-415DEFB3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89" y="2540773"/>
            <a:ext cx="2781754" cy="35278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698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heelReverse spokes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1D1CB0A-FDE5-4AB8-A69E-C60E6295993F}"/>
              </a:ext>
            </a:extLst>
          </p:cNvPr>
          <p:cNvSpPr/>
          <p:nvPr/>
        </p:nvSpPr>
        <p:spPr>
          <a:xfrm>
            <a:off x="1296916" y="182678"/>
            <a:ext cx="9598167" cy="1471950"/>
          </a:xfrm>
          <a:prstGeom prst="wave">
            <a:avLst>
              <a:gd name="adj1" fmla="val 12500"/>
              <a:gd name="adj2" fmla="val 49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0D31-616F-4AE9-B10C-A428E99C32F1}"/>
              </a:ext>
            </a:extLst>
          </p:cNvPr>
          <p:cNvSpPr txBox="1"/>
          <p:nvPr/>
        </p:nvSpPr>
        <p:spPr>
          <a:xfrm>
            <a:off x="1545771" y="2170870"/>
            <a:ext cx="9100457" cy="342388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1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A857C7-0BE6-4AE6-90A1-5BB58B6FA1F1}"/>
              </a:ext>
            </a:extLst>
          </p:cNvPr>
          <p:cNvSpPr txBox="1"/>
          <p:nvPr/>
        </p:nvSpPr>
        <p:spPr>
          <a:xfrm>
            <a:off x="777653" y="420915"/>
            <a:ext cx="1045402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তোমরা কী কী দেখতে পাচ্ছ?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B9F3A-47E1-4CDD-9AC9-EB417A85F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7" y="2134248"/>
            <a:ext cx="4776223" cy="322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CF96E-B711-444E-AD7D-62B71B3F9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09" y="2029263"/>
            <a:ext cx="4613001" cy="34665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A6CEEE-71E3-49EA-8637-277AB751EA62}"/>
              </a:ext>
            </a:extLst>
          </p:cNvPr>
          <p:cNvSpPr/>
          <p:nvPr/>
        </p:nvSpPr>
        <p:spPr>
          <a:xfrm>
            <a:off x="984736" y="2134248"/>
            <a:ext cx="4776223" cy="3221898"/>
          </a:xfrm>
          <a:prstGeom prst="rect">
            <a:avLst/>
          </a:prstGeom>
          <a:gradFill flip="none" rotWithShape="1">
            <a:gsLst>
              <a:gs pos="49000">
                <a:srgbClr val="FF0000"/>
              </a:gs>
              <a:gs pos="19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50795-C92D-4961-9001-AA316897A64A}"/>
              </a:ext>
            </a:extLst>
          </p:cNvPr>
          <p:cNvSpPr/>
          <p:nvPr/>
        </p:nvSpPr>
        <p:spPr>
          <a:xfrm>
            <a:off x="6140997" y="2134248"/>
            <a:ext cx="4776223" cy="3361590"/>
          </a:xfrm>
          <a:prstGeom prst="rect">
            <a:avLst/>
          </a:prstGeom>
          <a:gradFill flip="none" rotWithShape="1">
            <a:gsLst>
              <a:gs pos="49000">
                <a:srgbClr val="FF0000"/>
              </a:gs>
              <a:gs pos="19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362F00-DB41-4CE7-9BAC-F5D85F647F1B}"/>
              </a:ext>
            </a:extLst>
          </p:cNvPr>
          <p:cNvSpPr txBox="1"/>
          <p:nvPr/>
        </p:nvSpPr>
        <p:spPr>
          <a:xfrm>
            <a:off x="1794285" y="341185"/>
            <a:ext cx="816564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79F98-39B2-40A4-8FB9-18402604F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08" y="1447056"/>
            <a:ext cx="6832784" cy="51179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18D46E-EE32-4177-BE88-88C87A266C55}"/>
              </a:ext>
            </a:extLst>
          </p:cNvPr>
          <p:cNvSpPr/>
          <p:nvPr/>
        </p:nvSpPr>
        <p:spPr>
          <a:xfrm>
            <a:off x="2679608" y="3193366"/>
            <a:ext cx="6832784" cy="1350499"/>
          </a:xfrm>
          <a:prstGeom prst="roundRect">
            <a:avLst>
              <a:gd name="adj" fmla="val 35556"/>
            </a:avLst>
          </a:prstGeom>
          <a:solidFill>
            <a:srgbClr val="FFC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3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082D7B-502E-4E66-888C-93406C1A5CBA}"/>
              </a:ext>
            </a:extLst>
          </p:cNvPr>
          <p:cNvSpPr txBox="1"/>
          <p:nvPr/>
        </p:nvSpPr>
        <p:spPr>
          <a:xfrm>
            <a:off x="2360766" y="4927808"/>
            <a:ext cx="720265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9515B-515C-4A5F-B529-682AFF29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24" y="1044710"/>
            <a:ext cx="5469742" cy="30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4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522E71-2171-4BF0-A00A-761522D1F952}"/>
              </a:ext>
            </a:extLst>
          </p:cNvPr>
          <p:cNvSpPr/>
          <p:nvPr/>
        </p:nvSpPr>
        <p:spPr>
          <a:xfrm>
            <a:off x="676003" y="249042"/>
            <a:ext cx="10761789" cy="10733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9DE33-752D-4188-8D0C-66B74FAFCEAE}"/>
              </a:ext>
            </a:extLst>
          </p:cNvPr>
          <p:cNvSpPr txBox="1"/>
          <p:nvPr/>
        </p:nvSpPr>
        <p:spPr>
          <a:xfrm>
            <a:off x="6505263" y="5295517"/>
            <a:ext cx="441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AE86D-BCB0-418F-BF23-1E14E9F8B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7" y="1942964"/>
            <a:ext cx="4940397" cy="3132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2C236-5AD7-4F73-B1E0-31DC164403C8}"/>
              </a:ext>
            </a:extLst>
          </p:cNvPr>
          <p:cNvSpPr txBox="1"/>
          <p:nvPr/>
        </p:nvSpPr>
        <p:spPr>
          <a:xfrm>
            <a:off x="306852" y="5315649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F4140B-06FB-45E5-94CC-98F1C416F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2964"/>
            <a:ext cx="5341793" cy="31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67D30-D165-44C3-B744-5D62C8AF134E}"/>
              </a:ext>
            </a:extLst>
          </p:cNvPr>
          <p:cNvSpPr txBox="1"/>
          <p:nvPr/>
        </p:nvSpPr>
        <p:spPr>
          <a:xfrm>
            <a:off x="4297580" y="5148288"/>
            <a:ext cx="328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27D18-C13D-4C6E-B1AB-A491CE45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89" y="1577045"/>
            <a:ext cx="4859732" cy="2852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3499C-6AFA-4C57-AF51-E7581E769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0288"/>
            <a:ext cx="4928821" cy="35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573</Words>
  <Application>Microsoft Office PowerPoint</Application>
  <PresentationFormat>Widescreen</PresentationFormat>
  <Paragraphs>96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Impact</vt:lpstr>
      <vt:lpstr>NikoshBAN</vt:lpstr>
      <vt:lpstr>Times New Roman</vt:lpstr>
      <vt:lpstr>Tw Cen MT</vt:lpstr>
      <vt:lpstr>Wingdings</vt:lpstr>
      <vt:lpstr>Office Theme</vt:lpstr>
      <vt:lpstr>Badge</vt:lpstr>
      <vt:lpstr>Retrospect</vt:lpstr>
      <vt:lpstr>Gallery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BISHNUPUR GPS</cp:lastModifiedBy>
  <cp:revision>76</cp:revision>
  <dcterms:created xsi:type="dcterms:W3CDTF">2020-09-10T16:18:27Z</dcterms:created>
  <dcterms:modified xsi:type="dcterms:W3CDTF">2020-09-13T01:36:00Z</dcterms:modified>
</cp:coreProperties>
</file>