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75" r:id="rId3"/>
    <p:sldId id="289" r:id="rId4"/>
    <p:sldId id="301" r:id="rId5"/>
    <p:sldId id="273" r:id="rId6"/>
    <p:sldId id="286" r:id="rId7"/>
    <p:sldId id="300" r:id="rId8"/>
    <p:sldId id="288" r:id="rId9"/>
    <p:sldId id="302" r:id="rId10"/>
    <p:sldId id="290" r:id="rId11"/>
    <p:sldId id="295" r:id="rId12"/>
    <p:sldId id="303" r:id="rId13"/>
    <p:sldId id="293" r:id="rId14"/>
    <p:sldId id="304" r:id="rId15"/>
    <p:sldId id="296" r:id="rId16"/>
    <p:sldId id="297" r:id="rId17"/>
    <p:sldId id="305" r:id="rId18"/>
    <p:sldId id="306" r:id="rId19"/>
    <p:sldId id="29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FF"/>
    <a:srgbClr val="EF194C"/>
    <a:srgbClr val="CC3300"/>
    <a:srgbClr val="FF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4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7BC9-8497-4445-BF7D-9E0C52DFC5C9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C7C00-CACA-4F5F-B850-A8CE4BB4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2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C7C00-CACA-4F5F-B850-A8CE4BB469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C7C00-CACA-4F5F-B850-A8CE4BB469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C7C00-CACA-4F5F-B850-A8CE4BB469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08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C7C00-CACA-4F5F-B850-A8CE4BB469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6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CB48E-6CD9-4922-98CD-86C49EC01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DE5C7-E0DB-4657-8227-876BF1E28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17D8D-908B-42DD-B88F-8FE1990E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A59CC-054B-4334-B629-2BDA8C74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C2F40-6194-4EC9-95DF-67BEF077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2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69D1A-34D7-4060-A997-9A5ED10E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E2C44-2BAC-4BEB-890B-4E31507F0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A70A0-9B0A-41BF-8395-0C551B0F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FAC79-F53A-4728-B7BB-4DCAE22F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64C33-90BB-4A43-B70F-0D312D40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4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B26B3-9C3B-48B6-B754-B6FB31EC7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D02A1-4556-4AE9-8647-4EAC41954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490D0-DBBF-4467-BF19-52131564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08717-9D1B-46D3-A471-F55AA550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F565-B0AC-40A5-B179-1CBE7937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B92B-C4D1-4761-B200-95E17357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0346B-5E0C-4422-B06D-6BECC3458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75E6A-820F-47D0-A952-6B1EF27A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3F3F-73F2-46FC-993E-1F1ED427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B259A-F6F8-4717-9357-AC471D3B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3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95C8-2E6B-4190-A07A-BCEEE76B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19906-B168-44A4-BE83-407C1F849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74E43-9BC3-4BEC-8C6A-B89D57A4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1A55A-7F5B-4F4A-8F44-4942BB70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996EB-FB74-4DC6-A84D-8E2D8B61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5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32FA-08EC-49C4-8AEB-F62C32CB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2E21-0DE5-40DE-A76F-9C8FFF858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8C376-038E-42F9-95DF-6E1820950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62B60-4BA8-4F0E-86F9-216FF812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FFCA4-968A-4544-8EE1-36B8C88D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8201A-E691-437D-BEE6-C137F477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C1EDB-11BB-45AF-BFF2-651BB5FE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64EF8-2B10-4A42-8762-95907FA42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403FF-F83B-498E-AFC3-0DBA623E3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32546D-1843-40B1-8E74-8715C53247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55660-0756-4EAD-95A9-9EFDBE441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57257-B13C-4A56-8BBA-E7B9C075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09C092-5E95-43C8-856A-E00CBE58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C4736D-DAB0-4704-9BF5-67C73202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4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10B0-C981-4F8F-A615-BA734B02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2FD94-05C8-4813-861C-F2B18FF7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CA99E-1537-4B6F-9D14-FDD56C00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453B4-6179-4A22-A7CC-BD08AF5D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2AE3FE3-DD76-4F96-871B-6D2664F2C2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58750" cap="rnd" cmpd="tri">
            <a:solidFill>
              <a:srgbClr val="002060">
                <a:alpha val="72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83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F62D8-0467-4BC9-AE09-E1CEA0DE1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9C202-3CAB-40C2-A4AA-BA0CB6D3F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5CF20-D9E0-4005-B9DC-9D15F3DA7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60081-8FB4-4A3A-9757-BE80883A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69D16-AE34-4EEC-A43A-39DA66A3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A6360-1FBB-421F-B4F0-7643ABB3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428F-C7FF-49CA-9EF8-09E7BA88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9055E2-29EC-4CA1-BDA6-3B6A095E2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F0AC7-72EB-4EE3-B03F-3E6D755AC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59C46-41BA-44C6-A911-556F85C6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CFF42-3B20-4714-BF39-82433CBA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C536C-B241-4248-8829-E4FA6F5E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6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604E56-BE82-4241-9475-5E62B984E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F66F6-6DD8-48CE-8E2E-B60D2531A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B53F8-D296-4B15-A459-865C299CF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36533-C1A8-432A-9D4B-9F55BF05CC0A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BAB93-3962-4197-8377-710FA7854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DA124-606C-4222-93B2-14137A499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B433-BBAB-4C71-A435-AB5F112FF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03BCC9-B079-4868-B485-26E1F9520CBC}"/>
              </a:ext>
            </a:extLst>
          </p:cNvPr>
          <p:cNvSpPr txBox="1"/>
          <p:nvPr/>
        </p:nvSpPr>
        <p:spPr>
          <a:xfrm>
            <a:off x="3971870" y="1968623"/>
            <a:ext cx="42482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1B8F2-DAEA-4035-89A4-65057848FFE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DCE0"/>
              </a:clrFrom>
              <a:clrTo>
                <a:srgbClr val="FFDC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53" y="2522621"/>
            <a:ext cx="4046621" cy="404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45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B671C7A-7417-4353-AADC-161F52724D6E}"/>
              </a:ext>
            </a:extLst>
          </p:cNvPr>
          <p:cNvGrpSpPr/>
          <p:nvPr/>
        </p:nvGrpSpPr>
        <p:grpSpPr>
          <a:xfrm>
            <a:off x="1112221" y="655434"/>
            <a:ext cx="2227712" cy="1008845"/>
            <a:chOff x="1112221" y="700404"/>
            <a:chExt cx="2227712" cy="100884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6ED84F8-9F2D-45A6-811D-B6C7D8D2FB2B}"/>
                </a:ext>
              </a:extLst>
            </p:cNvPr>
            <p:cNvGrpSpPr/>
            <p:nvPr/>
          </p:nvGrpSpPr>
          <p:grpSpPr>
            <a:xfrm>
              <a:off x="2458940" y="700405"/>
              <a:ext cx="880993" cy="981746"/>
              <a:chOff x="913150" y="2826287"/>
              <a:chExt cx="1145500" cy="1438023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B39437-E5E4-47A0-9BF9-463E817B2B74}"/>
                  </a:ext>
                </a:extLst>
              </p:cNvPr>
              <p:cNvSpPr txBox="1"/>
              <p:nvPr/>
            </p:nvSpPr>
            <p:spPr>
              <a:xfrm>
                <a:off x="913150" y="2826287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5D2776-31E6-46A5-BBBA-97F432B69B71}"/>
                  </a:ext>
                </a:extLst>
              </p:cNvPr>
              <p:cNvSpPr txBox="1"/>
              <p:nvPr/>
            </p:nvSpPr>
            <p:spPr>
              <a:xfrm>
                <a:off x="915650" y="3317589"/>
                <a:ext cx="1143000" cy="946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40926319-78E2-40B7-B3C9-540E5F6B657A}"/>
                  </a:ext>
                </a:extLst>
              </p:cNvPr>
              <p:cNvCxnSpPr/>
              <p:nvPr/>
            </p:nvCxnSpPr>
            <p:spPr>
              <a:xfrm>
                <a:off x="1124708" y="3525926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B8BD9C-C3FC-475D-B3DF-7148B84B4546}"/>
                </a:ext>
              </a:extLst>
            </p:cNvPr>
            <p:cNvGrpSpPr/>
            <p:nvPr/>
          </p:nvGrpSpPr>
          <p:grpSpPr>
            <a:xfrm>
              <a:off x="1112221" y="700404"/>
              <a:ext cx="875849" cy="1008845"/>
              <a:chOff x="913151" y="2147489"/>
              <a:chExt cx="1145499" cy="180435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05FB06-6785-4157-8A61-4A33637AE1C3}"/>
                  </a:ext>
                </a:extLst>
              </p:cNvPr>
              <p:cNvSpPr txBox="1"/>
              <p:nvPr/>
            </p:nvSpPr>
            <p:spPr>
              <a:xfrm>
                <a:off x="913151" y="2147489"/>
                <a:ext cx="1143000" cy="727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0ECA68-8E51-4435-87C0-C4C6F5ED5B29}"/>
                  </a:ext>
                </a:extLst>
              </p:cNvPr>
              <p:cNvSpPr txBox="1"/>
              <p:nvPr/>
            </p:nvSpPr>
            <p:spPr>
              <a:xfrm>
                <a:off x="915650" y="2795858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56C9E6FB-DF02-4EEB-90BA-82790A2009CF}"/>
                  </a:ext>
                </a:extLst>
              </p:cNvPr>
              <p:cNvCxnSpPr/>
              <p:nvPr/>
            </p:nvCxnSpPr>
            <p:spPr>
              <a:xfrm>
                <a:off x="1143000" y="3047051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8A3260-48D5-405A-BEF9-05D683ADACEA}"/>
                </a:ext>
              </a:extLst>
            </p:cNvPr>
            <p:cNvSpPr txBox="1"/>
            <p:nvPr/>
          </p:nvSpPr>
          <p:spPr>
            <a:xfrm>
              <a:off x="1994150" y="793330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B078357-74F3-4F65-AEDC-E42D01B80344}"/>
              </a:ext>
            </a:extLst>
          </p:cNvPr>
          <p:cNvSpPr/>
          <p:nvPr/>
        </p:nvSpPr>
        <p:spPr>
          <a:xfrm>
            <a:off x="3591569" y="-21081"/>
            <a:ext cx="43428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85F07D-2576-4E41-978D-88CE9C3F59B6}"/>
              </a:ext>
            </a:extLst>
          </p:cNvPr>
          <p:cNvSpPr txBox="1"/>
          <p:nvPr/>
        </p:nvSpPr>
        <p:spPr>
          <a:xfrm>
            <a:off x="1567941" y="1742232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2FAEE8-DBAC-4ADA-BDEA-B98211EA5C10}"/>
              </a:ext>
            </a:extLst>
          </p:cNvPr>
          <p:cNvGrpSpPr/>
          <p:nvPr/>
        </p:nvGrpSpPr>
        <p:grpSpPr>
          <a:xfrm>
            <a:off x="2096623" y="1565709"/>
            <a:ext cx="1372263" cy="1109784"/>
            <a:chOff x="2707220" y="3644122"/>
            <a:chExt cx="1372263" cy="1109784"/>
          </a:xfrm>
          <a:noFill/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4C9832-D1CD-4C5C-9680-6C357611B5EE}"/>
                </a:ext>
              </a:extLst>
            </p:cNvPr>
            <p:cNvSpPr txBox="1"/>
            <p:nvPr/>
          </p:nvSpPr>
          <p:spPr>
            <a:xfrm>
              <a:off x="2707220" y="3644122"/>
              <a:ext cx="88678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>
                  <a:latin typeface="NikoshBAN" pitchFamily="2" charset="0"/>
                  <a:cs typeface="NikoshBAN" pitchFamily="2" charset="0"/>
                </a:rPr>
                <a:t>১×</a:t>
              </a:r>
              <a:r>
                <a:rPr lang="en-US" sz="3600">
                  <a:latin typeface="LipiBold" pitchFamily="2" charset="0"/>
                  <a:cs typeface="NikoshBAN" pitchFamily="2" charset="0"/>
                </a:rPr>
                <a:t>৩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96C38E-C809-43EA-B1FE-D7BA53BA633E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>
                  <a:latin typeface="NikoshBAN" pitchFamily="2" charset="0"/>
                  <a:cs typeface="NikoshBAN" pitchFamily="2" charset="0"/>
                </a:rPr>
                <a:t>৪×</a:t>
              </a:r>
              <a:r>
                <a:rPr lang="en-US" sz="3600">
                  <a:latin typeface="LipiBold" pitchFamily="2" charset="0"/>
                  <a:cs typeface="NikoshBAN" pitchFamily="2" charset="0"/>
                </a:rPr>
                <a:t>৩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009382-7B25-4E91-B75C-EE63182354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249881E-DCAD-43EE-AEE6-D2369FA0AE32}"/>
              </a:ext>
            </a:extLst>
          </p:cNvPr>
          <p:cNvGrpSpPr/>
          <p:nvPr/>
        </p:nvGrpSpPr>
        <p:grpSpPr>
          <a:xfrm>
            <a:off x="3357426" y="1512145"/>
            <a:ext cx="645222" cy="1146080"/>
            <a:chOff x="2987256" y="3632306"/>
            <a:chExt cx="1543728" cy="1146080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8B67A4-F34A-4543-8E72-A0C0B4856971}"/>
                </a:ext>
              </a:extLst>
            </p:cNvPr>
            <p:cNvSpPr txBox="1"/>
            <p:nvPr/>
          </p:nvSpPr>
          <p:spPr>
            <a:xfrm>
              <a:off x="2987256" y="3632306"/>
              <a:ext cx="4331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2FF515-C83C-4D36-A3C8-30474E62FF28}"/>
                </a:ext>
              </a:extLst>
            </p:cNvPr>
            <p:cNvSpPr txBox="1"/>
            <p:nvPr/>
          </p:nvSpPr>
          <p:spPr>
            <a:xfrm>
              <a:off x="3010830" y="4132055"/>
              <a:ext cx="152015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1BA5A1-0D41-456B-B808-2A0456E49347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96D8DE5-9188-4F57-8A43-C1CC699AD863}"/>
              </a:ext>
            </a:extLst>
          </p:cNvPr>
          <p:cNvSpPr txBox="1"/>
          <p:nvPr/>
        </p:nvSpPr>
        <p:spPr>
          <a:xfrm>
            <a:off x="2771112" y="268962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1842EC-5FF4-4B8F-ADD3-7C9D539EBD94}"/>
              </a:ext>
            </a:extLst>
          </p:cNvPr>
          <p:cNvGrpSpPr/>
          <p:nvPr/>
        </p:nvGrpSpPr>
        <p:grpSpPr>
          <a:xfrm>
            <a:off x="2012991" y="2552839"/>
            <a:ext cx="1372263" cy="1109784"/>
            <a:chOff x="2707220" y="3644122"/>
            <a:chExt cx="1372263" cy="1109784"/>
          </a:xfrm>
          <a:noFill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788A0C0-EB10-47AF-990F-D63665303B71}"/>
                </a:ext>
              </a:extLst>
            </p:cNvPr>
            <p:cNvSpPr txBox="1"/>
            <p:nvPr/>
          </p:nvSpPr>
          <p:spPr>
            <a:xfrm>
              <a:off x="2707220" y="3644122"/>
              <a:ext cx="829073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>
                  <a:latin typeface="NikoshBAN" pitchFamily="2" charset="0"/>
                  <a:cs typeface="NikoshBAN" pitchFamily="2" charset="0"/>
                </a:rPr>
                <a:t>১×</a:t>
              </a:r>
              <a:r>
                <a:rPr lang="en-US" sz="3600">
                  <a:latin typeface="LipiBold" pitchFamily="2" charset="0"/>
                  <a:cs typeface="NikoshBAN" pitchFamily="2" charset="0"/>
                </a:rPr>
                <a:t>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55A0952-9D64-40FA-8238-9FD712F58AEE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2920D3F-0C52-40C0-A009-206CD3826D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06E42B-422F-4C47-B3DA-790590D8EFCC}"/>
              </a:ext>
            </a:extLst>
          </p:cNvPr>
          <p:cNvGrpSpPr/>
          <p:nvPr/>
        </p:nvGrpSpPr>
        <p:grpSpPr>
          <a:xfrm>
            <a:off x="3213845" y="2518574"/>
            <a:ext cx="669408" cy="1117944"/>
            <a:chOff x="2909858" y="3632306"/>
            <a:chExt cx="1601595" cy="1117944"/>
          </a:xfrm>
          <a:noFill/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1E9F9C-B087-472B-A31A-F654DEA42937}"/>
                </a:ext>
              </a:extLst>
            </p:cNvPr>
            <p:cNvSpPr txBox="1"/>
            <p:nvPr/>
          </p:nvSpPr>
          <p:spPr>
            <a:xfrm>
              <a:off x="2987256" y="3632306"/>
              <a:ext cx="89822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37635E-CA49-472E-85CD-7043882E06EB}"/>
                </a:ext>
              </a:extLst>
            </p:cNvPr>
            <p:cNvSpPr txBox="1"/>
            <p:nvPr/>
          </p:nvSpPr>
          <p:spPr>
            <a:xfrm>
              <a:off x="2909858" y="4103919"/>
              <a:ext cx="160159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BAFA3A8-3CC3-44E8-A650-DADBE40B73DD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8A93043-ED87-4146-8FA2-F529971A2A50}"/>
              </a:ext>
            </a:extLst>
          </p:cNvPr>
          <p:cNvSpPr txBox="1"/>
          <p:nvPr/>
        </p:nvSpPr>
        <p:spPr>
          <a:xfrm>
            <a:off x="2913967" y="168083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6D3313C-2D0C-42C9-92D8-5107F8283870}"/>
              </a:ext>
            </a:extLst>
          </p:cNvPr>
          <p:cNvGrpSpPr/>
          <p:nvPr/>
        </p:nvGrpSpPr>
        <p:grpSpPr>
          <a:xfrm>
            <a:off x="1169149" y="3556548"/>
            <a:ext cx="800448" cy="1146080"/>
            <a:chOff x="2987256" y="3632306"/>
            <a:chExt cx="1915115" cy="1146080"/>
          </a:xfrm>
          <a:noFill/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9AE6EF2-7548-4CD7-9463-E2FDA16C52EC}"/>
                </a:ext>
              </a:extLst>
            </p:cNvPr>
            <p:cNvSpPr txBox="1"/>
            <p:nvPr/>
          </p:nvSpPr>
          <p:spPr>
            <a:xfrm>
              <a:off x="2987256" y="3632306"/>
              <a:ext cx="4331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27531D-7E37-4050-BBE2-1922890CD8BF}"/>
                </a:ext>
              </a:extLst>
            </p:cNvPr>
            <p:cNvSpPr txBox="1"/>
            <p:nvPr/>
          </p:nvSpPr>
          <p:spPr>
            <a:xfrm>
              <a:off x="3010832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B78D4F4-B8DE-4393-B59E-5A3A1607E373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D7DABCE-9A25-4C3D-B105-9EB56BEE28FB}"/>
              </a:ext>
            </a:extLst>
          </p:cNvPr>
          <p:cNvSpPr txBox="1"/>
          <p:nvPr/>
        </p:nvSpPr>
        <p:spPr>
          <a:xfrm>
            <a:off x="1664958" y="371275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679CA58-064B-4249-8D97-B9B16E042CDC}"/>
              </a:ext>
            </a:extLst>
          </p:cNvPr>
          <p:cNvGrpSpPr/>
          <p:nvPr/>
        </p:nvGrpSpPr>
        <p:grpSpPr>
          <a:xfrm>
            <a:off x="2191966" y="3538499"/>
            <a:ext cx="800448" cy="1146080"/>
            <a:chOff x="2987256" y="3632306"/>
            <a:chExt cx="1915115" cy="1146080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F42001-08E8-46F6-8ADC-6BB22B164ABF}"/>
                </a:ext>
              </a:extLst>
            </p:cNvPr>
            <p:cNvSpPr txBox="1"/>
            <p:nvPr/>
          </p:nvSpPr>
          <p:spPr>
            <a:xfrm>
              <a:off x="2987256" y="3632306"/>
              <a:ext cx="89822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5DF2727-703F-490D-BC9A-C363D4F1ECFD}"/>
                </a:ext>
              </a:extLst>
            </p:cNvPr>
            <p:cNvSpPr txBox="1"/>
            <p:nvPr/>
          </p:nvSpPr>
          <p:spPr>
            <a:xfrm>
              <a:off x="3010832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D9FDC8C-A6E3-41CE-904A-49D63B3972F0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EC1ACA0-2475-4CEF-A7AD-2E78ED5F0610}"/>
              </a:ext>
            </a:extLst>
          </p:cNvPr>
          <p:cNvSpPr txBox="1"/>
          <p:nvPr/>
        </p:nvSpPr>
        <p:spPr>
          <a:xfrm>
            <a:off x="622701" y="372681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5C573B-B466-4EA1-BFD6-044211C47AF4}"/>
              </a:ext>
            </a:extLst>
          </p:cNvPr>
          <p:cNvGrpSpPr/>
          <p:nvPr/>
        </p:nvGrpSpPr>
        <p:grpSpPr>
          <a:xfrm>
            <a:off x="1193069" y="4618455"/>
            <a:ext cx="1372263" cy="1109784"/>
            <a:chOff x="2707220" y="3644122"/>
            <a:chExt cx="1372263" cy="1109784"/>
          </a:xfrm>
          <a:noFill/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E091CB3-E786-48F1-B676-5363A42C7797}"/>
                </a:ext>
              </a:extLst>
            </p:cNvPr>
            <p:cNvSpPr txBox="1"/>
            <p:nvPr/>
          </p:nvSpPr>
          <p:spPr>
            <a:xfrm>
              <a:off x="2707220" y="3644122"/>
              <a:ext cx="914033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৩+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CB9C817-96F4-4A0A-8607-6B4F6ED7C243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১২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81AE7F4-5162-4F76-B46A-E858D9A9F7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97883AD-2D2C-4514-827B-60586CEDAD48}"/>
              </a:ext>
            </a:extLst>
          </p:cNvPr>
          <p:cNvSpPr txBox="1"/>
          <p:nvPr/>
        </p:nvSpPr>
        <p:spPr>
          <a:xfrm>
            <a:off x="645962" y="476840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89E41D-0911-4D73-9033-774A844D2FCD}"/>
              </a:ext>
            </a:extLst>
          </p:cNvPr>
          <p:cNvSpPr txBox="1"/>
          <p:nvPr/>
        </p:nvSpPr>
        <p:spPr>
          <a:xfrm>
            <a:off x="718300" y="582660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2653B95-38CC-417C-82C2-0499801BEF3D}"/>
              </a:ext>
            </a:extLst>
          </p:cNvPr>
          <p:cNvGrpSpPr/>
          <p:nvPr/>
        </p:nvGrpSpPr>
        <p:grpSpPr>
          <a:xfrm>
            <a:off x="1399398" y="5683264"/>
            <a:ext cx="707704" cy="1146080"/>
            <a:chOff x="2987256" y="3632306"/>
            <a:chExt cx="1693221" cy="1146080"/>
          </a:xfrm>
          <a:noFill/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B31F48C-709D-4DF8-A1C1-E78592E312C5}"/>
                </a:ext>
              </a:extLst>
            </p:cNvPr>
            <p:cNvSpPr txBox="1"/>
            <p:nvPr/>
          </p:nvSpPr>
          <p:spPr>
            <a:xfrm>
              <a:off x="2987256" y="3632306"/>
              <a:ext cx="913564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৭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6E9865C-1455-414E-B754-FD0E10675039}"/>
                </a:ext>
              </a:extLst>
            </p:cNvPr>
            <p:cNvSpPr txBox="1"/>
            <p:nvPr/>
          </p:nvSpPr>
          <p:spPr>
            <a:xfrm>
              <a:off x="3010830" y="4132055"/>
              <a:ext cx="1669647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8F396C9-4D27-4230-A70D-8522E5B1CBDD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9DDD3248-A506-42C0-AC80-95973012F084}"/>
              </a:ext>
            </a:extLst>
          </p:cNvPr>
          <p:cNvCxnSpPr>
            <a:cxnSpLocks/>
            <a:stCxn id="172" idx="5"/>
          </p:cNvCxnSpPr>
          <p:nvPr/>
        </p:nvCxnSpPr>
        <p:spPr>
          <a:xfrm>
            <a:off x="10134952" y="2836614"/>
            <a:ext cx="914017" cy="550088"/>
          </a:xfrm>
          <a:prstGeom prst="straightConnector1">
            <a:avLst/>
          </a:prstGeom>
          <a:ln w="38100">
            <a:solidFill>
              <a:srgbClr val="CC33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7B7579C7-E0BB-4B1A-8C6F-C37D6D6C39C0}"/>
              </a:ext>
            </a:extLst>
          </p:cNvPr>
          <p:cNvCxnSpPr>
            <a:cxnSpLocks/>
          </p:cNvCxnSpPr>
          <p:nvPr/>
        </p:nvCxnSpPr>
        <p:spPr>
          <a:xfrm flipV="1">
            <a:off x="5336284" y="790626"/>
            <a:ext cx="503" cy="61781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9DE1BA8-1FE4-4E7C-A385-42326D79FB7F}"/>
              </a:ext>
            </a:extLst>
          </p:cNvPr>
          <p:cNvGrpSpPr/>
          <p:nvPr/>
        </p:nvGrpSpPr>
        <p:grpSpPr>
          <a:xfrm>
            <a:off x="5810314" y="3139775"/>
            <a:ext cx="5873986" cy="951191"/>
            <a:chOff x="6346567" y="3171908"/>
            <a:chExt cx="5873986" cy="951191"/>
          </a:xfrm>
        </p:grpSpPr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39841100-0210-412C-BF13-752ACAACD2DE}"/>
                </a:ext>
              </a:extLst>
            </p:cNvPr>
            <p:cNvGrpSpPr/>
            <p:nvPr/>
          </p:nvGrpSpPr>
          <p:grpSpPr>
            <a:xfrm>
              <a:off x="6346567" y="3274045"/>
              <a:ext cx="1010017" cy="830501"/>
              <a:chOff x="6346567" y="3274045"/>
              <a:chExt cx="1010017" cy="830501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0CB06320-57B9-4AED-9F14-CF5C7D44C683}"/>
                  </a:ext>
                </a:extLst>
              </p:cNvPr>
              <p:cNvGrpSpPr/>
              <p:nvPr/>
            </p:nvGrpSpPr>
            <p:grpSpPr>
              <a:xfrm>
                <a:off x="6346567" y="3274045"/>
                <a:ext cx="891215" cy="830501"/>
                <a:chOff x="897359" y="3094165"/>
                <a:chExt cx="1158791" cy="1216485"/>
              </a:xfrm>
            </p:grpSpPr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56E25BBB-430F-453F-9009-50E241615124}"/>
                    </a:ext>
                  </a:extLst>
                </p:cNvPr>
                <p:cNvSpPr txBox="1"/>
                <p:nvPr/>
              </p:nvSpPr>
              <p:spPr>
                <a:xfrm>
                  <a:off x="913150" y="3094165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</a:t>
                  </a:r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4C547895-6B17-48F9-B521-9AB291EE373D}"/>
                    </a:ext>
                  </a:extLst>
                </p:cNvPr>
                <p:cNvSpPr txBox="1"/>
                <p:nvPr/>
              </p:nvSpPr>
              <p:spPr>
                <a:xfrm>
                  <a:off x="897359" y="3544258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</a:t>
                  </a:r>
                </a:p>
              </p:txBody>
            </p: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2C082449-7C1C-4CF3-BAB9-626E8929CA3D}"/>
                    </a:ext>
                  </a:extLst>
                </p:cNvPr>
                <p:cNvCxnSpPr/>
                <p:nvPr/>
              </p:nvCxnSpPr>
              <p:spPr>
                <a:xfrm>
                  <a:off x="1124708" y="3670169"/>
                  <a:ext cx="685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3F5FB04-C081-415D-A275-F57D8BDA597C}"/>
                  </a:ext>
                </a:extLst>
              </p:cNvPr>
              <p:cNvSpPr txBox="1"/>
              <p:nvPr/>
            </p:nvSpPr>
            <p:spPr>
              <a:xfrm>
                <a:off x="6973604" y="3360272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50F5FC16-1498-447D-9BB5-09F7A103B80D}"/>
                </a:ext>
              </a:extLst>
            </p:cNvPr>
            <p:cNvGrpSpPr/>
            <p:nvPr/>
          </p:nvGrpSpPr>
          <p:grpSpPr>
            <a:xfrm>
              <a:off x="8207157" y="3255334"/>
              <a:ext cx="880993" cy="844570"/>
              <a:chOff x="8207157" y="3255334"/>
              <a:chExt cx="880993" cy="844570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688BF1D1-7C34-45B0-BD3A-EE42BE31182C}"/>
                  </a:ext>
                </a:extLst>
              </p:cNvPr>
              <p:cNvGrpSpPr/>
              <p:nvPr/>
            </p:nvGrpSpPr>
            <p:grpSpPr>
              <a:xfrm>
                <a:off x="8207157" y="3255334"/>
                <a:ext cx="880993" cy="844570"/>
                <a:chOff x="913150" y="3114771"/>
                <a:chExt cx="1145500" cy="1237092"/>
              </a:xfrm>
            </p:grpSpPr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77DB4A30-71CE-4817-822C-1E21AD42AF0F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85334B6B-B2A1-4438-BF0F-514CF61EBEB4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৬</a:t>
                  </a:r>
                </a:p>
              </p:txBody>
            </p: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0890028C-69FF-4F97-8648-27E0FC0DC9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4708" y="3711382"/>
                  <a:ext cx="591042" cy="4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B7414252-7CAE-4081-89F8-A0229C17A197}"/>
                  </a:ext>
                </a:extLst>
              </p:cNvPr>
              <p:cNvSpPr txBox="1"/>
              <p:nvPr/>
            </p:nvSpPr>
            <p:spPr>
              <a:xfrm>
                <a:off x="8679266" y="3367665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A08AEF53-E9D8-4518-9E2F-CB65A0248D0F}"/>
                </a:ext>
              </a:extLst>
            </p:cNvPr>
            <p:cNvGrpSpPr/>
            <p:nvPr/>
          </p:nvGrpSpPr>
          <p:grpSpPr>
            <a:xfrm>
              <a:off x="8936620" y="3202387"/>
              <a:ext cx="1086145" cy="916990"/>
              <a:chOff x="8936620" y="3202387"/>
              <a:chExt cx="1086145" cy="916990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A3E4A7E7-B645-430A-9336-D9DA5B6F1020}"/>
                  </a:ext>
                </a:extLst>
              </p:cNvPr>
              <p:cNvGrpSpPr/>
              <p:nvPr/>
            </p:nvGrpSpPr>
            <p:grpSpPr>
              <a:xfrm>
                <a:off x="8936620" y="3202387"/>
                <a:ext cx="879070" cy="916990"/>
                <a:chOff x="2739868" y="3713805"/>
                <a:chExt cx="1712741" cy="916990"/>
              </a:xfrm>
              <a:noFill/>
            </p:grpSpPr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1CF19926-1CEB-4CA6-8CBD-D59C5BC4147C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580976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2C04AEF2-99CC-419F-97D6-5B25E94A7E53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71274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F31C1193-E1EE-44CA-AE85-DAD3AD0CD6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301A2A92-D6E5-4E0F-991F-F9F95BFCCAE5}"/>
                  </a:ext>
                </a:extLst>
              </p:cNvPr>
              <p:cNvSpPr txBox="1"/>
              <p:nvPr/>
            </p:nvSpPr>
            <p:spPr>
              <a:xfrm>
                <a:off x="9639785" y="3382890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BE2CE430-AEA7-4135-88A6-B01EB7047DED}"/>
                </a:ext>
              </a:extLst>
            </p:cNvPr>
            <p:cNvGrpSpPr/>
            <p:nvPr/>
          </p:nvGrpSpPr>
          <p:grpSpPr>
            <a:xfrm>
              <a:off x="9808525" y="3252992"/>
              <a:ext cx="984334" cy="844570"/>
              <a:chOff x="9808525" y="3252992"/>
              <a:chExt cx="984334" cy="844570"/>
            </a:xfrm>
          </p:grpSpPr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A63E53F5-628E-4ED6-9D7F-F852BC59C690}"/>
                  </a:ext>
                </a:extLst>
              </p:cNvPr>
              <p:cNvGrpSpPr/>
              <p:nvPr/>
            </p:nvGrpSpPr>
            <p:grpSpPr>
              <a:xfrm>
                <a:off x="9808525" y="3252992"/>
                <a:ext cx="923198" cy="844570"/>
                <a:chOff x="748522" y="3114771"/>
                <a:chExt cx="1200377" cy="1237092"/>
              </a:xfrm>
            </p:grpSpPr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8DA59893-37B2-4BA9-8089-F7A4C19B8DD0}"/>
                    </a:ext>
                  </a:extLst>
                </p:cNvPr>
                <p:cNvSpPr txBox="1"/>
                <p:nvPr/>
              </p:nvSpPr>
              <p:spPr>
                <a:xfrm>
                  <a:off x="748522" y="3114771"/>
                  <a:ext cx="1143001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</a:t>
                  </a:r>
                </a:p>
              </p:txBody>
            </p:sp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6B97D045-CE31-4280-A7AE-0FDE5329DBB0}"/>
                    </a:ext>
                  </a:extLst>
                </p:cNvPr>
                <p:cNvSpPr txBox="1"/>
                <p:nvPr/>
              </p:nvSpPr>
              <p:spPr>
                <a:xfrm>
                  <a:off x="805899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৯</a:t>
                  </a:r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490DC7A7-221B-4622-B646-0DAD1015F1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4708" y="3721612"/>
                  <a:ext cx="481523" cy="103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4156A7C2-6498-4E9C-84EF-FE0312EBF7F1}"/>
                  </a:ext>
                </a:extLst>
              </p:cNvPr>
              <p:cNvSpPr txBox="1"/>
              <p:nvPr/>
            </p:nvSpPr>
            <p:spPr>
              <a:xfrm>
                <a:off x="10409879" y="3298053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</p:txBody>
          </p: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3B88FAB8-0AA5-45F2-85F5-C5D70FE593AA}"/>
                </a:ext>
              </a:extLst>
            </p:cNvPr>
            <p:cNvGrpSpPr/>
            <p:nvPr/>
          </p:nvGrpSpPr>
          <p:grpSpPr>
            <a:xfrm>
              <a:off x="11339560" y="3264717"/>
              <a:ext cx="880993" cy="844570"/>
              <a:chOff x="913150" y="3114771"/>
              <a:chExt cx="1145500" cy="1237092"/>
            </a:xfrm>
          </p:grpSpPr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4FAA0A73-E4D0-4E42-A7E0-C18F7A096953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00387B85-6C6A-4745-94AA-2CFECA6D8969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১২</a:t>
                </a:r>
              </a:p>
            </p:txBody>
          </p: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99A5AF20-8AFD-459B-A7E9-434862A11E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4708" y="3711382"/>
                <a:ext cx="591042" cy="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24DDEC60-2F8D-4E8A-9C84-1D55FBA2E16C}"/>
                </a:ext>
              </a:extLst>
            </p:cNvPr>
            <p:cNvGrpSpPr/>
            <p:nvPr/>
          </p:nvGrpSpPr>
          <p:grpSpPr>
            <a:xfrm>
              <a:off x="10528534" y="3171908"/>
              <a:ext cx="987671" cy="916990"/>
              <a:chOff x="10528534" y="3171908"/>
              <a:chExt cx="987671" cy="916990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45CB58DE-5B6A-49F9-8900-475DF67F4241}"/>
                  </a:ext>
                </a:extLst>
              </p:cNvPr>
              <p:cNvGrpSpPr/>
              <p:nvPr/>
            </p:nvGrpSpPr>
            <p:grpSpPr>
              <a:xfrm>
                <a:off x="10528534" y="3171908"/>
                <a:ext cx="879070" cy="916990"/>
                <a:chOff x="2739868" y="3713805"/>
                <a:chExt cx="1712741" cy="916990"/>
              </a:xfrm>
              <a:noFill/>
            </p:grpSpPr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8E9AD61F-D2CF-4D2B-8FE8-3CE8A875EEA0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549744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>
                      <a:latin typeface="LipiBold" pitchFamily="2" charset="0"/>
                      <a:cs typeface="NikoshBAN" pitchFamily="2" charset="0"/>
                    </a:rPr>
                    <a:t>৪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F2111F7E-ECBB-4826-8B6D-CB251BF4901B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71274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৪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E62A81FB-6C37-4C17-ABE5-06693A47E1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FE8C036C-0406-43F6-90A6-A7D42FED352E}"/>
                  </a:ext>
                </a:extLst>
              </p:cNvPr>
              <p:cNvSpPr txBox="1"/>
              <p:nvPr/>
            </p:nvSpPr>
            <p:spPr>
              <a:xfrm>
                <a:off x="11133225" y="3352411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9DFB23CF-7639-4109-B405-03948D9C55B9}"/>
                </a:ext>
              </a:extLst>
            </p:cNvPr>
            <p:cNvGrpSpPr/>
            <p:nvPr/>
          </p:nvGrpSpPr>
          <p:grpSpPr>
            <a:xfrm>
              <a:off x="7367822" y="3230717"/>
              <a:ext cx="926963" cy="892382"/>
              <a:chOff x="7367822" y="3230717"/>
              <a:chExt cx="926963" cy="892382"/>
            </a:xfrm>
          </p:grpSpPr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BDE29B8-1C06-41B2-A6BB-0E87EA67882C}"/>
                  </a:ext>
                </a:extLst>
              </p:cNvPr>
              <p:cNvSpPr txBox="1"/>
              <p:nvPr/>
            </p:nvSpPr>
            <p:spPr>
              <a:xfrm>
                <a:off x="7911805" y="3385232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DB87D154-B67E-4429-A4B7-2634B81C6FCB}"/>
                  </a:ext>
                </a:extLst>
              </p:cNvPr>
              <p:cNvGrpSpPr/>
              <p:nvPr/>
            </p:nvGrpSpPr>
            <p:grpSpPr>
              <a:xfrm>
                <a:off x="7367822" y="3230717"/>
                <a:ext cx="812352" cy="892382"/>
                <a:chOff x="1341842" y="6018857"/>
                <a:chExt cx="812352" cy="892382"/>
              </a:xfrm>
            </p:grpSpPr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8A7115A4-9EE1-45AE-8BCF-67C7B6D30C94}"/>
                    </a:ext>
                  </a:extLst>
                </p:cNvPr>
                <p:cNvGrpSpPr/>
                <p:nvPr/>
              </p:nvGrpSpPr>
              <p:grpSpPr>
                <a:xfrm>
                  <a:off x="1341842" y="6388019"/>
                  <a:ext cx="812352" cy="523220"/>
                  <a:chOff x="2739868" y="4107575"/>
                  <a:chExt cx="1582750" cy="523220"/>
                </a:xfrm>
                <a:noFill/>
              </p:grpSpPr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8B14C3ED-A34C-41B7-85AC-48A4320A1D0F}"/>
                      </a:ext>
                    </a:extLst>
                  </p:cNvPr>
                  <p:cNvSpPr txBox="1"/>
                  <p:nvPr/>
                </p:nvSpPr>
                <p:spPr>
                  <a:xfrm>
                    <a:off x="2739868" y="4107575"/>
                    <a:ext cx="1582750" cy="523220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bn-IN" sz="2800" dirty="0">
                        <a:latin typeface="NikoshBAN" pitchFamily="2" charset="0"/>
                        <a:cs typeface="NikoshBAN" pitchFamily="2" charset="0"/>
                      </a:rPr>
                      <a:t>৩</a:t>
                    </a:r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×</a:t>
                    </a:r>
                    <a:r>
                      <a:rPr lang="en-US" sz="2800" dirty="0">
                        <a:latin typeface="LipiBold" pitchFamily="2" charset="0"/>
                        <a:cs typeface="NikoshBAN" pitchFamily="2" charset="0"/>
                      </a:rPr>
                      <a:t>২</a:t>
                    </a:r>
                    <a:endParaRPr lang="en-US" sz="2800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E5DA94F9-1DB6-4A28-88B8-34E76E8D06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41646" y="4196416"/>
                    <a:ext cx="1032326" cy="0"/>
                  </a:xfrm>
                  <a:prstGeom prst="line">
                    <a:avLst/>
                  </a:prstGeom>
                  <a:grpFill/>
                  <a:ln w="28575"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3A99F4D2-15B3-40BD-A001-267D545B5400}"/>
                    </a:ext>
                  </a:extLst>
                </p:cNvPr>
                <p:cNvSpPr/>
                <p:nvPr/>
              </p:nvSpPr>
              <p:spPr>
                <a:xfrm>
                  <a:off x="1416426" y="6018857"/>
                  <a:ext cx="69762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</a:t>
                  </a:r>
                  <a:endParaRPr lang="en-US" sz="2800" dirty="0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1E7B02-8609-4D94-8076-05EECC1424BB}"/>
              </a:ext>
            </a:extLst>
          </p:cNvPr>
          <p:cNvGrpSpPr/>
          <p:nvPr/>
        </p:nvGrpSpPr>
        <p:grpSpPr>
          <a:xfrm>
            <a:off x="5762997" y="2148976"/>
            <a:ext cx="4508087" cy="920712"/>
            <a:chOff x="6395721" y="2163038"/>
            <a:chExt cx="4508087" cy="920712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1714355-685F-403A-80DD-EB14537C5AA8}"/>
                </a:ext>
              </a:extLst>
            </p:cNvPr>
            <p:cNvGrpSpPr/>
            <p:nvPr/>
          </p:nvGrpSpPr>
          <p:grpSpPr>
            <a:xfrm>
              <a:off x="6395721" y="2190837"/>
              <a:ext cx="1048541" cy="844570"/>
              <a:chOff x="6395721" y="2190837"/>
              <a:chExt cx="1048541" cy="844570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3D468BAC-EAFF-42A7-A82D-C057307C0044}"/>
                  </a:ext>
                </a:extLst>
              </p:cNvPr>
              <p:cNvGrpSpPr/>
              <p:nvPr/>
            </p:nvGrpSpPr>
            <p:grpSpPr>
              <a:xfrm>
                <a:off x="6395721" y="2190837"/>
                <a:ext cx="880993" cy="844570"/>
                <a:chOff x="913150" y="3114771"/>
                <a:chExt cx="1145500" cy="1237092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C9652650-2740-434C-92F3-8B80B5787595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</a:t>
                  </a: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37AA7E10-9499-4497-8C5E-1ED08FFFB5A8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৪</a:t>
                  </a: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1618A2AC-C0AD-4011-B61E-74913F9C3912}"/>
                    </a:ext>
                  </a:extLst>
                </p:cNvPr>
                <p:cNvCxnSpPr/>
                <p:nvPr/>
              </p:nvCxnSpPr>
              <p:spPr>
                <a:xfrm>
                  <a:off x="1124708" y="3711382"/>
                  <a:ext cx="685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62BD6E8-4207-43EA-BBDD-47FB72686F68}"/>
                  </a:ext>
                </a:extLst>
              </p:cNvPr>
              <p:cNvSpPr txBox="1"/>
              <p:nvPr/>
            </p:nvSpPr>
            <p:spPr>
              <a:xfrm>
                <a:off x="7061282" y="2320923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1C08691C-C865-416C-BAEE-98988353CD67}"/>
                </a:ext>
              </a:extLst>
            </p:cNvPr>
            <p:cNvGrpSpPr/>
            <p:nvPr/>
          </p:nvGrpSpPr>
          <p:grpSpPr>
            <a:xfrm>
              <a:off x="8294835" y="2215985"/>
              <a:ext cx="930039" cy="844570"/>
              <a:chOff x="8294835" y="2215985"/>
              <a:chExt cx="930039" cy="844570"/>
            </a:xfrm>
          </p:grpSpPr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818D4934-DE3B-4875-9A7A-DDD0502FB1B9}"/>
                  </a:ext>
                </a:extLst>
              </p:cNvPr>
              <p:cNvGrpSpPr/>
              <p:nvPr/>
            </p:nvGrpSpPr>
            <p:grpSpPr>
              <a:xfrm>
                <a:off x="8294835" y="2215985"/>
                <a:ext cx="880993" cy="844570"/>
                <a:chOff x="913150" y="3114771"/>
                <a:chExt cx="1145500" cy="1237092"/>
              </a:xfrm>
            </p:grpSpPr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E7760ACA-3266-4628-BFB8-0B933A947C93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519E8EED-5E64-4ECE-912C-15A78BE1EDAF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৮</a:t>
                  </a:r>
                </a:p>
              </p:txBody>
            </p: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5816676D-DCB6-47EB-8284-A0379ECC1B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4708" y="3711382"/>
                  <a:ext cx="591042" cy="4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FE93510-C3D9-45E0-8BA2-7542CA4D642A}"/>
                  </a:ext>
                </a:extLst>
              </p:cNvPr>
              <p:cNvSpPr txBox="1"/>
              <p:nvPr/>
            </p:nvSpPr>
            <p:spPr>
              <a:xfrm>
                <a:off x="8841894" y="2328316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82ADFB16-33D9-41E1-86CF-546BAB7C3A72}"/>
                </a:ext>
              </a:extLst>
            </p:cNvPr>
            <p:cNvGrpSpPr/>
            <p:nvPr/>
          </p:nvGrpSpPr>
          <p:grpSpPr>
            <a:xfrm>
              <a:off x="10022815" y="2213643"/>
              <a:ext cx="880993" cy="844570"/>
              <a:chOff x="913150" y="3114771"/>
              <a:chExt cx="1145500" cy="1237092"/>
            </a:xfrm>
          </p:grpSpPr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3F2ABD1C-4929-4D54-82F4-1B721BBCD5BE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BC79C0C-5ADA-4DCC-88F0-629537857AFA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১২</a:t>
                </a:r>
              </a:p>
            </p:txBody>
          </p: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42D2DA8E-E93E-4623-962B-E02857BE93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4708" y="3711382"/>
                <a:ext cx="591042" cy="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7639EF1-6BAE-483E-8F65-9718FF4A0102}"/>
                </a:ext>
              </a:extLst>
            </p:cNvPr>
            <p:cNvGrpSpPr/>
            <p:nvPr/>
          </p:nvGrpSpPr>
          <p:grpSpPr>
            <a:xfrm>
              <a:off x="9099248" y="2163038"/>
              <a:ext cx="1086145" cy="916990"/>
              <a:chOff x="9099248" y="2163038"/>
              <a:chExt cx="1086145" cy="916990"/>
            </a:xfrm>
          </p:grpSpPr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17780B50-7636-4B3D-9C3A-0747CDD2E0C6}"/>
                  </a:ext>
                </a:extLst>
              </p:cNvPr>
              <p:cNvGrpSpPr/>
              <p:nvPr/>
            </p:nvGrpSpPr>
            <p:grpSpPr>
              <a:xfrm>
                <a:off x="9099248" y="2163038"/>
                <a:ext cx="885204" cy="916990"/>
                <a:chOff x="2739868" y="3713805"/>
                <a:chExt cx="1724692" cy="916990"/>
              </a:xfrm>
              <a:noFill/>
            </p:grpSpPr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7DDC0E84-42DB-4A24-92CB-BFA927C74C9F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634068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E4C53A52-0270-4D38-8482-DC11DE636DDD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71274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৪×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789449AE-006F-4786-A9F9-CF8DD551B2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F9CD145-6656-4ED9-80C1-98710BC7FCC2}"/>
                  </a:ext>
                </a:extLst>
              </p:cNvPr>
              <p:cNvSpPr txBox="1"/>
              <p:nvPr/>
            </p:nvSpPr>
            <p:spPr>
              <a:xfrm>
                <a:off x="9802413" y="2343541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29539396-A64E-45D2-95A3-54B715374CAF}"/>
                </a:ext>
              </a:extLst>
            </p:cNvPr>
            <p:cNvGrpSpPr/>
            <p:nvPr/>
          </p:nvGrpSpPr>
          <p:grpSpPr>
            <a:xfrm>
              <a:off x="7455500" y="2166760"/>
              <a:ext cx="978740" cy="916990"/>
              <a:chOff x="7455500" y="2166760"/>
              <a:chExt cx="978740" cy="916990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706D0B39-57AF-4E70-9174-425DEA221ABE}"/>
                  </a:ext>
                </a:extLst>
              </p:cNvPr>
              <p:cNvGrpSpPr/>
              <p:nvPr/>
            </p:nvGrpSpPr>
            <p:grpSpPr>
              <a:xfrm>
                <a:off x="7455500" y="2166760"/>
                <a:ext cx="940906" cy="916990"/>
                <a:chOff x="2739868" y="3713805"/>
                <a:chExt cx="1833219" cy="916990"/>
              </a:xfrm>
              <a:noFill/>
            </p:grpSpPr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09AAD930-ED62-4032-8D6B-1BEFD90D6F9C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518511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B8B689AC-7346-4ACD-8D87-2611069F64D6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833219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৪×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5825AA9A-5828-4D8F-8862-BFC426D223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C8445DB7-C37F-4B72-A1B3-4A4DD559475F}"/>
                  </a:ext>
                </a:extLst>
              </p:cNvPr>
              <p:cNvSpPr txBox="1"/>
              <p:nvPr/>
            </p:nvSpPr>
            <p:spPr>
              <a:xfrm>
                <a:off x="8051260" y="2345096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</p:grpSp>
      <p:sp>
        <p:nvSpPr>
          <p:cNvPr id="296" name="TextBox 295">
            <a:extLst>
              <a:ext uri="{FF2B5EF4-FFF2-40B4-BE49-F238E27FC236}">
                <a16:creationId xmlns:a16="http://schemas.microsoft.com/office/drawing/2014/main" id="{1CB08DA2-590C-4AB9-B87E-5E72789433A4}"/>
              </a:ext>
            </a:extLst>
          </p:cNvPr>
          <p:cNvSpPr txBox="1"/>
          <p:nvPr/>
        </p:nvSpPr>
        <p:spPr>
          <a:xfrm>
            <a:off x="1604381" y="269212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E268EBB-3D48-4E41-8497-87C2A72D7649}"/>
              </a:ext>
            </a:extLst>
          </p:cNvPr>
          <p:cNvGrpSpPr/>
          <p:nvPr/>
        </p:nvGrpSpPr>
        <p:grpSpPr>
          <a:xfrm>
            <a:off x="737559" y="2621642"/>
            <a:ext cx="882836" cy="980322"/>
            <a:chOff x="737559" y="2621642"/>
            <a:chExt cx="882836" cy="980322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694C759-E05A-4CF6-84B9-0E4DCCD64230}"/>
                </a:ext>
              </a:extLst>
            </p:cNvPr>
            <p:cNvSpPr txBox="1"/>
            <p:nvPr/>
          </p:nvSpPr>
          <p:spPr>
            <a:xfrm>
              <a:off x="737559" y="2621642"/>
              <a:ext cx="879070" cy="441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B6E4DC9F-2F7C-4C9C-A1C9-E27D78681C07}"/>
                </a:ext>
              </a:extLst>
            </p:cNvPr>
            <p:cNvSpPr txBox="1"/>
            <p:nvPr/>
          </p:nvSpPr>
          <p:spPr>
            <a:xfrm>
              <a:off x="741325" y="2955634"/>
              <a:ext cx="879070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3D8C9847-F1A4-4C15-8622-D3B46DA65310}"/>
                </a:ext>
              </a:extLst>
            </p:cNvPr>
            <p:cNvCxnSpPr/>
            <p:nvPr/>
          </p:nvCxnSpPr>
          <p:spPr>
            <a:xfrm>
              <a:off x="900265" y="3099289"/>
              <a:ext cx="5274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A0593C-4401-4D5E-A303-BD6F4A9A7AA2}"/>
              </a:ext>
            </a:extLst>
          </p:cNvPr>
          <p:cNvGrpSpPr/>
          <p:nvPr/>
        </p:nvGrpSpPr>
        <p:grpSpPr>
          <a:xfrm>
            <a:off x="739971" y="1647282"/>
            <a:ext cx="875849" cy="1008845"/>
            <a:chOff x="739971" y="1647282"/>
            <a:chExt cx="875849" cy="1008845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43A3AE7B-4B3F-4A8C-8DBA-A384534157B5}"/>
                </a:ext>
              </a:extLst>
            </p:cNvPr>
            <p:cNvSpPr txBox="1"/>
            <p:nvPr/>
          </p:nvSpPr>
          <p:spPr>
            <a:xfrm>
              <a:off x="739971" y="1647282"/>
              <a:ext cx="873938" cy="406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DBB35044-19B2-4439-A338-7A37F1608715}"/>
                </a:ext>
              </a:extLst>
            </p:cNvPr>
            <p:cNvSpPr txBox="1"/>
            <p:nvPr/>
          </p:nvSpPr>
          <p:spPr>
            <a:xfrm>
              <a:off x="741882" y="2009796"/>
              <a:ext cx="87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4223E158-5CE5-4974-8865-F2ACD868EDF2}"/>
                </a:ext>
              </a:extLst>
            </p:cNvPr>
            <p:cNvCxnSpPr/>
            <p:nvPr/>
          </p:nvCxnSpPr>
          <p:spPr>
            <a:xfrm>
              <a:off x="915714" y="2150242"/>
              <a:ext cx="524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Rectangle 170">
            <a:extLst>
              <a:ext uri="{FF2B5EF4-FFF2-40B4-BE49-F238E27FC236}">
                <a16:creationId xmlns:a16="http://schemas.microsoft.com/office/drawing/2014/main" id="{A31E6C35-18AE-4DA7-9A01-51BC6AEB3872}"/>
              </a:ext>
            </a:extLst>
          </p:cNvPr>
          <p:cNvSpPr/>
          <p:nvPr/>
        </p:nvSpPr>
        <p:spPr>
          <a:xfrm>
            <a:off x="5367377" y="933428"/>
            <a:ext cx="6851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172" name="Circle: Hollow 171">
            <a:extLst>
              <a:ext uri="{FF2B5EF4-FFF2-40B4-BE49-F238E27FC236}">
                <a16:creationId xmlns:a16="http://schemas.microsoft.com/office/drawing/2014/main" id="{6F72F92F-8E49-481F-A40E-23D032D08D55}"/>
              </a:ext>
            </a:extLst>
          </p:cNvPr>
          <p:cNvSpPr/>
          <p:nvPr/>
        </p:nvSpPr>
        <p:spPr>
          <a:xfrm>
            <a:off x="9372577" y="2199581"/>
            <a:ext cx="893178" cy="746330"/>
          </a:xfrm>
          <a:prstGeom prst="donut">
            <a:avLst>
              <a:gd name="adj" fmla="val 3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74" name="Circle: Hollow 173">
            <a:extLst>
              <a:ext uri="{FF2B5EF4-FFF2-40B4-BE49-F238E27FC236}">
                <a16:creationId xmlns:a16="http://schemas.microsoft.com/office/drawing/2014/main" id="{2888083A-8E8F-4237-80BB-372E794C0BCD}"/>
              </a:ext>
            </a:extLst>
          </p:cNvPr>
          <p:cNvSpPr/>
          <p:nvPr/>
        </p:nvSpPr>
        <p:spPr>
          <a:xfrm>
            <a:off x="3146994" y="1620503"/>
            <a:ext cx="1003896" cy="922136"/>
          </a:xfrm>
          <a:prstGeom prst="donut">
            <a:avLst>
              <a:gd name="adj" fmla="val 3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75" name="Circle: Hollow 174">
            <a:extLst>
              <a:ext uri="{FF2B5EF4-FFF2-40B4-BE49-F238E27FC236}">
                <a16:creationId xmlns:a16="http://schemas.microsoft.com/office/drawing/2014/main" id="{ABCFFF98-2896-404D-B2E8-AD7EC24274BF}"/>
              </a:ext>
            </a:extLst>
          </p:cNvPr>
          <p:cNvSpPr/>
          <p:nvPr/>
        </p:nvSpPr>
        <p:spPr>
          <a:xfrm>
            <a:off x="2986655" y="2650456"/>
            <a:ext cx="1003896" cy="922136"/>
          </a:xfrm>
          <a:prstGeom prst="donut">
            <a:avLst>
              <a:gd name="adj" fmla="val 3392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76" name="Circle: Hollow 175">
            <a:extLst>
              <a:ext uri="{FF2B5EF4-FFF2-40B4-BE49-F238E27FC236}">
                <a16:creationId xmlns:a16="http://schemas.microsoft.com/office/drawing/2014/main" id="{DE4A94F2-13D4-409C-A6D3-486D9AAC1322}"/>
              </a:ext>
            </a:extLst>
          </p:cNvPr>
          <p:cNvSpPr/>
          <p:nvPr/>
        </p:nvSpPr>
        <p:spPr>
          <a:xfrm>
            <a:off x="10825988" y="3201555"/>
            <a:ext cx="1003896" cy="922136"/>
          </a:xfrm>
          <a:prstGeom prst="donut">
            <a:avLst>
              <a:gd name="adj" fmla="val 3392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5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32" grpId="0"/>
      <p:bldP spid="37" grpId="0"/>
      <p:bldP spid="42" grpId="0"/>
      <p:bldP spid="47" grpId="0"/>
      <p:bldP spid="48" grpId="0"/>
      <p:bldP spid="296" grpId="0"/>
      <p:bldP spid="171" grpId="0"/>
      <p:bldP spid="172" grpId="0" animBg="1"/>
      <p:bldP spid="174" grpId="0" animBg="1"/>
      <p:bldP spid="175" grpId="0" animBg="1"/>
      <p:bldP spid="1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4E72256-B28C-436B-BC0D-857AF4CFC304}"/>
              </a:ext>
            </a:extLst>
          </p:cNvPr>
          <p:cNvGrpSpPr/>
          <p:nvPr/>
        </p:nvGrpSpPr>
        <p:grpSpPr>
          <a:xfrm>
            <a:off x="809358" y="1049763"/>
            <a:ext cx="2227712" cy="1008845"/>
            <a:chOff x="809358" y="1049763"/>
            <a:chExt cx="2227712" cy="100884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6582D2D-9C72-404B-AC9E-F56910DC0746}"/>
                </a:ext>
              </a:extLst>
            </p:cNvPr>
            <p:cNvGrpSpPr/>
            <p:nvPr/>
          </p:nvGrpSpPr>
          <p:grpSpPr>
            <a:xfrm>
              <a:off x="2156077" y="1049763"/>
              <a:ext cx="880993" cy="981746"/>
              <a:chOff x="913150" y="2826287"/>
              <a:chExt cx="1145500" cy="1438023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192CBE-3E3B-4D1F-816E-8BE2E0FC419F}"/>
                  </a:ext>
                </a:extLst>
              </p:cNvPr>
              <p:cNvSpPr txBox="1"/>
              <p:nvPr/>
            </p:nvSpPr>
            <p:spPr>
              <a:xfrm>
                <a:off x="913150" y="2826287"/>
                <a:ext cx="1143000" cy="94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৫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4A14D-FCF3-4F5F-AC85-F128F645E5FD}"/>
                  </a:ext>
                </a:extLst>
              </p:cNvPr>
              <p:cNvSpPr txBox="1"/>
              <p:nvPr/>
            </p:nvSpPr>
            <p:spPr>
              <a:xfrm>
                <a:off x="915650" y="3317589"/>
                <a:ext cx="1143000" cy="946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৬</a:t>
                </a:r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245C4A7-A86C-45E7-A01E-31CC998E8FF1}"/>
                  </a:ext>
                </a:extLst>
              </p:cNvPr>
              <p:cNvCxnSpPr/>
              <p:nvPr/>
            </p:nvCxnSpPr>
            <p:spPr>
              <a:xfrm>
                <a:off x="1124708" y="3525926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36DF8A6-C136-4B94-907E-CEF73EE12935}"/>
                </a:ext>
              </a:extLst>
            </p:cNvPr>
            <p:cNvGrpSpPr/>
            <p:nvPr/>
          </p:nvGrpSpPr>
          <p:grpSpPr>
            <a:xfrm>
              <a:off x="809358" y="1049763"/>
              <a:ext cx="875849" cy="1008845"/>
              <a:chOff x="913151" y="2147489"/>
              <a:chExt cx="1145499" cy="180435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92F5738-F2E0-467F-8A08-041854BEA479}"/>
                  </a:ext>
                </a:extLst>
              </p:cNvPr>
              <p:cNvSpPr txBox="1"/>
              <p:nvPr/>
            </p:nvSpPr>
            <p:spPr>
              <a:xfrm>
                <a:off x="913151" y="2147489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0C92FE-4628-4905-8D4D-61862F7C58E6}"/>
                  </a:ext>
                </a:extLst>
              </p:cNvPr>
              <p:cNvSpPr txBox="1"/>
              <p:nvPr/>
            </p:nvSpPr>
            <p:spPr>
              <a:xfrm>
                <a:off x="915650" y="2795858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৮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A0F788C-A25A-43A7-AF00-8EF4D40EC4DA}"/>
                  </a:ext>
                </a:extLst>
              </p:cNvPr>
              <p:cNvCxnSpPr/>
              <p:nvPr/>
            </p:nvCxnSpPr>
            <p:spPr>
              <a:xfrm>
                <a:off x="1143000" y="3047051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1B8CE0-0D51-43C6-A5C7-F0923B52ACAE}"/>
                </a:ext>
              </a:extLst>
            </p:cNvPr>
            <p:cNvSpPr txBox="1"/>
            <p:nvPr/>
          </p:nvSpPr>
          <p:spPr>
            <a:xfrm>
              <a:off x="1691287" y="1142689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2A6B08F-9336-4975-AEB0-82DF8BA54FE9}"/>
              </a:ext>
            </a:extLst>
          </p:cNvPr>
          <p:cNvSpPr txBox="1"/>
          <p:nvPr/>
        </p:nvSpPr>
        <p:spPr>
          <a:xfrm>
            <a:off x="215732" y="251017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3C1D725-8F05-43C7-84A4-8266AB8CE1A7}"/>
              </a:ext>
            </a:extLst>
          </p:cNvPr>
          <p:cNvGrpSpPr/>
          <p:nvPr/>
        </p:nvGrpSpPr>
        <p:grpSpPr>
          <a:xfrm>
            <a:off x="512495" y="2318853"/>
            <a:ext cx="1571264" cy="1121938"/>
            <a:chOff x="2707220" y="3644122"/>
            <a:chExt cx="1571264" cy="1121938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56985F-7D39-46AE-A72A-6D7216DCFE32}"/>
                </a:ext>
              </a:extLst>
            </p:cNvPr>
            <p:cNvSpPr txBox="1"/>
            <p:nvPr/>
          </p:nvSpPr>
          <p:spPr>
            <a:xfrm>
              <a:off x="2707220" y="3644122"/>
              <a:ext cx="1571264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২৪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÷৮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E16EB7-678A-43E0-B657-672BD932126F}"/>
                </a:ext>
              </a:extLst>
            </p:cNvPr>
            <p:cNvSpPr txBox="1"/>
            <p:nvPr/>
          </p:nvSpPr>
          <p:spPr>
            <a:xfrm>
              <a:off x="3151020" y="4119729"/>
              <a:ext cx="73313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২৪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D128EE5-185F-42CE-B91B-4320B2401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8000" y="4219349"/>
              <a:ext cx="1222047" cy="13835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4D0C37B-A59B-4960-B49D-9C54B9447D5E}"/>
              </a:ext>
            </a:extLst>
          </p:cNvPr>
          <p:cNvGrpSpPr/>
          <p:nvPr/>
        </p:nvGrpSpPr>
        <p:grpSpPr>
          <a:xfrm>
            <a:off x="2402481" y="2313930"/>
            <a:ext cx="635369" cy="1086120"/>
            <a:chOff x="2759779" y="3662286"/>
            <a:chExt cx="1520154" cy="1086120"/>
          </a:xfrm>
          <a:noFill/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AA15CB3-2A47-4599-BBC2-9C17044FDC6C}"/>
                </a:ext>
              </a:extLst>
            </p:cNvPr>
            <p:cNvSpPr txBox="1"/>
            <p:nvPr/>
          </p:nvSpPr>
          <p:spPr>
            <a:xfrm>
              <a:off x="2900863" y="3662286"/>
              <a:ext cx="103629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42A7278-8E2B-4572-9470-922C83AA41BA}"/>
                </a:ext>
              </a:extLst>
            </p:cNvPr>
            <p:cNvSpPr txBox="1"/>
            <p:nvPr/>
          </p:nvSpPr>
          <p:spPr>
            <a:xfrm>
              <a:off x="2759779" y="4102075"/>
              <a:ext cx="152015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4A84729-123B-477F-A148-C91107B25159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A625282-1874-41F7-A734-2DDEDB8F4553}"/>
              </a:ext>
            </a:extLst>
          </p:cNvPr>
          <p:cNvSpPr txBox="1"/>
          <p:nvPr/>
        </p:nvSpPr>
        <p:spPr>
          <a:xfrm>
            <a:off x="5006817" y="2398950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66A95F-9AB8-4B9A-8C05-B105968397C6}"/>
              </a:ext>
            </a:extLst>
          </p:cNvPr>
          <p:cNvSpPr txBox="1"/>
          <p:nvPr/>
        </p:nvSpPr>
        <p:spPr>
          <a:xfrm>
            <a:off x="2983071" y="2432965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A97430-ACCD-4EAE-9A05-C795699B2F3B}"/>
              </a:ext>
            </a:extLst>
          </p:cNvPr>
          <p:cNvGrpSpPr/>
          <p:nvPr/>
        </p:nvGrpSpPr>
        <p:grpSpPr>
          <a:xfrm>
            <a:off x="3385430" y="2288430"/>
            <a:ext cx="1652038" cy="1109784"/>
            <a:chOff x="2664918" y="3644122"/>
            <a:chExt cx="1652038" cy="1109784"/>
          </a:xfrm>
          <a:noFill/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42A2FB2-DB8F-4AB0-A692-F47294BDBD4F}"/>
                </a:ext>
              </a:extLst>
            </p:cNvPr>
            <p:cNvSpPr txBox="1"/>
            <p:nvPr/>
          </p:nvSpPr>
          <p:spPr>
            <a:xfrm>
              <a:off x="2707220" y="3644122"/>
              <a:ext cx="160973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৪÷৬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৫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28C14D-1D87-4BC1-BC19-288339FF5058}"/>
                </a:ext>
              </a:extLst>
            </p:cNvPr>
            <p:cNvSpPr txBox="1"/>
            <p:nvPr/>
          </p:nvSpPr>
          <p:spPr>
            <a:xfrm>
              <a:off x="266491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  ২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1BC9620-B14F-443A-A877-95BDA3764A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3377"/>
              <a:ext cx="1361339" cy="2240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B0BD3D0-EDD3-4439-A731-ACEAB7FDF85B}"/>
              </a:ext>
            </a:extLst>
          </p:cNvPr>
          <p:cNvGrpSpPr/>
          <p:nvPr/>
        </p:nvGrpSpPr>
        <p:grpSpPr>
          <a:xfrm>
            <a:off x="5489920" y="2150330"/>
            <a:ext cx="669408" cy="1126666"/>
            <a:chOff x="2909858" y="3623584"/>
            <a:chExt cx="1601595" cy="1126666"/>
          </a:xfrm>
          <a:noFill/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1CF594-424C-4F14-A8EB-1D2C8107F3D5}"/>
                </a:ext>
              </a:extLst>
            </p:cNvPr>
            <p:cNvSpPr txBox="1"/>
            <p:nvPr/>
          </p:nvSpPr>
          <p:spPr>
            <a:xfrm>
              <a:off x="2909858" y="3623584"/>
              <a:ext cx="144283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২০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EDF9FAF-7A4B-4ACE-8C41-41CF7FF339EF}"/>
                </a:ext>
              </a:extLst>
            </p:cNvPr>
            <p:cNvSpPr txBox="1"/>
            <p:nvPr/>
          </p:nvSpPr>
          <p:spPr>
            <a:xfrm>
              <a:off x="2909858" y="4103919"/>
              <a:ext cx="160159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D5BB64B-4FD3-4696-96EE-53A11189CB74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3E08924-6D3B-42B4-A209-7A956480CFA1}"/>
              </a:ext>
            </a:extLst>
          </p:cNvPr>
          <p:cNvSpPr txBox="1"/>
          <p:nvPr/>
        </p:nvSpPr>
        <p:spPr>
          <a:xfrm>
            <a:off x="1996958" y="2480413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C25FCD0-091A-4846-B2D6-C322F61CC0BC}"/>
              </a:ext>
            </a:extLst>
          </p:cNvPr>
          <p:cNvGrpSpPr/>
          <p:nvPr/>
        </p:nvGrpSpPr>
        <p:grpSpPr>
          <a:xfrm>
            <a:off x="636299" y="3366267"/>
            <a:ext cx="790594" cy="1146080"/>
            <a:chOff x="2652190" y="3632306"/>
            <a:chExt cx="1891539" cy="1146080"/>
          </a:xfrm>
          <a:noFill/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70B98D-4191-4521-9774-C13749E14851}"/>
                </a:ext>
              </a:extLst>
            </p:cNvPr>
            <p:cNvSpPr txBox="1"/>
            <p:nvPr/>
          </p:nvSpPr>
          <p:spPr>
            <a:xfrm>
              <a:off x="2987256" y="3632306"/>
              <a:ext cx="103629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B6F69D-648C-4EF4-AFDB-EF9612D6A5F4}"/>
                </a:ext>
              </a:extLst>
            </p:cNvPr>
            <p:cNvSpPr txBox="1"/>
            <p:nvPr/>
          </p:nvSpPr>
          <p:spPr>
            <a:xfrm>
              <a:off x="2652190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03A653C-290A-410C-AB1E-D81D8C6D40A6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8C74D76-7964-4D31-9F30-07D96846C6CD}"/>
              </a:ext>
            </a:extLst>
          </p:cNvPr>
          <p:cNvSpPr txBox="1"/>
          <p:nvPr/>
        </p:nvSpPr>
        <p:spPr>
          <a:xfrm>
            <a:off x="1376379" y="352380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7DF6672-075C-4690-9917-7252E1ECEAE0}"/>
              </a:ext>
            </a:extLst>
          </p:cNvPr>
          <p:cNvGrpSpPr/>
          <p:nvPr/>
        </p:nvGrpSpPr>
        <p:grpSpPr>
          <a:xfrm>
            <a:off x="1734066" y="3348218"/>
            <a:ext cx="790594" cy="1146080"/>
            <a:chOff x="2831512" y="3632306"/>
            <a:chExt cx="1891539" cy="1146080"/>
          </a:xfrm>
          <a:noFill/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F82A86F-A137-4B84-BC8B-43B845DB7089}"/>
                </a:ext>
              </a:extLst>
            </p:cNvPr>
            <p:cNvSpPr txBox="1"/>
            <p:nvPr/>
          </p:nvSpPr>
          <p:spPr>
            <a:xfrm>
              <a:off x="2987256" y="3632306"/>
              <a:ext cx="144283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২০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5A83FC-12A8-4603-8806-CCA59D280D6E}"/>
                </a:ext>
              </a:extLst>
            </p:cNvPr>
            <p:cNvSpPr txBox="1"/>
            <p:nvPr/>
          </p:nvSpPr>
          <p:spPr>
            <a:xfrm>
              <a:off x="2831512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52E80A1-BDE0-4C50-B683-7D25029CAA3A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AE2610A-1C29-430E-B432-0A215B127FFA}"/>
              </a:ext>
            </a:extLst>
          </p:cNvPr>
          <p:cNvSpPr txBox="1"/>
          <p:nvPr/>
        </p:nvSpPr>
        <p:spPr>
          <a:xfrm>
            <a:off x="229897" y="3536538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ACC1BA1-26A6-4D08-9E65-E7D4C080CA46}"/>
              </a:ext>
            </a:extLst>
          </p:cNvPr>
          <p:cNvGrpSpPr/>
          <p:nvPr/>
        </p:nvGrpSpPr>
        <p:grpSpPr>
          <a:xfrm>
            <a:off x="638043" y="4518109"/>
            <a:ext cx="1363841" cy="1109784"/>
            <a:chOff x="2485038" y="3644122"/>
            <a:chExt cx="1363841" cy="1109784"/>
          </a:xfrm>
          <a:noFill/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E4A4D10-6277-4E08-8E18-C6A47B623E17}"/>
                </a:ext>
              </a:extLst>
            </p:cNvPr>
            <p:cNvSpPr txBox="1"/>
            <p:nvPr/>
          </p:nvSpPr>
          <p:spPr>
            <a:xfrm>
              <a:off x="2707220" y="3644122"/>
              <a:ext cx="1141659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৩+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D7ED7F8-1A39-4E34-9922-DB172E57DB57}"/>
                </a:ext>
              </a:extLst>
            </p:cNvPr>
            <p:cNvSpPr txBox="1"/>
            <p:nvPr/>
          </p:nvSpPr>
          <p:spPr>
            <a:xfrm>
              <a:off x="248503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২৪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C296A49-72F2-4996-8DDB-47500F11B8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90431"/>
              <a:ext cx="936146" cy="535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A690A285-5703-43CB-BA8E-E313C5D1003B}"/>
              </a:ext>
            </a:extLst>
          </p:cNvPr>
          <p:cNvSpPr txBox="1"/>
          <p:nvPr/>
        </p:nvSpPr>
        <p:spPr>
          <a:xfrm>
            <a:off x="313118" y="4668063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106445-D515-4875-AF5B-A939E8C112BD}"/>
              </a:ext>
            </a:extLst>
          </p:cNvPr>
          <p:cNvSpPr txBox="1"/>
          <p:nvPr/>
        </p:nvSpPr>
        <p:spPr>
          <a:xfrm>
            <a:off x="272311" y="5676343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8ED916C-0F6E-4D90-A635-9E3C3DF2268F}"/>
              </a:ext>
            </a:extLst>
          </p:cNvPr>
          <p:cNvGrpSpPr/>
          <p:nvPr/>
        </p:nvGrpSpPr>
        <p:grpSpPr>
          <a:xfrm>
            <a:off x="862494" y="5561315"/>
            <a:ext cx="707704" cy="1146080"/>
            <a:chOff x="2987256" y="3632306"/>
            <a:chExt cx="1693221" cy="1146080"/>
          </a:xfrm>
          <a:noFill/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9FDC691-A3B7-4456-B6FF-459227A14094}"/>
                </a:ext>
              </a:extLst>
            </p:cNvPr>
            <p:cNvSpPr txBox="1"/>
            <p:nvPr/>
          </p:nvSpPr>
          <p:spPr>
            <a:xfrm>
              <a:off x="2987256" y="3632306"/>
              <a:ext cx="153104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২৩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71E65C6-5B8A-4F5B-92F3-7427FC24A906}"/>
                </a:ext>
              </a:extLst>
            </p:cNvPr>
            <p:cNvSpPr txBox="1"/>
            <p:nvPr/>
          </p:nvSpPr>
          <p:spPr>
            <a:xfrm>
              <a:off x="3010830" y="4132055"/>
              <a:ext cx="1669647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D1AA7A0-2661-4ECF-9AF8-48FCA8CA84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5433" y="4188362"/>
              <a:ext cx="1502865" cy="7419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A9FE876F-14BB-4CB0-90EA-F7565D23BA37}"/>
              </a:ext>
            </a:extLst>
          </p:cNvPr>
          <p:cNvSpPr txBox="1"/>
          <p:nvPr/>
        </p:nvSpPr>
        <p:spPr>
          <a:xfrm>
            <a:off x="6203629" y="3127853"/>
            <a:ext cx="5819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৮,   ১৬,   ২৪,  ৩২,  ৪০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CD99B9-6CD2-4356-971B-56FBCF6D3258}"/>
              </a:ext>
            </a:extLst>
          </p:cNvPr>
          <p:cNvSpPr txBox="1"/>
          <p:nvPr/>
        </p:nvSpPr>
        <p:spPr>
          <a:xfrm>
            <a:off x="6049474" y="3954523"/>
            <a:ext cx="6096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৬,   ১২,   ১৮,  ২৪,  ৩০  </a:t>
            </a:r>
          </a:p>
        </p:txBody>
      </p:sp>
      <p:sp>
        <p:nvSpPr>
          <p:cNvPr id="54" name="Circle: Hollow 53">
            <a:extLst>
              <a:ext uri="{FF2B5EF4-FFF2-40B4-BE49-F238E27FC236}">
                <a16:creationId xmlns:a16="http://schemas.microsoft.com/office/drawing/2014/main" id="{3495CEB7-A8D6-4C3A-BD3E-230BB57A86CE}"/>
              </a:ext>
            </a:extLst>
          </p:cNvPr>
          <p:cNvSpPr/>
          <p:nvPr/>
        </p:nvSpPr>
        <p:spPr>
          <a:xfrm>
            <a:off x="9898365" y="3206433"/>
            <a:ext cx="545136" cy="435446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55804955-FD3A-4AA3-B666-0CBC7E7E6E57}"/>
              </a:ext>
            </a:extLst>
          </p:cNvPr>
          <p:cNvSpPr/>
          <p:nvPr/>
        </p:nvSpPr>
        <p:spPr>
          <a:xfrm flipV="1">
            <a:off x="10505815" y="3985861"/>
            <a:ext cx="545136" cy="522097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0B988EB-035C-4771-846D-B81D0E4E4211}"/>
              </a:ext>
            </a:extLst>
          </p:cNvPr>
          <p:cNvCxnSpPr>
            <a:cxnSpLocks/>
          </p:cNvCxnSpPr>
          <p:nvPr/>
        </p:nvCxnSpPr>
        <p:spPr>
          <a:xfrm flipH="1" flipV="1">
            <a:off x="6324145" y="1139703"/>
            <a:ext cx="24226" cy="57182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CD003C8-F250-4B7B-B2F5-1531567CA0ED}"/>
              </a:ext>
            </a:extLst>
          </p:cNvPr>
          <p:cNvSpPr/>
          <p:nvPr/>
        </p:nvSpPr>
        <p:spPr>
          <a:xfrm>
            <a:off x="3809207" y="172912"/>
            <a:ext cx="44454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B17F80E-F570-4693-A179-DF1DFA70FBD7}"/>
              </a:ext>
            </a:extLst>
          </p:cNvPr>
          <p:cNvSpPr/>
          <p:nvPr/>
        </p:nvSpPr>
        <p:spPr>
          <a:xfrm>
            <a:off x="6203629" y="1814379"/>
            <a:ext cx="56452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60" name="Circle: Hollow 59">
            <a:extLst>
              <a:ext uri="{FF2B5EF4-FFF2-40B4-BE49-F238E27FC236}">
                <a16:creationId xmlns:a16="http://schemas.microsoft.com/office/drawing/2014/main" id="{267A13FB-DEB9-4B41-A5D7-0C283094C581}"/>
              </a:ext>
            </a:extLst>
          </p:cNvPr>
          <p:cNvSpPr/>
          <p:nvPr/>
        </p:nvSpPr>
        <p:spPr>
          <a:xfrm>
            <a:off x="3932407" y="2768905"/>
            <a:ext cx="762119" cy="646331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1" name="Circle: Hollow 60">
            <a:extLst>
              <a:ext uri="{FF2B5EF4-FFF2-40B4-BE49-F238E27FC236}">
                <a16:creationId xmlns:a16="http://schemas.microsoft.com/office/drawing/2014/main" id="{D48376FE-4849-47BB-941A-BEB9852955AD}"/>
              </a:ext>
            </a:extLst>
          </p:cNvPr>
          <p:cNvSpPr/>
          <p:nvPr/>
        </p:nvSpPr>
        <p:spPr>
          <a:xfrm>
            <a:off x="947580" y="2871582"/>
            <a:ext cx="762119" cy="646331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88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/>
      <p:bldP spid="31" grpId="0"/>
      <p:bldP spid="36" grpId="0"/>
      <p:bldP spid="41" grpId="0"/>
      <p:bldP spid="46" grpId="0"/>
      <p:bldP spid="47" grpId="0"/>
      <p:bldP spid="52" grpId="0"/>
      <p:bldP spid="53" grpId="0"/>
      <p:bldP spid="54" grpId="0" animBg="1"/>
      <p:bldP spid="55" grpId="0" animBg="1"/>
      <p:bldP spid="59" grpId="0"/>
      <p:bldP spid="60" grpId="0" animBg="1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2BC53B4-2F74-4C11-A84D-33D8FF2B665A}"/>
              </a:ext>
            </a:extLst>
          </p:cNvPr>
          <p:cNvGrpSpPr/>
          <p:nvPr/>
        </p:nvGrpSpPr>
        <p:grpSpPr>
          <a:xfrm>
            <a:off x="2962193" y="1952126"/>
            <a:ext cx="880993" cy="981746"/>
            <a:chOff x="913150" y="2826287"/>
            <a:chExt cx="1145500" cy="143802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7E13C46-33FB-4FE2-A2DD-7C2B5E722746}"/>
                </a:ext>
              </a:extLst>
            </p:cNvPr>
            <p:cNvSpPr txBox="1"/>
            <p:nvPr/>
          </p:nvSpPr>
          <p:spPr>
            <a:xfrm>
              <a:off x="913150" y="2826287"/>
              <a:ext cx="1143000" cy="946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0A1EFAA-A26B-4858-8452-A4A37F3D6A0C}"/>
                </a:ext>
              </a:extLst>
            </p:cNvPr>
            <p:cNvSpPr txBox="1"/>
            <p:nvPr/>
          </p:nvSpPr>
          <p:spPr>
            <a:xfrm>
              <a:off x="915650" y="3317589"/>
              <a:ext cx="1143000" cy="94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৬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720BA15-CD42-4E5F-99D0-72E9E4D885BE}"/>
                </a:ext>
              </a:extLst>
            </p:cNvPr>
            <p:cNvCxnSpPr/>
            <p:nvPr/>
          </p:nvCxnSpPr>
          <p:spPr>
            <a:xfrm>
              <a:off x="1124708" y="3525926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8FC4851-4BC7-46E0-92AF-062837F5225F}"/>
              </a:ext>
            </a:extLst>
          </p:cNvPr>
          <p:cNvGrpSpPr/>
          <p:nvPr/>
        </p:nvGrpSpPr>
        <p:grpSpPr>
          <a:xfrm>
            <a:off x="1615474" y="1952126"/>
            <a:ext cx="875849" cy="1008845"/>
            <a:chOff x="913151" y="2147489"/>
            <a:chExt cx="1145499" cy="180435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C7FF1F-5857-4A9D-B446-CB0EC4686462}"/>
                </a:ext>
              </a:extLst>
            </p:cNvPr>
            <p:cNvSpPr txBox="1"/>
            <p:nvPr/>
          </p:nvSpPr>
          <p:spPr>
            <a:xfrm>
              <a:off x="913151" y="2147489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F0598E-A519-4CDB-8190-3FC45C1CD467}"/>
                </a:ext>
              </a:extLst>
            </p:cNvPr>
            <p:cNvSpPr txBox="1"/>
            <p:nvPr/>
          </p:nvSpPr>
          <p:spPr>
            <a:xfrm>
              <a:off x="915650" y="2795858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690845-FE58-40AA-BB88-6ACDC20BB9EB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4B1B0CD-7773-4B30-AA29-0E4F51C2217E}"/>
              </a:ext>
            </a:extLst>
          </p:cNvPr>
          <p:cNvSpPr txBox="1"/>
          <p:nvPr/>
        </p:nvSpPr>
        <p:spPr>
          <a:xfrm>
            <a:off x="2497403" y="2045052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B6592E-993D-4AF9-9ABF-73E48C03D74A}"/>
              </a:ext>
            </a:extLst>
          </p:cNvPr>
          <p:cNvSpPr/>
          <p:nvPr/>
        </p:nvSpPr>
        <p:spPr>
          <a:xfrm>
            <a:off x="4074577" y="979551"/>
            <a:ext cx="35926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E59032-8F67-4D2C-B3CC-D92AD17A6A20}"/>
              </a:ext>
            </a:extLst>
          </p:cNvPr>
          <p:cNvSpPr/>
          <p:nvPr/>
        </p:nvSpPr>
        <p:spPr>
          <a:xfrm>
            <a:off x="4340047" y="151768"/>
            <a:ext cx="2638269" cy="584775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220C7D6-3E5F-4E7B-B9D5-04357BDA392E}"/>
              </a:ext>
            </a:extLst>
          </p:cNvPr>
          <p:cNvGrpSpPr/>
          <p:nvPr/>
        </p:nvGrpSpPr>
        <p:grpSpPr>
          <a:xfrm>
            <a:off x="2849899" y="3440032"/>
            <a:ext cx="880993" cy="981746"/>
            <a:chOff x="913150" y="2826287"/>
            <a:chExt cx="1145500" cy="143802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3E39F9-AB3D-42B4-9C1D-01FDB03BEA79}"/>
                </a:ext>
              </a:extLst>
            </p:cNvPr>
            <p:cNvSpPr txBox="1"/>
            <p:nvPr/>
          </p:nvSpPr>
          <p:spPr>
            <a:xfrm>
              <a:off x="913150" y="2826287"/>
              <a:ext cx="1143000" cy="946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6ED696-B918-46B1-A16C-575392A57CEB}"/>
                </a:ext>
              </a:extLst>
            </p:cNvPr>
            <p:cNvSpPr txBox="1"/>
            <p:nvPr/>
          </p:nvSpPr>
          <p:spPr>
            <a:xfrm>
              <a:off x="915650" y="3317589"/>
              <a:ext cx="1143000" cy="94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৫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EACAF58-1D63-48E2-8353-5546BF6510D7}"/>
                </a:ext>
              </a:extLst>
            </p:cNvPr>
            <p:cNvCxnSpPr/>
            <p:nvPr/>
          </p:nvCxnSpPr>
          <p:spPr>
            <a:xfrm>
              <a:off x="1124708" y="3525926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F509C9D-737F-4386-BA05-1979673AEC8F}"/>
              </a:ext>
            </a:extLst>
          </p:cNvPr>
          <p:cNvGrpSpPr/>
          <p:nvPr/>
        </p:nvGrpSpPr>
        <p:grpSpPr>
          <a:xfrm>
            <a:off x="1503180" y="3440032"/>
            <a:ext cx="875849" cy="1008845"/>
            <a:chOff x="913151" y="2147489"/>
            <a:chExt cx="1145499" cy="180435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910E91-CAFB-463F-B821-4C89EAB4C0D1}"/>
                </a:ext>
              </a:extLst>
            </p:cNvPr>
            <p:cNvSpPr txBox="1"/>
            <p:nvPr/>
          </p:nvSpPr>
          <p:spPr>
            <a:xfrm>
              <a:off x="913151" y="2147489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BF489E9-E4E2-4A61-A9DD-6993E7554343}"/>
                </a:ext>
              </a:extLst>
            </p:cNvPr>
            <p:cNvSpPr txBox="1"/>
            <p:nvPr/>
          </p:nvSpPr>
          <p:spPr>
            <a:xfrm>
              <a:off x="915650" y="2795858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071BED8-3AFF-4E3B-8976-8F63EBCD52ED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77241DF-FB67-437B-A212-341425157DFC}"/>
              </a:ext>
            </a:extLst>
          </p:cNvPr>
          <p:cNvSpPr txBox="1"/>
          <p:nvPr/>
        </p:nvSpPr>
        <p:spPr>
          <a:xfrm>
            <a:off x="2385109" y="3532958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94C246-F9F4-4012-9218-FD551C03D3D3}"/>
              </a:ext>
            </a:extLst>
          </p:cNvPr>
          <p:cNvSpPr txBox="1"/>
          <p:nvPr/>
        </p:nvSpPr>
        <p:spPr>
          <a:xfrm>
            <a:off x="917279" y="1980609"/>
            <a:ext cx="873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B04857-A34D-4B98-B9AD-9F05EE1C90C8}"/>
              </a:ext>
            </a:extLst>
          </p:cNvPr>
          <p:cNvSpPr txBox="1"/>
          <p:nvPr/>
        </p:nvSpPr>
        <p:spPr>
          <a:xfrm>
            <a:off x="829815" y="3498179"/>
            <a:ext cx="873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</a:p>
        </p:txBody>
      </p:sp>
    </p:spTree>
    <p:extLst>
      <p:ext uri="{BB962C8B-B14F-4D97-AF65-F5344CB8AC3E}">
        <p14:creationId xmlns:p14="http://schemas.microsoft.com/office/powerpoint/2010/main" val="219710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C46AA51-810E-4564-8CFF-4399C22953C4}"/>
              </a:ext>
            </a:extLst>
          </p:cNvPr>
          <p:cNvGrpSpPr/>
          <p:nvPr/>
        </p:nvGrpSpPr>
        <p:grpSpPr>
          <a:xfrm>
            <a:off x="7021999" y="2481019"/>
            <a:ext cx="880993" cy="995813"/>
            <a:chOff x="913150" y="2764469"/>
            <a:chExt cx="1145500" cy="145862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AE0CA87-9AE8-41DB-AB57-A879B6AC2A5E}"/>
                </a:ext>
              </a:extLst>
            </p:cNvPr>
            <p:cNvSpPr txBox="1"/>
            <p:nvPr/>
          </p:nvSpPr>
          <p:spPr>
            <a:xfrm>
              <a:off x="913150" y="2764469"/>
              <a:ext cx="1143000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C4DD92-A941-483F-82D8-C0599FF40552}"/>
                </a:ext>
              </a:extLst>
            </p:cNvPr>
            <p:cNvSpPr txBox="1"/>
            <p:nvPr/>
          </p:nvSpPr>
          <p:spPr>
            <a:xfrm>
              <a:off x="915650" y="3276376"/>
              <a:ext cx="1143000" cy="94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EDC4636-8083-4D92-88B1-D4B405B0EECF}"/>
                </a:ext>
              </a:extLst>
            </p:cNvPr>
            <p:cNvCxnSpPr/>
            <p:nvPr/>
          </p:nvCxnSpPr>
          <p:spPr>
            <a:xfrm>
              <a:off x="1124708" y="3525926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9DAE28E-E356-4EDE-8D6B-669A1DA9DBA5}"/>
              </a:ext>
            </a:extLst>
          </p:cNvPr>
          <p:cNvGrpSpPr/>
          <p:nvPr/>
        </p:nvGrpSpPr>
        <p:grpSpPr>
          <a:xfrm>
            <a:off x="4323155" y="2508049"/>
            <a:ext cx="875849" cy="994777"/>
            <a:chOff x="913151" y="2147489"/>
            <a:chExt cx="1145499" cy="177919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E368735-F9FC-4163-925E-C0ADFE36E44D}"/>
                </a:ext>
              </a:extLst>
            </p:cNvPr>
            <p:cNvSpPr txBox="1"/>
            <p:nvPr/>
          </p:nvSpPr>
          <p:spPr>
            <a:xfrm>
              <a:off x="913151" y="2147489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B694E6-359E-4B06-AAE7-A7D006202601}"/>
                </a:ext>
              </a:extLst>
            </p:cNvPr>
            <p:cNvSpPr txBox="1"/>
            <p:nvPr/>
          </p:nvSpPr>
          <p:spPr>
            <a:xfrm>
              <a:off x="915650" y="2770697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D46218-0884-4F20-91CB-19B7403E539D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01B30937-F156-408F-9316-CC7DB369D0BE}"/>
              </a:ext>
            </a:extLst>
          </p:cNvPr>
          <p:cNvSpPr/>
          <p:nvPr/>
        </p:nvSpPr>
        <p:spPr>
          <a:xfrm>
            <a:off x="6742712" y="2274103"/>
            <a:ext cx="1489823" cy="264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65B94C-E8C4-498C-980F-9A7986D375D8}"/>
              </a:ext>
            </a:extLst>
          </p:cNvPr>
          <p:cNvSpPr txBox="1"/>
          <p:nvPr/>
        </p:nvSpPr>
        <p:spPr>
          <a:xfrm>
            <a:off x="5788287" y="1471758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D919F85-4A34-4DE0-A04D-CBBB3DB3168E}"/>
              </a:ext>
            </a:extLst>
          </p:cNvPr>
          <p:cNvGrpSpPr/>
          <p:nvPr/>
        </p:nvGrpSpPr>
        <p:grpSpPr>
          <a:xfrm>
            <a:off x="4062459" y="3428353"/>
            <a:ext cx="1513711" cy="1260429"/>
            <a:chOff x="975455" y="4460229"/>
            <a:chExt cx="1513711" cy="126042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24AEB86-DDE6-4C09-97F4-5E9A9D64F5B5}"/>
                </a:ext>
              </a:extLst>
            </p:cNvPr>
            <p:cNvSpPr/>
            <p:nvPr/>
          </p:nvSpPr>
          <p:spPr>
            <a:xfrm>
              <a:off x="990911" y="4460229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92B361A-C7BE-4113-BA1C-22817F179048}"/>
                </a:ext>
              </a:extLst>
            </p:cNvPr>
            <p:cNvCxnSpPr/>
            <p:nvPr/>
          </p:nvCxnSpPr>
          <p:spPr>
            <a:xfrm>
              <a:off x="975460" y="466205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F49D963-EA0C-4C6D-8283-41D4AB877E0F}"/>
                </a:ext>
              </a:extLst>
            </p:cNvPr>
            <p:cNvCxnSpPr/>
            <p:nvPr/>
          </p:nvCxnSpPr>
          <p:spPr>
            <a:xfrm>
              <a:off x="982493" y="487319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D00643D-4468-45C0-AC7B-4766A48161CF}"/>
                </a:ext>
              </a:extLst>
            </p:cNvPr>
            <p:cNvCxnSpPr/>
            <p:nvPr/>
          </p:nvCxnSpPr>
          <p:spPr>
            <a:xfrm>
              <a:off x="980147" y="509593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F022A86-8FDF-4C97-85B8-31FCCBA30BF8}"/>
                </a:ext>
              </a:extLst>
            </p:cNvPr>
            <p:cNvCxnSpPr/>
            <p:nvPr/>
          </p:nvCxnSpPr>
          <p:spPr>
            <a:xfrm>
              <a:off x="977801" y="5290537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FC39A2C-0A8D-4B25-8AAC-0D409A2045BC}"/>
                </a:ext>
              </a:extLst>
            </p:cNvPr>
            <p:cNvCxnSpPr/>
            <p:nvPr/>
          </p:nvCxnSpPr>
          <p:spPr>
            <a:xfrm>
              <a:off x="975455" y="5499209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DF8703B8-CA1A-4EC1-BE53-7B970C711CC6}"/>
                </a:ext>
              </a:extLst>
            </p:cNvPr>
            <p:cNvCxnSpPr/>
            <p:nvPr/>
          </p:nvCxnSpPr>
          <p:spPr>
            <a:xfrm>
              <a:off x="987184" y="456123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C48B3F5B-B46F-4E30-A261-619D8256C432}"/>
                </a:ext>
              </a:extLst>
            </p:cNvPr>
            <p:cNvCxnSpPr/>
            <p:nvPr/>
          </p:nvCxnSpPr>
          <p:spPr>
            <a:xfrm>
              <a:off x="984840" y="4769910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0BF3723-CC1B-4BD9-B392-824893815E5E}"/>
                </a:ext>
              </a:extLst>
            </p:cNvPr>
            <p:cNvCxnSpPr/>
            <p:nvPr/>
          </p:nvCxnSpPr>
          <p:spPr>
            <a:xfrm>
              <a:off x="982497" y="4978582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2CAFE68F-0429-42C1-BF0A-7B93797C4B2B}"/>
                </a:ext>
              </a:extLst>
            </p:cNvPr>
            <p:cNvCxnSpPr/>
            <p:nvPr/>
          </p:nvCxnSpPr>
          <p:spPr>
            <a:xfrm>
              <a:off x="980152" y="5187254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1329B619-D1EF-4264-AF0B-DB33580F88DA}"/>
                </a:ext>
              </a:extLst>
            </p:cNvPr>
            <p:cNvCxnSpPr/>
            <p:nvPr/>
          </p:nvCxnSpPr>
          <p:spPr>
            <a:xfrm>
              <a:off x="977807" y="5395926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F6025045-DE5E-4D59-AC8E-B49F07F101C3}"/>
                </a:ext>
              </a:extLst>
            </p:cNvPr>
            <p:cNvCxnSpPr/>
            <p:nvPr/>
          </p:nvCxnSpPr>
          <p:spPr>
            <a:xfrm>
              <a:off x="975462" y="5618666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5B00951-7F91-4AC5-8FD3-2326BCA8B648}"/>
              </a:ext>
            </a:extLst>
          </p:cNvPr>
          <p:cNvGrpSpPr/>
          <p:nvPr/>
        </p:nvGrpSpPr>
        <p:grpSpPr>
          <a:xfrm>
            <a:off x="4257848" y="4583134"/>
            <a:ext cx="887229" cy="1081362"/>
            <a:chOff x="913151" y="2210861"/>
            <a:chExt cx="1145499" cy="176685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311B43E-3616-4BE3-96F9-BFC1F17D1EC9}"/>
                </a:ext>
              </a:extLst>
            </p:cNvPr>
            <p:cNvSpPr txBox="1"/>
            <p:nvPr/>
          </p:nvSpPr>
          <p:spPr>
            <a:xfrm>
              <a:off x="913151" y="2210861"/>
              <a:ext cx="1142999" cy="1056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৮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1054223-23EF-4625-AD6C-DCD1F58C7DF4}"/>
                </a:ext>
              </a:extLst>
            </p:cNvPr>
            <p:cNvSpPr txBox="1"/>
            <p:nvPr/>
          </p:nvSpPr>
          <p:spPr>
            <a:xfrm>
              <a:off x="915651" y="2921665"/>
              <a:ext cx="1142999" cy="1056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১২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4166F73-56B6-4009-85AC-5FB32BDB4377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5DB7535-BF41-4411-BC9D-013DACE38BFC}"/>
              </a:ext>
            </a:extLst>
          </p:cNvPr>
          <p:cNvGrpSpPr/>
          <p:nvPr/>
        </p:nvGrpSpPr>
        <p:grpSpPr>
          <a:xfrm>
            <a:off x="6917372" y="4656637"/>
            <a:ext cx="1142999" cy="1063313"/>
            <a:chOff x="913151" y="2348777"/>
            <a:chExt cx="1145499" cy="146087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8E24A23-DF37-4117-A0F0-B41A19F6B4AB}"/>
                </a:ext>
              </a:extLst>
            </p:cNvPr>
            <p:cNvSpPr txBox="1"/>
            <p:nvPr/>
          </p:nvSpPr>
          <p:spPr>
            <a:xfrm>
              <a:off x="913151" y="2348777"/>
              <a:ext cx="1143000" cy="887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9A10EA1-76EA-495E-9B15-CCC2DC2C1C10}"/>
                </a:ext>
              </a:extLst>
            </p:cNvPr>
            <p:cNvSpPr txBox="1"/>
            <p:nvPr/>
          </p:nvSpPr>
          <p:spPr>
            <a:xfrm>
              <a:off x="915650" y="2921664"/>
              <a:ext cx="1143000" cy="887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১২ 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0A10C08-110F-4D94-9B38-EFC82E8FC309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DFBCD89-7890-4624-8031-11E1A4B5A340}"/>
              </a:ext>
            </a:extLst>
          </p:cNvPr>
          <p:cNvGrpSpPr/>
          <p:nvPr/>
        </p:nvGrpSpPr>
        <p:grpSpPr>
          <a:xfrm>
            <a:off x="4124439" y="1268504"/>
            <a:ext cx="1487912" cy="1260429"/>
            <a:chOff x="3697417" y="1763987"/>
            <a:chExt cx="1487912" cy="126042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2B777C4-BBC8-49EC-98A4-ED0E10EAB591}"/>
                </a:ext>
              </a:extLst>
            </p:cNvPr>
            <p:cNvSpPr/>
            <p:nvPr/>
          </p:nvSpPr>
          <p:spPr>
            <a:xfrm>
              <a:off x="3697417" y="1763987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E1D469-3ADF-443E-A06B-01ADF2E47A70}"/>
                </a:ext>
              </a:extLst>
            </p:cNvPr>
            <p:cNvSpPr/>
            <p:nvPr/>
          </p:nvSpPr>
          <p:spPr>
            <a:xfrm>
              <a:off x="3697417" y="1763987"/>
              <a:ext cx="1487912" cy="4066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5773B2D-5504-4DC0-A1CD-1F58CB48EBE7}"/>
                </a:ext>
              </a:extLst>
            </p:cNvPr>
            <p:cNvSpPr/>
            <p:nvPr/>
          </p:nvSpPr>
          <p:spPr>
            <a:xfrm>
              <a:off x="3707330" y="2573952"/>
              <a:ext cx="1476183" cy="44603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6D4BEA12-105F-4455-A6BE-01F57CE65E40}"/>
              </a:ext>
            </a:extLst>
          </p:cNvPr>
          <p:cNvSpPr txBox="1"/>
          <p:nvPr/>
        </p:nvSpPr>
        <p:spPr>
          <a:xfrm>
            <a:off x="5823934" y="3593956"/>
            <a:ext cx="4122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79B33D-31D7-4224-A347-C32D81FFA93A}"/>
              </a:ext>
            </a:extLst>
          </p:cNvPr>
          <p:cNvGrpSpPr/>
          <p:nvPr/>
        </p:nvGrpSpPr>
        <p:grpSpPr>
          <a:xfrm>
            <a:off x="6694862" y="5710132"/>
            <a:ext cx="1341069" cy="1081362"/>
            <a:chOff x="4259738" y="5695435"/>
            <a:chExt cx="1341069" cy="1081362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4F953C68-B01D-416F-A118-074DC905099C}"/>
                </a:ext>
              </a:extLst>
            </p:cNvPr>
            <p:cNvGrpSpPr/>
            <p:nvPr/>
          </p:nvGrpSpPr>
          <p:grpSpPr>
            <a:xfrm>
              <a:off x="4713578" y="5695435"/>
              <a:ext cx="887229" cy="1081362"/>
              <a:chOff x="913151" y="2210861"/>
              <a:chExt cx="1145499" cy="1766854"/>
            </a:xfrm>
          </p:grpSpPr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3171AE97-5DB8-4D09-A640-50FB9CEB35A9}"/>
                  </a:ext>
                </a:extLst>
              </p:cNvPr>
              <p:cNvSpPr txBox="1"/>
              <p:nvPr/>
            </p:nvSpPr>
            <p:spPr>
              <a:xfrm>
                <a:off x="913151" y="2210861"/>
                <a:ext cx="1142999" cy="1056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৫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B923AF88-1AC8-4917-AE16-DCCDA503C5EC}"/>
                  </a:ext>
                </a:extLst>
              </p:cNvPr>
              <p:cNvSpPr txBox="1"/>
              <p:nvPr/>
            </p:nvSpPr>
            <p:spPr>
              <a:xfrm>
                <a:off x="915651" y="2921665"/>
                <a:ext cx="1142999" cy="1056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১২</a:t>
                </a:r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A33E964E-B32B-4513-A39A-1FBF4CB4D8DA}"/>
                  </a:ext>
                </a:extLst>
              </p:cNvPr>
              <p:cNvCxnSpPr/>
              <p:nvPr/>
            </p:nvCxnSpPr>
            <p:spPr>
              <a:xfrm>
                <a:off x="1143000" y="3047051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DDFD80C-1826-4EE2-BB9A-72D6895AAEBF}"/>
                </a:ext>
              </a:extLst>
            </p:cNvPr>
            <p:cNvSpPr txBox="1"/>
            <p:nvPr/>
          </p:nvSpPr>
          <p:spPr>
            <a:xfrm>
              <a:off x="4259738" y="5817869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3753268-A2F0-4B41-BCA6-07B3F4B416F7}"/>
              </a:ext>
            </a:extLst>
          </p:cNvPr>
          <p:cNvGrpSpPr/>
          <p:nvPr/>
        </p:nvGrpSpPr>
        <p:grpSpPr>
          <a:xfrm>
            <a:off x="6743653" y="1296630"/>
            <a:ext cx="1487940" cy="1260429"/>
            <a:chOff x="3697389" y="1763987"/>
            <a:chExt cx="1487940" cy="1260429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C9069671-58C2-405E-BB3E-E1BABF0241B3}"/>
                </a:ext>
              </a:extLst>
            </p:cNvPr>
            <p:cNvSpPr/>
            <p:nvPr/>
          </p:nvSpPr>
          <p:spPr>
            <a:xfrm>
              <a:off x="3697417" y="1763987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75763846-61B5-41C3-B34C-28A84B58994C}"/>
                </a:ext>
              </a:extLst>
            </p:cNvPr>
            <p:cNvSpPr/>
            <p:nvPr/>
          </p:nvSpPr>
          <p:spPr>
            <a:xfrm>
              <a:off x="3697417" y="1763987"/>
              <a:ext cx="1487912" cy="29933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69FE4EF6-7065-4C43-AA99-D4F22B25F8A0}"/>
                </a:ext>
              </a:extLst>
            </p:cNvPr>
            <p:cNvSpPr/>
            <p:nvPr/>
          </p:nvSpPr>
          <p:spPr>
            <a:xfrm>
              <a:off x="3697389" y="2417292"/>
              <a:ext cx="1487912" cy="30635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4DFB801-2D5A-47E9-B925-78E720CA47EB}"/>
              </a:ext>
            </a:extLst>
          </p:cNvPr>
          <p:cNvGrpSpPr/>
          <p:nvPr/>
        </p:nvGrpSpPr>
        <p:grpSpPr>
          <a:xfrm>
            <a:off x="4118570" y="1648535"/>
            <a:ext cx="1475128" cy="869383"/>
            <a:chOff x="-240176" y="2299242"/>
            <a:chExt cx="1475128" cy="86938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2755B7A-89B0-44E1-A325-7505FA1FFEC2}"/>
                </a:ext>
              </a:extLst>
            </p:cNvPr>
            <p:cNvSpPr/>
            <p:nvPr/>
          </p:nvSpPr>
          <p:spPr>
            <a:xfrm>
              <a:off x="-234737" y="2722587"/>
              <a:ext cx="1469689" cy="4460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3F0CDEF-617F-4539-8E8A-D5C871AD0CB1}"/>
                </a:ext>
              </a:extLst>
            </p:cNvPr>
            <p:cNvSpPr/>
            <p:nvPr/>
          </p:nvSpPr>
          <p:spPr>
            <a:xfrm>
              <a:off x="-240176" y="2299242"/>
              <a:ext cx="1469689" cy="44603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B211906-4DF6-4238-A5FB-6E82464BE5C4}"/>
              </a:ext>
            </a:extLst>
          </p:cNvPr>
          <p:cNvGrpSpPr/>
          <p:nvPr/>
        </p:nvGrpSpPr>
        <p:grpSpPr>
          <a:xfrm>
            <a:off x="4083731" y="3835686"/>
            <a:ext cx="1466299" cy="827042"/>
            <a:chOff x="29840" y="5637353"/>
            <a:chExt cx="1466299" cy="827042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4D7B487-56FA-44D2-8948-8090582AE583}"/>
                </a:ext>
              </a:extLst>
            </p:cNvPr>
            <p:cNvSpPr/>
            <p:nvPr/>
          </p:nvSpPr>
          <p:spPr>
            <a:xfrm>
              <a:off x="29840" y="5939281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D5F5168E-7BB4-4BF9-BBB2-46AD0E4AC625}"/>
                </a:ext>
              </a:extLst>
            </p:cNvPr>
            <p:cNvSpPr/>
            <p:nvPr/>
          </p:nvSpPr>
          <p:spPr>
            <a:xfrm>
              <a:off x="36254" y="6143569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01E9A83-0DCF-47DE-8808-516933BA07AA}"/>
                </a:ext>
              </a:extLst>
            </p:cNvPr>
            <p:cNvGrpSpPr/>
            <p:nvPr/>
          </p:nvGrpSpPr>
          <p:grpSpPr>
            <a:xfrm>
              <a:off x="30749" y="5637353"/>
              <a:ext cx="1465390" cy="827042"/>
              <a:chOff x="1019792" y="3943866"/>
              <a:chExt cx="1465390" cy="82704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3B8067D-F76D-4ADE-BAF2-A8E9D5DFE230}"/>
                  </a:ext>
                </a:extLst>
              </p:cNvPr>
              <p:cNvSpPr/>
              <p:nvPr/>
            </p:nvSpPr>
            <p:spPr>
              <a:xfrm>
                <a:off x="1026226" y="3943866"/>
                <a:ext cx="1458956" cy="9787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4607A743-4F13-4EFC-B1F4-B57D458829BE}"/>
                  </a:ext>
                </a:extLst>
              </p:cNvPr>
              <p:cNvSpPr/>
              <p:nvPr/>
            </p:nvSpPr>
            <p:spPr>
              <a:xfrm>
                <a:off x="1023878" y="4054062"/>
                <a:ext cx="1458956" cy="9787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338B61B2-FB14-48E1-99D4-A41D87CEB5AB}"/>
                  </a:ext>
                </a:extLst>
              </p:cNvPr>
              <p:cNvSpPr/>
              <p:nvPr/>
            </p:nvSpPr>
            <p:spPr>
              <a:xfrm>
                <a:off x="1021530" y="4164258"/>
                <a:ext cx="1458956" cy="9787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2C9D3AA9-061E-4CF5-B81B-A89BC8F54B46}"/>
                  </a:ext>
                </a:extLst>
              </p:cNvPr>
              <p:cNvSpPr/>
              <p:nvPr/>
            </p:nvSpPr>
            <p:spPr>
              <a:xfrm>
                <a:off x="1019792" y="4356514"/>
                <a:ext cx="1458956" cy="9787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C8534FF6-E3C1-42B6-92C0-31C7156945D7}"/>
                  </a:ext>
                </a:extLst>
              </p:cNvPr>
              <p:cNvSpPr/>
              <p:nvPr/>
            </p:nvSpPr>
            <p:spPr>
              <a:xfrm>
                <a:off x="1026206" y="4562838"/>
                <a:ext cx="1458956" cy="9787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id="{1A3EC8AF-6D6B-4AF4-BF4F-1D73205F928B}"/>
                  </a:ext>
                </a:extLst>
              </p:cNvPr>
              <p:cNvSpPr/>
              <p:nvPr/>
            </p:nvSpPr>
            <p:spPr>
              <a:xfrm>
                <a:off x="1023858" y="4673034"/>
                <a:ext cx="1458956" cy="9787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E266DB2-D57C-464E-890F-51FB53895B64}"/>
              </a:ext>
            </a:extLst>
          </p:cNvPr>
          <p:cNvGrpSpPr/>
          <p:nvPr/>
        </p:nvGrpSpPr>
        <p:grpSpPr>
          <a:xfrm>
            <a:off x="6831181" y="4336024"/>
            <a:ext cx="1462428" cy="338140"/>
            <a:chOff x="3899906" y="4446011"/>
            <a:chExt cx="1462428" cy="338140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8DA56D6A-158E-446A-A23B-6529F0D14243}"/>
                </a:ext>
              </a:extLst>
            </p:cNvPr>
            <p:cNvSpPr/>
            <p:nvPr/>
          </p:nvSpPr>
          <p:spPr>
            <a:xfrm>
              <a:off x="3903378" y="4686277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164113A5-B360-47D7-85E6-9CE2529CED44}"/>
                </a:ext>
              </a:extLst>
            </p:cNvPr>
            <p:cNvSpPr/>
            <p:nvPr/>
          </p:nvSpPr>
          <p:spPr>
            <a:xfrm>
              <a:off x="3900624" y="4571142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5EB882E9-69A8-4A1F-BDFA-5C89E08386F7}"/>
                </a:ext>
              </a:extLst>
            </p:cNvPr>
            <p:cNvSpPr/>
            <p:nvPr/>
          </p:nvSpPr>
          <p:spPr>
            <a:xfrm>
              <a:off x="3899906" y="4446011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60E1DCCC-7C78-45D7-8DB1-C6C4356F9F5C}"/>
              </a:ext>
            </a:extLst>
          </p:cNvPr>
          <p:cNvGrpSpPr/>
          <p:nvPr/>
        </p:nvGrpSpPr>
        <p:grpSpPr>
          <a:xfrm>
            <a:off x="5275609" y="5434011"/>
            <a:ext cx="1516057" cy="1260429"/>
            <a:chOff x="975455" y="4460229"/>
            <a:chExt cx="1516057" cy="1260429"/>
          </a:xfrm>
        </p:grpSpPr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52C30CE-458E-4F8F-9141-94FE4B5C85E4}"/>
                </a:ext>
              </a:extLst>
            </p:cNvPr>
            <p:cNvSpPr/>
            <p:nvPr/>
          </p:nvSpPr>
          <p:spPr>
            <a:xfrm>
              <a:off x="990911" y="4460229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61A5F7DE-898B-413A-A838-704EF427A629}"/>
                </a:ext>
              </a:extLst>
            </p:cNvPr>
            <p:cNvCxnSpPr/>
            <p:nvPr/>
          </p:nvCxnSpPr>
          <p:spPr>
            <a:xfrm>
              <a:off x="975460" y="466205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5D97560D-ACED-4FE5-8EC1-5C5F4BE24A5C}"/>
                </a:ext>
              </a:extLst>
            </p:cNvPr>
            <p:cNvCxnSpPr/>
            <p:nvPr/>
          </p:nvCxnSpPr>
          <p:spPr>
            <a:xfrm>
              <a:off x="982493" y="487319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319CCDBE-48D1-4F7E-BFF6-D8AA1DBEA548}"/>
                </a:ext>
              </a:extLst>
            </p:cNvPr>
            <p:cNvCxnSpPr/>
            <p:nvPr/>
          </p:nvCxnSpPr>
          <p:spPr>
            <a:xfrm>
              <a:off x="980147" y="509593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4FA3BC9F-E7E5-4127-94B0-2E1A8BC5729C}"/>
                </a:ext>
              </a:extLst>
            </p:cNvPr>
            <p:cNvCxnSpPr/>
            <p:nvPr/>
          </p:nvCxnSpPr>
          <p:spPr>
            <a:xfrm>
              <a:off x="977801" y="5290537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CA61CC2-9D07-4278-A5DF-360E199F9CB3}"/>
                </a:ext>
              </a:extLst>
            </p:cNvPr>
            <p:cNvCxnSpPr/>
            <p:nvPr/>
          </p:nvCxnSpPr>
          <p:spPr>
            <a:xfrm>
              <a:off x="975455" y="5499209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F5DBA75F-B169-4692-A3E7-857C729D75AF}"/>
                </a:ext>
              </a:extLst>
            </p:cNvPr>
            <p:cNvCxnSpPr/>
            <p:nvPr/>
          </p:nvCxnSpPr>
          <p:spPr>
            <a:xfrm>
              <a:off x="987184" y="456123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5A2062CE-9ACC-401E-92D8-B7FD65A79A69}"/>
                </a:ext>
              </a:extLst>
            </p:cNvPr>
            <p:cNvCxnSpPr/>
            <p:nvPr/>
          </p:nvCxnSpPr>
          <p:spPr>
            <a:xfrm>
              <a:off x="984840" y="4769910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159140F3-8B78-4803-B44A-D00B28A098E5}"/>
                </a:ext>
              </a:extLst>
            </p:cNvPr>
            <p:cNvCxnSpPr/>
            <p:nvPr/>
          </p:nvCxnSpPr>
          <p:spPr>
            <a:xfrm>
              <a:off x="982497" y="4978582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E277C7D4-ED4B-447B-9FCE-3918F8D3FC49}"/>
                </a:ext>
              </a:extLst>
            </p:cNvPr>
            <p:cNvCxnSpPr/>
            <p:nvPr/>
          </p:nvCxnSpPr>
          <p:spPr>
            <a:xfrm>
              <a:off x="980152" y="5187254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5F79C189-FAE2-47E7-AB10-0FC41DF2E3F8}"/>
                </a:ext>
              </a:extLst>
            </p:cNvPr>
            <p:cNvCxnSpPr/>
            <p:nvPr/>
          </p:nvCxnSpPr>
          <p:spPr>
            <a:xfrm>
              <a:off x="977807" y="5395926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DD4897D4-AA6D-4B95-8B7F-2D18CA14DA0A}"/>
                </a:ext>
              </a:extLst>
            </p:cNvPr>
            <p:cNvCxnSpPr/>
            <p:nvPr/>
          </p:nvCxnSpPr>
          <p:spPr>
            <a:xfrm>
              <a:off x="989530" y="5618666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14A3CB5-F8ED-4CC8-BE5D-5C58929FC8CA}"/>
              </a:ext>
            </a:extLst>
          </p:cNvPr>
          <p:cNvGrpSpPr/>
          <p:nvPr/>
        </p:nvGrpSpPr>
        <p:grpSpPr>
          <a:xfrm>
            <a:off x="5287641" y="6155987"/>
            <a:ext cx="1477317" cy="510167"/>
            <a:chOff x="830916" y="6286353"/>
            <a:chExt cx="1477317" cy="510167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A8BB54D1-B5FA-43D9-9F0C-DCFBBAF76CB9}"/>
                </a:ext>
              </a:extLst>
            </p:cNvPr>
            <p:cNvSpPr/>
            <p:nvPr/>
          </p:nvSpPr>
          <p:spPr>
            <a:xfrm>
              <a:off x="837394" y="6507201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16301BF2-BF6E-4C6B-9249-6A9198431890}"/>
                </a:ext>
              </a:extLst>
            </p:cNvPr>
            <p:cNvSpPr/>
            <p:nvPr/>
          </p:nvSpPr>
          <p:spPr>
            <a:xfrm>
              <a:off x="840707" y="6401948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990A61D2-321E-495D-BEF4-608A1D2446DB}"/>
                </a:ext>
              </a:extLst>
            </p:cNvPr>
            <p:cNvSpPr/>
            <p:nvPr/>
          </p:nvSpPr>
          <p:spPr>
            <a:xfrm>
              <a:off x="849277" y="6286353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FF7B7814-52FD-4DD8-B93E-908197B27169}"/>
                </a:ext>
              </a:extLst>
            </p:cNvPr>
            <p:cNvSpPr/>
            <p:nvPr/>
          </p:nvSpPr>
          <p:spPr>
            <a:xfrm>
              <a:off x="830916" y="6612454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FBC1DC82-3EC7-4628-9837-AB13DAE9F76B}"/>
                </a:ext>
              </a:extLst>
            </p:cNvPr>
            <p:cNvSpPr/>
            <p:nvPr/>
          </p:nvSpPr>
          <p:spPr>
            <a:xfrm>
              <a:off x="837394" y="6698646"/>
              <a:ext cx="1458956" cy="9787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E1FD2171-0F92-4CF6-8110-FFED273B003D}"/>
              </a:ext>
            </a:extLst>
          </p:cNvPr>
          <p:cNvGrpSpPr/>
          <p:nvPr/>
        </p:nvGrpSpPr>
        <p:grpSpPr>
          <a:xfrm>
            <a:off x="445172" y="-32224"/>
            <a:ext cx="11987463" cy="1302153"/>
            <a:chOff x="479348" y="64703"/>
            <a:chExt cx="11710737" cy="1302153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F87E54D2-6A2B-4759-A714-9A480EE9B595}"/>
                </a:ext>
              </a:extLst>
            </p:cNvPr>
            <p:cNvSpPr txBox="1"/>
            <p:nvPr/>
          </p:nvSpPr>
          <p:spPr>
            <a:xfrm>
              <a:off x="479348" y="289638"/>
              <a:ext cx="1171073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তোমার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কাছে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দুধ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রয়েছে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তুমি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দুধ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করেছ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দুধ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অবশিষ্ট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রয়েছে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? 		</a:t>
              </a:r>
            </a:p>
          </p:txBody>
        </p: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E85BD5CF-9358-40ED-A30C-F1E503E89610}"/>
                </a:ext>
              </a:extLst>
            </p:cNvPr>
            <p:cNvGrpSpPr/>
            <p:nvPr/>
          </p:nvGrpSpPr>
          <p:grpSpPr>
            <a:xfrm>
              <a:off x="2160163" y="97511"/>
              <a:ext cx="875849" cy="994777"/>
              <a:chOff x="2744512" y="97651"/>
              <a:chExt cx="875849" cy="994777"/>
            </a:xfrm>
          </p:grpSpPr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156520B7-A3FC-4515-93A7-E76AEFE2E764}"/>
                  </a:ext>
                </a:extLst>
              </p:cNvPr>
              <p:cNvSpPr txBox="1"/>
              <p:nvPr/>
            </p:nvSpPr>
            <p:spPr>
              <a:xfrm>
                <a:off x="2744512" y="97651"/>
                <a:ext cx="8739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2C1AD52C-E334-406C-A2D2-D4628EF38552}"/>
                  </a:ext>
                </a:extLst>
              </p:cNvPr>
              <p:cNvSpPr txBox="1"/>
              <p:nvPr/>
            </p:nvSpPr>
            <p:spPr>
              <a:xfrm>
                <a:off x="2746422" y="446097"/>
                <a:ext cx="8739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11E142A6-0281-43C4-A9BD-3D155048FD8E}"/>
                  </a:ext>
                </a:extLst>
              </p:cNvPr>
              <p:cNvCxnSpPr/>
              <p:nvPr/>
            </p:nvCxnSpPr>
            <p:spPr>
              <a:xfrm>
                <a:off x="2920257" y="600611"/>
                <a:ext cx="5243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2FB8D679-B54C-48B7-9F0E-E11F233B23FF}"/>
                </a:ext>
              </a:extLst>
            </p:cNvPr>
            <p:cNvGrpSpPr/>
            <p:nvPr/>
          </p:nvGrpSpPr>
          <p:grpSpPr>
            <a:xfrm>
              <a:off x="6777215" y="64703"/>
              <a:ext cx="875848" cy="994777"/>
              <a:chOff x="7928423" y="41179"/>
              <a:chExt cx="875848" cy="994777"/>
            </a:xfrm>
          </p:grpSpPr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8F25B4C0-F7E1-49ED-B976-7241B754AAFB}"/>
                  </a:ext>
                </a:extLst>
              </p:cNvPr>
              <p:cNvSpPr txBox="1"/>
              <p:nvPr/>
            </p:nvSpPr>
            <p:spPr>
              <a:xfrm>
                <a:off x="7928423" y="41179"/>
                <a:ext cx="873936" cy="40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A63D6E98-E01F-45CF-99EB-0CB90C335796}"/>
                  </a:ext>
                </a:extLst>
              </p:cNvPr>
              <p:cNvSpPr txBox="1"/>
              <p:nvPr/>
            </p:nvSpPr>
            <p:spPr>
              <a:xfrm>
                <a:off x="7930332" y="389625"/>
                <a:ext cx="8739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5828EEB6-4A7B-495A-A12C-951CF4822FE2}"/>
                  </a:ext>
                </a:extLst>
              </p:cNvPr>
              <p:cNvCxnSpPr/>
              <p:nvPr/>
            </p:nvCxnSpPr>
            <p:spPr>
              <a:xfrm>
                <a:off x="8104169" y="544139"/>
                <a:ext cx="5243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7" name="TextBox 236">
            <a:extLst>
              <a:ext uri="{FF2B5EF4-FFF2-40B4-BE49-F238E27FC236}">
                <a16:creationId xmlns:a16="http://schemas.microsoft.com/office/drawing/2014/main" id="{56D34FAA-C6C4-42F2-AE83-2ECCFDADB6F7}"/>
              </a:ext>
            </a:extLst>
          </p:cNvPr>
          <p:cNvSpPr txBox="1"/>
          <p:nvPr/>
        </p:nvSpPr>
        <p:spPr>
          <a:xfrm>
            <a:off x="-1" y="1689963"/>
            <a:ext cx="356608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সমধান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6B238A0-B3C1-440A-A61F-EB96FD84BBF4}"/>
              </a:ext>
            </a:extLst>
          </p:cNvPr>
          <p:cNvGrpSpPr/>
          <p:nvPr/>
        </p:nvGrpSpPr>
        <p:grpSpPr>
          <a:xfrm>
            <a:off x="6810428" y="3404604"/>
            <a:ext cx="1513711" cy="1260429"/>
            <a:chOff x="975455" y="4460229"/>
            <a:chExt cx="1513711" cy="1260429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73475870-E5B7-4EFA-8DF1-372E5733C466}"/>
                </a:ext>
              </a:extLst>
            </p:cNvPr>
            <p:cNvSpPr/>
            <p:nvPr/>
          </p:nvSpPr>
          <p:spPr>
            <a:xfrm>
              <a:off x="990911" y="4460229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F745F6BF-B0A0-40B8-8D9F-FA6A6331D6B3}"/>
                </a:ext>
              </a:extLst>
            </p:cNvPr>
            <p:cNvCxnSpPr/>
            <p:nvPr/>
          </p:nvCxnSpPr>
          <p:spPr>
            <a:xfrm>
              <a:off x="975460" y="466205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70EBFDFA-884B-4E9B-B65C-00F8B39BF479}"/>
                </a:ext>
              </a:extLst>
            </p:cNvPr>
            <p:cNvCxnSpPr/>
            <p:nvPr/>
          </p:nvCxnSpPr>
          <p:spPr>
            <a:xfrm>
              <a:off x="982493" y="487319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7294B53E-4D64-4D67-A46B-BFA6D97B675F}"/>
                </a:ext>
              </a:extLst>
            </p:cNvPr>
            <p:cNvCxnSpPr/>
            <p:nvPr/>
          </p:nvCxnSpPr>
          <p:spPr>
            <a:xfrm>
              <a:off x="980147" y="509593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B509360-4D46-486C-93B1-6AF801630483}"/>
                </a:ext>
              </a:extLst>
            </p:cNvPr>
            <p:cNvCxnSpPr/>
            <p:nvPr/>
          </p:nvCxnSpPr>
          <p:spPr>
            <a:xfrm>
              <a:off x="977801" y="5290537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125AE689-F130-488C-BF7A-8FC511EC7C71}"/>
                </a:ext>
              </a:extLst>
            </p:cNvPr>
            <p:cNvCxnSpPr/>
            <p:nvPr/>
          </p:nvCxnSpPr>
          <p:spPr>
            <a:xfrm>
              <a:off x="975455" y="5499209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5B15E41-8E33-4CE2-ABD3-28B0C84F9456}"/>
                </a:ext>
              </a:extLst>
            </p:cNvPr>
            <p:cNvCxnSpPr/>
            <p:nvPr/>
          </p:nvCxnSpPr>
          <p:spPr>
            <a:xfrm>
              <a:off x="987184" y="456123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F436A2B-99FF-4E52-8CA5-309BB6287FA6}"/>
                </a:ext>
              </a:extLst>
            </p:cNvPr>
            <p:cNvCxnSpPr/>
            <p:nvPr/>
          </p:nvCxnSpPr>
          <p:spPr>
            <a:xfrm>
              <a:off x="984840" y="4769910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719E5911-AA55-44F2-8E24-9232BEE5B43B}"/>
                </a:ext>
              </a:extLst>
            </p:cNvPr>
            <p:cNvCxnSpPr/>
            <p:nvPr/>
          </p:nvCxnSpPr>
          <p:spPr>
            <a:xfrm>
              <a:off x="982497" y="4978582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E876E584-8FA9-4A68-AB6F-CCC2772A532E}"/>
                </a:ext>
              </a:extLst>
            </p:cNvPr>
            <p:cNvCxnSpPr/>
            <p:nvPr/>
          </p:nvCxnSpPr>
          <p:spPr>
            <a:xfrm>
              <a:off x="980152" y="5187254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8C50465-4290-4523-A60A-FDBAC07862AC}"/>
                </a:ext>
              </a:extLst>
            </p:cNvPr>
            <p:cNvCxnSpPr/>
            <p:nvPr/>
          </p:nvCxnSpPr>
          <p:spPr>
            <a:xfrm>
              <a:off x="977807" y="5395926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6AF98D0-BFA5-4F5B-A7BC-7C6C3815ED14}"/>
                </a:ext>
              </a:extLst>
            </p:cNvPr>
            <p:cNvCxnSpPr/>
            <p:nvPr/>
          </p:nvCxnSpPr>
          <p:spPr>
            <a:xfrm>
              <a:off x="975462" y="5618666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69E62D0-CE1E-48C8-98B1-8F2ECBF63DDF}"/>
              </a:ext>
            </a:extLst>
          </p:cNvPr>
          <p:cNvSpPr txBox="1"/>
          <p:nvPr/>
        </p:nvSpPr>
        <p:spPr>
          <a:xfrm>
            <a:off x="1460310" y="3612330"/>
            <a:ext cx="88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১২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2EDE3D2-4BB9-43FD-A1A9-23CC334993C4}"/>
              </a:ext>
            </a:extLst>
          </p:cNvPr>
          <p:cNvSpPr txBox="1"/>
          <p:nvPr/>
        </p:nvSpPr>
        <p:spPr>
          <a:xfrm>
            <a:off x="10179518" y="3561457"/>
            <a:ext cx="88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১২</a:t>
            </a:r>
          </a:p>
        </p:txBody>
      </p:sp>
      <p:sp>
        <p:nvSpPr>
          <p:cNvPr id="143" name="Circle: Hollow 142">
            <a:extLst>
              <a:ext uri="{FF2B5EF4-FFF2-40B4-BE49-F238E27FC236}">
                <a16:creationId xmlns:a16="http://schemas.microsoft.com/office/drawing/2014/main" id="{C75EC1B5-5417-4374-ADDB-FD40C6F76238}"/>
              </a:ext>
            </a:extLst>
          </p:cNvPr>
          <p:cNvSpPr/>
          <p:nvPr/>
        </p:nvSpPr>
        <p:spPr>
          <a:xfrm>
            <a:off x="1521897" y="3630182"/>
            <a:ext cx="762119" cy="646331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44" name="Circle: Hollow 143">
            <a:extLst>
              <a:ext uri="{FF2B5EF4-FFF2-40B4-BE49-F238E27FC236}">
                <a16:creationId xmlns:a16="http://schemas.microsoft.com/office/drawing/2014/main" id="{8E22B006-DAE3-4D36-A372-910556B0D6E3}"/>
              </a:ext>
            </a:extLst>
          </p:cNvPr>
          <p:cNvSpPr/>
          <p:nvPr/>
        </p:nvSpPr>
        <p:spPr>
          <a:xfrm>
            <a:off x="10302692" y="3559155"/>
            <a:ext cx="762119" cy="646331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45" name="Circle: Hollow 144">
            <a:extLst>
              <a:ext uri="{FF2B5EF4-FFF2-40B4-BE49-F238E27FC236}">
                <a16:creationId xmlns:a16="http://schemas.microsoft.com/office/drawing/2014/main" id="{0B62312F-AB5D-4B61-BD09-E3B4F5048DC1}"/>
              </a:ext>
            </a:extLst>
          </p:cNvPr>
          <p:cNvSpPr/>
          <p:nvPr/>
        </p:nvSpPr>
        <p:spPr>
          <a:xfrm>
            <a:off x="7130581" y="2947043"/>
            <a:ext cx="655864" cy="409103"/>
          </a:xfrm>
          <a:prstGeom prst="donut">
            <a:avLst>
              <a:gd name="adj" fmla="val 915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48" name="Circle: Hollow 147">
            <a:extLst>
              <a:ext uri="{FF2B5EF4-FFF2-40B4-BE49-F238E27FC236}">
                <a16:creationId xmlns:a16="http://schemas.microsoft.com/office/drawing/2014/main" id="{6EAE0BDB-563F-4935-9648-6E4AED61D797}"/>
              </a:ext>
            </a:extLst>
          </p:cNvPr>
          <p:cNvSpPr/>
          <p:nvPr/>
        </p:nvSpPr>
        <p:spPr>
          <a:xfrm>
            <a:off x="4444515" y="2978158"/>
            <a:ext cx="655864" cy="409103"/>
          </a:xfrm>
          <a:prstGeom prst="donut">
            <a:avLst>
              <a:gd name="adj" fmla="val 915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1DAC99B-9738-41D4-8D70-91D0678AD975}"/>
              </a:ext>
            </a:extLst>
          </p:cNvPr>
          <p:cNvSpPr/>
          <p:nvPr/>
        </p:nvSpPr>
        <p:spPr>
          <a:xfrm>
            <a:off x="2345603" y="3662138"/>
            <a:ext cx="1501982" cy="520626"/>
          </a:xfrm>
          <a:prstGeom prst="rightArrow">
            <a:avLst>
              <a:gd name="adj1" fmla="val 50000"/>
              <a:gd name="adj2" fmla="val 10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Arrow: Right 114">
            <a:extLst>
              <a:ext uri="{FF2B5EF4-FFF2-40B4-BE49-F238E27FC236}">
                <a16:creationId xmlns:a16="http://schemas.microsoft.com/office/drawing/2014/main" id="{8657504D-B722-4C58-A106-BBFE272C4C24}"/>
              </a:ext>
            </a:extLst>
          </p:cNvPr>
          <p:cNvSpPr/>
          <p:nvPr/>
        </p:nvSpPr>
        <p:spPr>
          <a:xfrm rot="10800000">
            <a:off x="8597621" y="3700716"/>
            <a:ext cx="1476910" cy="537656"/>
          </a:xfrm>
          <a:prstGeom prst="rightArrow">
            <a:avLst>
              <a:gd name="adj1" fmla="val 50000"/>
              <a:gd name="adj2" fmla="val 107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ircle: Hollow 115">
            <a:extLst>
              <a:ext uri="{FF2B5EF4-FFF2-40B4-BE49-F238E27FC236}">
                <a16:creationId xmlns:a16="http://schemas.microsoft.com/office/drawing/2014/main" id="{D363FCAE-9113-48C4-BEB8-465799ACA22A}"/>
              </a:ext>
            </a:extLst>
          </p:cNvPr>
          <p:cNvSpPr/>
          <p:nvPr/>
        </p:nvSpPr>
        <p:spPr>
          <a:xfrm>
            <a:off x="4319434" y="5056083"/>
            <a:ext cx="762119" cy="646331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7" name="Circle: Hollow 116">
            <a:extLst>
              <a:ext uri="{FF2B5EF4-FFF2-40B4-BE49-F238E27FC236}">
                <a16:creationId xmlns:a16="http://schemas.microsoft.com/office/drawing/2014/main" id="{02998448-CC44-4AE5-8641-D0F42D4C91A6}"/>
              </a:ext>
            </a:extLst>
          </p:cNvPr>
          <p:cNvSpPr/>
          <p:nvPr/>
        </p:nvSpPr>
        <p:spPr>
          <a:xfrm>
            <a:off x="7139322" y="5120024"/>
            <a:ext cx="762119" cy="646331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0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2" grpId="0"/>
      <p:bldP spid="87" grpId="0"/>
      <p:bldP spid="237" grpId="0"/>
      <p:bldP spid="4" grpId="0"/>
      <p:bldP spid="142" grpId="0"/>
      <p:bldP spid="143" grpId="0" animBg="1"/>
      <p:bldP spid="144" grpId="0" animBg="1"/>
      <p:bldP spid="145" grpId="0" animBg="1"/>
      <p:bldP spid="148" grpId="0" animBg="1"/>
      <p:bldP spid="9" grpId="0" animBg="1"/>
      <p:bldP spid="115" grpId="0" animBg="1"/>
      <p:bldP spid="116" grpId="0" animBg="1"/>
      <p:bldP spid="1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DB505C0-9F62-4963-81BD-586F13D0D694}"/>
              </a:ext>
            </a:extLst>
          </p:cNvPr>
          <p:cNvGrpSpPr/>
          <p:nvPr/>
        </p:nvGrpSpPr>
        <p:grpSpPr>
          <a:xfrm>
            <a:off x="696531" y="842754"/>
            <a:ext cx="1876245" cy="1020595"/>
            <a:chOff x="7455617" y="1277599"/>
            <a:chExt cx="1876245" cy="102059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66D8D65-66E6-44C3-9E72-7E05A4C0A467}"/>
                </a:ext>
              </a:extLst>
            </p:cNvPr>
            <p:cNvGrpSpPr/>
            <p:nvPr/>
          </p:nvGrpSpPr>
          <p:grpSpPr>
            <a:xfrm>
              <a:off x="8450869" y="1277599"/>
              <a:ext cx="880993" cy="995814"/>
              <a:chOff x="913150" y="2826287"/>
              <a:chExt cx="1145500" cy="1458629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89EA582-9B16-4613-995D-5575B735970C}"/>
                  </a:ext>
                </a:extLst>
              </p:cNvPr>
              <p:cNvSpPr txBox="1"/>
              <p:nvPr/>
            </p:nvSpPr>
            <p:spPr>
              <a:xfrm>
                <a:off x="913150" y="2826287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A2FC9ED-72ED-4D34-92F9-40C122486D0D}"/>
                  </a:ext>
                </a:extLst>
              </p:cNvPr>
              <p:cNvSpPr txBox="1"/>
              <p:nvPr/>
            </p:nvSpPr>
            <p:spPr>
              <a:xfrm>
                <a:off x="915650" y="3338196"/>
                <a:ext cx="1143000" cy="94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4614AB52-E2EB-46E2-9DA2-62E0BE16FACF}"/>
                  </a:ext>
                </a:extLst>
              </p:cNvPr>
              <p:cNvCxnSpPr/>
              <p:nvPr/>
            </p:nvCxnSpPr>
            <p:spPr>
              <a:xfrm>
                <a:off x="1124708" y="3525926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5E31FA9-70BE-4CBB-86BA-173661C98FCC}"/>
                </a:ext>
              </a:extLst>
            </p:cNvPr>
            <p:cNvGrpSpPr/>
            <p:nvPr/>
          </p:nvGrpSpPr>
          <p:grpSpPr>
            <a:xfrm>
              <a:off x="7455617" y="1303417"/>
              <a:ext cx="875849" cy="994777"/>
              <a:chOff x="913151" y="2147489"/>
              <a:chExt cx="1145499" cy="1779194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62E71A0-B801-426E-B413-188231024DEB}"/>
                  </a:ext>
                </a:extLst>
              </p:cNvPr>
              <p:cNvSpPr txBox="1"/>
              <p:nvPr/>
            </p:nvSpPr>
            <p:spPr>
              <a:xfrm>
                <a:off x="913151" y="2147489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3FAC64-C790-4188-AD5D-E89E96582935}"/>
                  </a:ext>
                </a:extLst>
              </p:cNvPr>
              <p:cNvSpPr txBox="1"/>
              <p:nvPr/>
            </p:nvSpPr>
            <p:spPr>
              <a:xfrm>
                <a:off x="915650" y="2770697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6DD929A-549D-41A1-B945-F496AD1ABE94}"/>
                  </a:ext>
                </a:extLst>
              </p:cNvPr>
              <p:cNvCxnSpPr/>
              <p:nvPr/>
            </p:nvCxnSpPr>
            <p:spPr>
              <a:xfrm>
                <a:off x="1143000" y="3047051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F5624D7-C6DC-482D-953A-22759BBD2C80}"/>
                </a:ext>
              </a:extLst>
            </p:cNvPr>
            <p:cNvSpPr txBox="1"/>
            <p:nvPr/>
          </p:nvSpPr>
          <p:spPr>
            <a:xfrm>
              <a:off x="8188008" y="1355938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47B1E0-FE70-4F4E-BE82-2C44C5AF1BA6}"/>
              </a:ext>
            </a:extLst>
          </p:cNvPr>
          <p:cNvGrpSpPr/>
          <p:nvPr/>
        </p:nvGrpSpPr>
        <p:grpSpPr>
          <a:xfrm>
            <a:off x="3343367" y="1703206"/>
            <a:ext cx="730680" cy="1146080"/>
            <a:chOff x="2987256" y="3632306"/>
            <a:chExt cx="1748191" cy="1146080"/>
          </a:xfrm>
          <a:noFill/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9712DF-C619-48C0-862B-0E85CA829015}"/>
                </a:ext>
              </a:extLst>
            </p:cNvPr>
            <p:cNvSpPr txBox="1"/>
            <p:nvPr/>
          </p:nvSpPr>
          <p:spPr>
            <a:xfrm>
              <a:off x="2987256" y="3632306"/>
              <a:ext cx="1005609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৮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EC5611-DC8C-4B3C-9510-9B144314220A}"/>
                </a:ext>
              </a:extLst>
            </p:cNvPr>
            <p:cNvSpPr txBox="1"/>
            <p:nvPr/>
          </p:nvSpPr>
          <p:spPr>
            <a:xfrm>
              <a:off x="3010830" y="4132055"/>
              <a:ext cx="1724617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39D3CFF-9972-44BF-AA53-941632CDDEF7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BCEF5F-0F08-49F2-860C-33A943679A8C}"/>
              </a:ext>
            </a:extLst>
          </p:cNvPr>
          <p:cNvGrpSpPr/>
          <p:nvPr/>
        </p:nvGrpSpPr>
        <p:grpSpPr>
          <a:xfrm>
            <a:off x="2007622" y="2639475"/>
            <a:ext cx="1372263" cy="1109784"/>
            <a:chOff x="9423660" y="2113993"/>
            <a:chExt cx="1372263" cy="110978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AA5897-124C-47F9-B823-7565594C4D0A}"/>
                </a:ext>
              </a:extLst>
            </p:cNvPr>
            <p:cNvSpPr txBox="1"/>
            <p:nvPr/>
          </p:nvSpPr>
          <p:spPr>
            <a:xfrm>
              <a:off x="10330505" y="2236905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575A674-7E01-4747-853F-1A358F617C84}"/>
                </a:ext>
              </a:extLst>
            </p:cNvPr>
            <p:cNvGrpSpPr/>
            <p:nvPr/>
          </p:nvGrpSpPr>
          <p:grpSpPr>
            <a:xfrm>
              <a:off x="9423660" y="2113993"/>
              <a:ext cx="1372263" cy="1109784"/>
              <a:chOff x="2707220" y="3644122"/>
              <a:chExt cx="1372263" cy="1109784"/>
            </a:xfrm>
            <a:noFill/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24A3F4-5593-4CA6-B1A4-D899F8E1B160}"/>
                  </a:ext>
                </a:extLst>
              </p:cNvPr>
              <p:cNvSpPr txBox="1"/>
              <p:nvPr/>
            </p:nvSpPr>
            <p:spPr>
              <a:xfrm>
                <a:off x="2707220" y="3644122"/>
                <a:ext cx="886781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১×</a:t>
                </a:r>
                <a:r>
                  <a:rPr lang="en-US" sz="3600" dirty="0">
                    <a:latin typeface="LipiBold" pitchFamily="2" charset="0"/>
                    <a:cs typeface="NikoshBAN" pitchFamily="2" charset="0"/>
                  </a:rPr>
                  <a:t>৩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9CEF25-7941-4951-BEF2-8533820F3D66}"/>
                  </a:ext>
                </a:extLst>
              </p:cNvPr>
              <p:cNvSpPr txBox="1"/>
              <p:nvPr/>
            </p:nvSpPr>
            <p:spPr>
              <a:xfrm>
                <a:off x="2739868" y="4107575"/>
                <a:ext cx="1339615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৪×</a:t>
                </a:r>
                <a:r>
                  <a:rPr lang="en-US" sz="3600" dirty="0">
                    <a:latin typeface="LipiBold" pitchFamily="2" charset="0"/>
                    <a:cs typeface="NikoshBAN" pitchFamily="2" charset="0"/>
                  </a:rPr>
                  <a:t>৩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F0B8A2D-D329-44D8-8C10-1DAD44D0D6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79825" y="4178797"/>
                <a:ext cx="769292" cy="16984"/>
              </a:xfrm>
              <a:prstGeom prst="line">
                <a:avLst/>
              </a:prstGeom>
              <a:grpFill/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B3474DC-5E7F-46B4-B81B-CDC1E73C5334}"/>
              </a:ext>
            </a:extLst>
          </p:cNvPr>
          <p:cNvGrpSpPr/>
          <p:nvPr/>
        </p:nvGrpSpPr>
        <p:grpSpPr>
          <a:xfrm>
            <a:off x="3563755" y="2550974"/>
            <a:ext cx="730163" cy="1201371"/>
            <a:chOff x="2987256" y="3632306"/>
            <a:chExt cx="1843910" cy="1081695"/>
          </a:xfrm>
          <a:noFill/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1FF8414-E571-43B1-99E7-2244B7AD061B}"/>
                </a:ext>
              </a:extLst>
            </p:cNvPr>
            <p:cNvSpPr txBox="1"/>
            <p:nvPr/>
          </p:nvSpPr>
          <p:spPr>
            <a:xfrm>
              <a:off x="2987256" y="3632306"/>
              <a:ext cx="1093806" cy="58194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D256BAA-E049-4CBC-80ED-ECF39B167FDD}"/>
                </a:ext>
              </a:extLst>
            </p:cNvPr>
            <p:cNvSpPr txBox="1"/>
            <p:nvPr/>
          </p:nvSpPr>
          <p:spPr>
            <a:xfrm>
              <a:off x="3010833" y="4132055"/>
              <a:ext cx="1820333" cy="58194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DB6C69-6A15-47F4-B1A8-91EF8AF9128D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3F6A108-B727-4103-8F42-C76775F1D45D}"/>
              </a:ext>
            </a:extLst>
          </p:cNvPr>
          <p:cNvGrpSpPr/>
          <p:nvPr/>
        </p:nvGrpSpPr>
        <p:grpSpPr>
          <a:xfrm>
            <a:off x="1445972" y="1757827"/>
            <a:ext cx="1901265" cy="1109784"/>
            <a:chOff x="6465514" y="2177151"/>
            <a:chExt cx="1901265" cy="110978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B85471B-4DBA-4A4A-9C7F-C598B0D4838C}"/>
                </a:ext>
              </a:extLst>
            </p:cNvPr>
            <p:cNvSpPr txBox="1"/>
            <p:nvPr/>
          </p:nvSpPr>
          <p:spPr>
            <a:xfrm>
              <a:off x="6465514" y="2347323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0601432-EEDE-4258-BC69-203B4EB6451E}"/>
                </a:ext>
              </a:extLst>
            </p:cNvPr>
            <p:cNvGrpSpPr/>
            <p:nvPr/>
          </p:nvGrpSpPr>
          <p:grpSpPr>
            <a:xfrm>
              <a:off x="6994516" y="2177151"/>
              <a:ext cx="1372263" cy="1109784"/>
              <a:chOff x="6994516" y="2177151"/>
              <a:chExt cx="1372263" cy="1109784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455FCCCE-A5E6-4DA9-BB6E-2084EA4A6427}"/>
                  </a:ext>
                </a:extLst>
              </p:cNvPr>
              <p:cNvGrpSpPr/>
              <p:nvPr/>
            </p:nvGrpSpPr>
            <p:grpSpPr>
              <a:xfrm>
                <a:off x="6994516" y="2177151"/>
                <a:ext cx="1372263" cy="1109784"/>
                <a:chOff x="2707220" y="3644122"/>
                <a:chExt cx="1372263" cy="1109784"/>
              </a:xfrm>
              <a:noFill/>
            </p:grpSpPr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19E62B1-AD37-4A4B-AEC9-7B5BAD0C477D}"/>
                    </a:ext>
                  </a:extLst>
                </p:cNvPr>
                <p:cNvSpPr txBox="1"/>
                <p:nvPr/>
              </p:nvSpPr>
              <p:spPr>
                <a:xfrm>
                  <a:off x="2707220" y="3644122"/>
                  <a:ext cx="853119" cy="646331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২×</a:t>
                  </a:r>
                  <a:r>
                    <a:rPr lang="en-US" sz="3600" dirty="0">
                      <a:latin typeface="LipiBold" pitchFamily="2" charset="0"/>
                      <a:cs typeface="NikoshBAN" pitchFamily="2" charset="0"/>
                    </a:rPr>
                    <a:t>৪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B1D3B519-8536-4CC6-AFCF-AD34487279DA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339615" cy="6463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৩×</a:t>
                  </a:r>
                  <a:r>
                    <a:rPr lang="en-US" sz="3600" dirty="0">
                      <a:latin typeface="LipiBold" pitchFamily="2" charset="0"/>
                      <a:cs typeface="NikoshBAN" pitchFamily="2" charset="0"/>
                    </a:rPr>
                    <a:t>৪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2FE17D7C-82C0-47FE-91BD-6AEF23C86A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779825" y="4178797"/>
                  <a:ext cx="769292" cy="16984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ECB0F8C-2B2D-4ECA-81F4-7CDBD6664CC3}"/>
                  </a:ext>
                </a:extLst>
              </p:cNvPr>
              <p:cNvSpPr txBox="1"/>
              <p:nvPr/>
            </p:nvSpPr>
            <p:spPr>
              <a:xfrm>
                <a:off x="7836413" y="2307525"/>
                <a:ext cx="38298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970CD6D-CD58-4D0E-8CB7-79F4C4245545}"/>
              </a:ext>
            </a:extLst>
          </p:cNvPr>
          <p:cNvGrpSpPr/>
          <p:nvPr/>
        </p:nvGrpSpPr>
        <p:grpSpPr>
          <a:xfrm>
            <a:off x="2256401" y="3488625"/>
            <a:ext cx="772286" cy="1146080"/>
            <a:chOff x="2987256" y="3632306"/>
            <a:chExt cx="1847736" cy="1146080"/>
          </a:xfrm>
          <a:noFill/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E21DD6D-419A-4737-B098-D7AF1A738125}"/>
                </a:ext>
              </a:extLst>
            </p:cNvPr>
            <p:cNvSpPr txBox="1"/>
            <p:nvPr/>
          </p:nvSpPr>
          <p:spPr>
            <a:xfrm>
              <a:off x="2987256" y="3632306"/>
              <a:ext cx="103629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B394033-A3CB-4742-9D31-EEB96E3B1870}"/>
                </a:ext>
              </a:extLst>
            </p:cNvPr>
            <p:cNvSpPr txBox="1"/>
            <p:nvPr/>
          </p:nvSpPr>
          <p:spPr>
            <a:xfrm>
              <a:off x="3010830" y="4132055"/>
              <a:ext cx="182416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১২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AA9DD28-E84E-4FB9-A7A3-048CDD16FED7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09D800E-8BE3-49F9-96FF-550D8A4742FD}"/>
              </a:ext>
            </a:extLst>
          </p:cNvPr>
          <p:cNvGrpSpPr/>
          <p:nvPr/>
        </p:nvGrpSpPr>
        <p:grpSpPr>
          <a:xfrm>
            <a:off x="792066" y="3491684"/>
            <a:ext cx="1425237" cy="1146080"/>
            <a:chOff x="6531129" y="3191487"/>
            <a:chExt cx="1425237" cy="114608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56052AE-7486-4CDC-8B88-A0F2716C479B}"/>
                </a:ext>
              </a:extLst>
            </p:cNvPr>
            <p:cNvSpPr txBox="1"/>
            <p:nvPr/>
          </p:nvSpPr>
          <p:spPr>
            <a:xfrm>
              <a:off x="7573386" y="3377678"/>
              <a:ext cx="3829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B88BA5A-92BD-4AE2-89C5-76EB89EFD6CC}"/>
                </a:ext>
              </a:extLst>
            </p:cNvPr>
            <p:cNvGrpSpPr/>
            <p:nvPr/>
          </p:nvGrpSpPr>
          <p:grpSpPr>
            <a:xfrm>
              <a:off x="6531129" y="3191487"/>
              <a:ext cx="1271622" cy="1146080"/>
              <a:chOff x="6531129" y="3191487"/>
              <a:chExt cx="1271622" cy="114608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134A4550-E048-4F90-92AE-A15F51C32315}"/>
                  </a:ext>
                </a:extLst>
              </p:cNvPr>
              <p:cNvGrpSpPr/>
              <p:nvPr/>
            </p:nvGrpSpPr>
            <p:grpSpPr>
              <a:xfrm>
                <a:off x="7077577" y="3191487"/>
                <a:ext cx="725174" cy="1146080"/>
                <a:chOff x="2987256" y="3632306"/>
                <a:chExt cx="1735018" cy="1146080"/>
              </a:xfrm>
              <a:noFill/>
            </p:grpSpPr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41C2787-59FF-4734-B098-39798AD3F38A}"/>
                    </a:ext>
                  </a:extLst>
                </p:cNvPr>
                <p:cNvSpPr txBox="1"/>
                <p:nvPr/>
              </p:nvSpPr>
              <p:spPr>
                <a:xfrm>
                  <a:off x="2987256" y="3632306"/>
                  <a:ext cx="1005610" cy="646331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৮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A4C6212-6BAF-4063-AEBF-E7623B1D2B9A}"/>
                    </a:ext>
                  </a:extLst>
                </p:cNvPr>
                <p:cNvSpPr txBox="1"/>
                <p:nvPr/>
              </p:nvSpPr>
              <p:spPr>
                <a:xfrm>
                  <a:off x="3010832" y="4132055"/>
                  <a:ext cx="1711442" cy="6463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latin typeface="LipiBold" pitchFamily="2" charset="0"/>
                      <a:cs typeface="NikoshBAN" pitchFamily="2" charset="0"/>
                    </a:rPr>
                    <a:t>১২</a:t>
                  </a:r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CE590D7D-9AAD-4E27-9178-BB554407A1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15433" y="4195781"/>
                  <a:ext cx="1064047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E31571B-6019-4BCD-BE0B-1F2967408ADB}"/>
                  </a:ext>
                </a:extLst>
              </p:cNvPr>
              <p:cNvSpPr txBox="1"/>
              <p:nvPr/>
            </p:nvSpPr>
            <p:spPr>
              <a:xfrm>
                <a:off x="6531129" y="3391738"/>
                <a:ext cx="3829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AD7E082-8B6C-4C06-906B-4B5B613355B4}"/>
              </a:ext>
            </a:extLst>
          </p:cNvPr>
          <p:cNvGrpSpPr/>
          <p:nvPr/>
        </p:nvGrpSpPr>
        <p:grpSpPr>
          <a:xfrm>
            <a:off x="816251" y="4465488"/>
            <a:ext cx="1919370" cy="1109784"/>
            <a:chOff x="6540324" y="4195272"/>
            <a:chExt cx="1919370" cy="110978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F745F65-A1D4-4853-822F-8752E90B9E2B}"/>
                </a:ext>
              </a:extLst>
            </p:cNvPr>
            <p:cNvGrpSpPr/>
            <p:nvPr/>
          </p:nvGrpSpPr>
          <p:grpSpPr>
            <a:xfrm>
              <a:off x="7087431" y="4195272"/>
              <a:ext cx="1372263" cy="1109784"/>
              <a:chOff x="2707220" y="3644122"/>
              <a:chExt cx="1372263" cy="1109784"/>
            </a:xfrm>
            <a:noFill/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2A76224-AC49-4538-AF32-3D9B6F96E92C}"/>
                  </a:ext>
                </a:extLst>
              </p:cNvPr>
              <p:cNvSpPr txBox="1"/>
              <p:nvPr/>
            </p:nvSpPr>
            <p:spPr>
              <a:xfrm>
                <a:off x="2707220" y="3644122"/>
                <a:ext cx="805029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৮-</a:t>
                </a:r>
                <a:r>
                  <a:rPr lang="en-US" sz="3600" dirty="0">
                    <a:latin typeface="LipiBold" pitchFamily="2" charset="0"/>
                    <a:cs typeface="NikoshBAN" pitchFamily="2" charset="0"/>
                  </a:rPr>
                  <a:t>৩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ED53BDA-6747-43F8-94BE-008C92FD97FB}"/>
                  </a:ext>
                </a:extLst>
              </p:cNvPr>
              <p:cNvSpPr txBox="1"/>
              <p:nvPr/>
            </p:nvSpPr>
            <p:spPr>
              <a:xfrm>
                <a:off x="2739868" y="4107575"/>
                <a:ext cx="1339615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 ১২</a:t>
                </a: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B01162F-2C75-417C-B7A7-35E08AE72B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79825" y="4178797"/>
                <a:ext cx="769292" cy="16984"/>
              </a:xfrm>
              <a:prstGeom prst="line">
                <a:avLst/>
              </a:prstGeom>
              <a:grpFill/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BD7E84-D0C9-4E72-A5F4-0FBB146BFCDE}"/>
                </a:ext>
              </a:extLst>
            </p:cNvPr>
            <p:cNvSpPr txBox="1"/>
            <p:nvPr/>
          </p:nvSpPr>
          <p:spPr>
            <a:xfrm>
              <a:off x="6540324" y="4345226"/>
              <a:ext cx="3829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C9C15A3-6BC8-4E69-8023-B655A630E170}"/>
              </a:ext>
            </a:extLst>
          </p:cNvPr>
          <p:cNvGrpSpPr/>
          <p:nvPr/>
        </p:nvGrpSpPr>
        <p:grpSpPr>
          <a:xfrm>
            <a:off x="717700" y="5270372"/>
            <a:ext cx="2466053" cy="1146080"/>
            <a:chOff x="8789145" y="4173891"/>
            <a:chExt cx="2466053" cy="114608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EE1C7B8-E7F1-44DE-86A3-92E6B20E3426}"/>
                </a:ext>
              </a:extLst>
            </p:cNvPr>
            <p:cNvSpPr txBox="1"/>
            <p:nvPr/>
          </p:nvSpPr>
          <p:spPr>
            <a:xfrm>
              <a:off x="8789145" y="4398688"/>
              <a:ext cx="3829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4DC2C09-CFEF-4018-98EF-5CA781CB2E62}"/>
                </a:ext>
              </a:extLst>
            </p:cNvPr>
            <p:cNvGrpSpPr/>
            <p:nvPr/>
          </p:nvGrpSpPr>
          <p:grpSpPr>
            <a:xfrm>
              <a:off x="9305027" y="4173891"/>
              <a:ext cx="895146" cy="1146080"/>
              <a:chOff x="2987256" y="3632306"/>
              <a:chExt cx="2141685" cy="1146080"/>
            </a:xfrm>
            <a:noFill/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8B61DCC-9869-41F6-8AA2-33723EA05B54}"/>
                  </a:ext>
                </a:extLst>
              </p:cNvPr>
              <p:cNvSpPr txBox="1"/>
              <p:nvPr/>
            </p:nvSpPr>
            <p:spPr>
              <a:xfrm>
                <a:off x="2987256" y="3632306"/>
                <a:ext cx="959586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৫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750223C-1D67-424D-A37B-57179DB29F51}"/>
                  </a:ext>
                </a:extLst>
              </p:cNvPr>
              <p:cNvSpPr txBox="1"/>
              <p:nvPr/>
            </p:nvSpPr>
            <p:spPr>
              <a:xfrm>
                <a:off x="3010832" y="4132055"/>
                <a:ext cx="2118109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LipiBold" pitchFamily="2" charset="0"/>
                    <a:cs typeface="NikoshBAN" pitchFamily="2" charset="0"/>
                  </a:rPr>
                  <a:t>১২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350C7FE-1AD9-4EDD-A483-B78002D088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5433" y="4195781"/>
                <a:ext cx="1064047" cy="0"/>
              </a:xfrm>
              <a:prstGeom prst="line">
                <a:avLst/>
              </a:prstGeom>
              <a:grpFill/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7775997-B601-47C7-9871-1D4AFDE8AEFA}"/>
                </a:ext>
              </a:extLst>
            </p:cNvPr>
            <p:cNvSpPr txBox="1"/>
            <p:nvPr/>
          </p:nvSpPr>
          <p:spPr>
            <a:xfrm>
              <a:off x="9915583" y="4414200"/>
              <a:ext cx="1339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9C9672F-4658-476D-8323-2A6D78D39C76}"/>
              </a:ext>
            </a:extLst>
          </p:cNvPr>
          <p:cNvGrpSpPr/>
          <p:nvPr/>
        </p:nvGrpSpPr>
        <p:grpSpPr>
          <a:xfrm>
            <a:off x="5559293" y="5666209"/>
            <a:ext cx="5802627" cy="854153"/>
            <a:chOff x="6480904" y="5354569"/>
            <a:chExt cx="5728007" cy="854153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58FAE9-2B0C-4601-8E26-A4638E880BA2}"/>
                </a:ext>
              </a:extLst>
            </p:cNvPr>
            <p:cNvGrpSpPr/>
            <p:nvPr/>
          </p:nvGrpSpPr>
          <p:grpSpPr>
            <a:xfrm>
              <a:off x="9114126" y="5354569"/>
              <a:ext cx="559910" cy="854153"/>
              <a:chOff x="3759586" y="3069367"/>
              <a:chExt cx="1339614" cy="854153"/>
            </a:xfrm>
            <a:noFill/>
          </p:grpSpPr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2BB47C6-BFBF-4EEF-9061-24613C276211}"/>
                  </a:ext>
                </a:extLst>
              </p:cNvPr>
              <p:cNvSpPr txBox="1"/>
              <p:nvPr/>
            </p:nvSpPr>
            <p:spPr>
              <a:xfrm>
                <a:off x="3843603" y="3069367"/>
                <a:ext cx="844528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৫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58A2E06-EA07-44EA-94AC-25F2457DD622}"/>
                  </a:ext>
                </a:extLst>
              </p:cNvPr>
              <p:cNvSpPr txBox="1"/>
              <p:nvPr/>
            </p:nvSpPr>
            <p:spPr>
              <a:xfrm>
                <a:off x="3759586" y="3400300"/>
                <a:ext cx="1339614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LipiBold" pitchFamily="2" charset="0"/>
                    <a:cs typeface="NikoshBAN" pitchFamily="2" charset="0"/>
                  </a:rPr>
                  <a:t>১২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79F8816-1BA0-4907-8216-833B77F2FB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4463" y="3506230"/>
                <a:ext cx="1064047" cy="0"/>
              </a:xfrm>
              <a:prstGeom prst="line">
                <a:avLst/>
              </a:prstGeom>
              <a:grpFill/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EB2C4C2-D126-4180-9D55-783A69AF52AC}"/>
                </a:ext>
              </a:extLst>
            </p:cNvPr>
            <p:cNvSpPr txBox="1"/>
            <p:nvPr/>
          </p:nvSpPr>
          <p:spPr>
            <a:xfrm>
              <a:off x="6480904" y="5506501"/>
              <a:ext cx="57280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অতএব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দুধ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অবশিষ্ট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রয়েছে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0544867-D19D-42DE-AD47-1DD8B49F77CE}"/>
              </a:ext>
            </a:extLst>
          </p:cNvPr>
          <p:cNvGrpSpPr/>
          <p:nvPr/>
        </p:nvGrpSpPr>
        <p:grpSpPr>
          <a:xfrm>
            <a:off x="685098" y="1802377"/>
            <a:ext cx="875849" cy="994777"/>
            <a:chOff x="6424161" y="1682061"/>
            <a:chExt cx="875849" cy="99477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643FF4B-913B-4E0A-8717-38D3A53A47CF}"/>
                </a:ext>
              </a:extLst>
            </p:cNvPr>
            <p:cNvSpPr txBox="1"/>
            <p:nvPr/>
          </p:nvSpPr>
          <p:spPr>
            <a:xfrm>
              <a:off x="6424161" y="1682061"/>
              <a:ext cx="87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37C217B-78DE-45AB-9ACF-71B7401ED8C2}"/>
                </a:ext>
              </a:extLst>
            </p:cNvPr>
            <p:cNvSpPr txBox="1"/>
            <p:nvPr/>
          </p:nvSpPr>
          <p:spPr>
            <a:xfrm>
              <a:off x="6426072" y="2030507"/>
              <a:ext cx="87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D81672A-67FB-41BD-B0E6-6571032590C9}"/>
                </a:ext>
              </a:extLst>
            </p:cNvPr>
            <p:cNvCxnSpPr/>
            <p:nvPr/>
          </p:nvCxnSpPr>
          <p:spPr>
            <a:xfrm>
              <a:off x="6599904" y="2185021"/>
              <a:ext cx="524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94C9DCB-140D-49E4-A612-76E33BF6A51F}"/>
              </a:ext>
            </a:extLst>
          </p:cNvPr>
          <p:cNvGrpSpPr/>
          <p:nvPr/>
        </p:nvGrpSpPr>
        <p:grpSpPr>
          <a:xfrm>
            <a:off x="735511" y="2675083"/>
            <a:ext cx="1093728" cy="995814"/>
            <a:chOff x="6474574" y="2554767"/>
            <a:chExt cx="1093728" cy="99581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202595C-6CAC-4748-A894-E19506A271D4}"/>
                </a:ext>
              </a:extLst>
            </p:cNvPr>
            <p:cNvSpPr txBox="1"/>
            <p:nvPr/>
          </p:nvSpPr>
          <p:spPr>
            <a:xfrm>
              <a:off x="7185322" y="2620010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316A6CB-28D3-47C6-9427-9CE1D418859E}"/>
                </a:ext>
              </a:extLst>
            </p:cNvPr>
            <p:cNvGrpSpPr/>
            <p:nvPr/>
          </p:nvGrpSpPr>
          <p:grpSpPr>
            <a:xfrm>
              <a:off x="6474574" y="2554767"/>
              <a:ext cx="880993" cy="995814"/>
              <a:chOff x="6474574" y="2554767"/>
              <a:chExt cx="880993" cy="995814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17F3A59-C5EA-477F-A797-9DC7BA1FCE36}"/>
                  </a:ext>
                </a:extLst>
              </p:cNvPr>
              <p:cNvSpPr txBox="1"/>
              <p:nvPr/>
            </p:nvSpPr>
            <p:spPr>
              <a:xfrm>
                <a:off x="6474574" y="2554767"/>
                <a:ext cx="879070" cy="441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5BF2DA9-2F3A-45FD-A6CF-1BE10CB81CFE}"/>
                  </a:ext>
                </a:extLst>
              </p:cNvPr>
              <p:cNvSpPr txBox="1"/>
              <p:nvPr/>
            </p:nvSpPr>
            <p:spPr>
              <a:xfrm>
                <a:off x="6476497" y="2904250"/>
                <a:ext cx="8790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53EEACBB-7726-4FCD-8DF2-0A4BA36BF76C}"/>
                  </a:ext>
                </a:extLst>
              </p:cNvPr>
              <p:cNvCxnSpPr/>
              <p:nvPr/>
            </p:nvCxnSpPr>
            <p:spPr>
              <a:xfrm>
                <a:off x="6637281" y="3032414"/>
                <a:ext cx="52744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D654DB45-298A-447D-B046-49AF0AAE7409}"/>
              </a:ext>
            </a:extLst>
          </p:cNvPr>
          <p:cNvSpPr txBox="1"/>
          <p:nvPr/>
        </p:nvSpPr>
        <p:spPr>
          <a:xfrm>
            <a:off x="3379885" y="54487"/>
            <a:ext cx="5608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সমহর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E83012F-CC01-44A4-8E1B-B418ED2102AE}"/>
              </a:ext>
            </a:extLst>
          </p:cNvPr>
          <p:cNvSpPr/>
          <p:nvPr/>
        </p:nvSpPr>
        <p:spPr>
          <a:xfrm>
            <a:off x="5230582" y="1497800"/>
            <a:ext cx="6851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E4649AC4-F86B-4F3B-8624-80983A5E87D5}"/>
              </a:ext>
            </a:extLst>
          </p:cNvPr>
          <p:cNvCxnSpPr>
            <a:cxnSpLocks/>
          </p:cNvCxnSpPr>
          <p:nvPr/>
        </p:nvCxnSpPr>
        <p:spPr>
          <a:xfrm flipH="1">
            <a:off x="9470397" y="3182734"/>
            <a:ext cx="1543081" cy="808773"/>
          </a:xfrm>
          <a:prstGeom prst="straightConnector1">
            <a:avLst/>
          </a:prstGeom>
          <a:ln w="38100">
            <a:solidFill>
              <a:srgbClr val="CC33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5E91E86-8E68-4299-8D93-2A8E8322793F}"/>
              </a:ext>
            </a:extLst>
          </p:cNvPr>
          <p:cNvGrpSpPr/>
          <p:nvPr/>
        </p:nvGrpSpPr>
        <p:grpSpPr>
          <a:xfrm>
            <a:off x="5397095" y="2415414"/>
            <a:ext cx="6061081" cy="945064"/>
            <a:chOff x="5397095" y="2415414"/>
            <a:chExt cx="6061081" cy="945064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FBC5E6F8-443C-41CA-ABFE-D0250E9F8D5C}"/>
                </a:ext>
              </a:extLst>
            </p:cNvPr>
            <p:cNvGrpSpPr/>
            <p:nvPr/>
          </p:nvGrpSpPr>
          <p:grpSpPr>
            <a:xfrm>
              <a:off x="5397095" y="2467565"/>
              <a:ext cx="1048541" cy="844570"/>
              <a:chOff x="6395721" y="2190837"/>
              <a:chExt cx="1048541" cy="844570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611EEB25-47BD-466E-8878-409AB3A5C6DC}"/>
                  </a:ext>
                </a:extLst>
              </p:cNvPr>
              <p:cNvGrpSpPr/>
              <p:nvPr/>
            </p:nvGrpSpPr>
            <p:grpSpPr>
              <a:xfrm>
                <a:off x="6395721" y="2190837"/>
                <a:ext cx="880993" cy="844570"/>
                <a:chOff x="913150" y="3114771"/>
                <a:chExt cx="1145500" cy="1237092"/>
              </a:xfrm>
            </p:grpSpPr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A1B397A6-8777-4DCB-892D-5AD07F5A09AA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AF762409-4C85-4729-BE78-C2A133DA19D9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</a:t>
                  </a:r>
                </a:p>
              </p:txBody>
            </p: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88AD1598-F5B4-4805-B2F3-04AACE56BE3D}"/>
                    </a:ext>
                  </a:extLst>
                </p:cNvPr>
                <p:cNvCxnSpPr/>
                <p:nvPr/>
              </p:nvCxnSpPr>
              <p:spPr>
                <a:xfrm>
                  <a:off x="1124708" y="3711382"/>
                  <a:ext cx="685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DD2A85E-FF7A-4FC3-A1BA-D3C59F1FA0A3}"/>
                  </a:ext>
                </a:extLst>
              </p:cNvPr>
              <p:cNvSpPr txBox="1"/>
              <p:nvPr/>
            </p:nvSpPr>
            <p:spPr>
              <a:xfrm>
                <a:off x="7061282" y="2320923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5D56873-275F-49CC-9A6B-09A6ECDCF8C4}"/>
                </a:ext>
              </a:extLst>
            </p:cNvPr>
            <p:cNvGrpSpPr/>
            <p:nvPr/>
          </p:nvGrpSpPr>
          <p:grpSpPr>
            <a:xfrm>
              <a:off x="7296209" y="2492713"/>
              <a:ext cx="930039" cy="844570"/>
              <a:chOff x="8294835" y="2215985"/>
              <a:chExt cx="930039" cy="844570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D9E58F6F-3CA6-4CF5-B55C-9DDFA30C55CB}"/>
                  </a:ext>
                </a:extLst>
              </p:cNvPr>
              <p:cNvGrpSpPr/>
              <p:nvPr/>
            </p:nvGrpSpPr>
            <p:grpSpPr>
              <a:xfrm>
                <a:off x="8294835" y="2215985"/>
                <a:ext cx="880993" cy="844570"/>
                <a:chOff x="913150" y="3114771"/>
                <a:chExt cx="1145500" cy="1237092"/>
              </a:xfrm>
            </p:grpSpPr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C7E88832-4459-43A9-9103-3DDB77787F84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৪</a:t>
                  </a:r>
                </a:p>
              </p:txBody>
            </p: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E2813531-C0E7-49EE-95B1-D91D4B8DE5F3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৬</a:t>
                  </a:r>
                </a:p>
              </p:txBody>
            </p: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4BA799EB-86FA-4114-9DD0-7AEDF269E1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4708" y="3711382"/>
                  <a:ext cx="591042" cy="4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2AA8FA4E-D322-4578-A3B4-999A02949322}"/>
                  </a:ext>
                </a:extLst>
              </p:cNvPr>
              <p:cNvSpPr txBox="1"/>
              <p:nvPr/>
            </p:nvSpPr>
            <p:spPr>
              <a:xfrm>
                <a:off x="8841894" y="2328316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8138882-323B-4FC9-AC66-B706739C13CA}"/>
                </a:ext>
              </a:extLst>
            </p:cNvPr>
            <p:cNvGrpSpPr/>
            <p:nvPr/>
          </p:nvGrpSpPr>
          <p:grpSpPr>
            <a:xfrm>
              <a:off x="9024189" y="2490371"/>
              <a:ext cx="880993" cy="844570"/>
              <a:chOff x="913150" y="3114771"/>
              <a:chExt cx="1145500" cy="1237092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1D859B5-5B5B-4C3C-8905-D0566E7AE364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৬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F35187D8-B9C4-46B1-B2FA-A01EA9BF750C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৯</a:t>
                </a: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0A01791D-EFC6-4517-BC5B-21E6CECF1C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4708" y="3711382"/>
                <a:ext cx="591042" cy="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32D1DC7-BF73-42BC-9D43-7525E89E7585}"/>
                </a:ext>
              </a:extLst>
            </p:cNvPr>
            <p:cNvGrpSpPr/>
            <p:nvPr/>
          </p:nvGrpSpPr>
          <p:grpSpPr>
            <a:xfrm>
              <a:off x="8100622" y="2439766"/>
              <a:ext cx="1086145" cy="916990"/>
              <a:chOff x="9099248" y="2163038"/>
              <a:chExt cx="1086145" cy="916990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93D5CF1B-8237-4172-832D-AF2A4A5A189E}"/>
                  </a:ext>
                </a:extLst>
              </p:cNvPr>
              <p:cNvGrpSpPr/>
              <p:nvPr/>
            </p:nvGrpSpPr>
            <p:grpSpPr>
              <a:xfrm>
                <a:off x="9099248" y="2163038"/>
                <a:ext cx="936500" cy="916990"/>
                <a:chOff x="2739868" y="3713805"/>
                <a:chExt cx="1824635" cy="916990"/>
              </a:xfrm>
              <a:noFill/>
            </p:grpSpPr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CC544CA5-BCEC-4B45-9599-1A7F2587F4F6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734011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99668756-DB75-4AB5-9BA0-F114F665B826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71274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3EEEFB94-2D87-4A8D-BC39-A869F87E44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53F855D1-85CF-4230-B2C2-FD82AB6A058B}"/>
                  </a:ext>
                </a:extLst>
              </p:cNvPr>
              <p:cNvSpPr txBox="1"/>
              <p:nvPr/>
            </p:nvSpPr>
            <p:spPr>
              <a:xfrm>
                <a:off x="9802413" y="2343541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1B08F9E9-D676-4EF6-849A-ECF442E28368}"/>
                </a:ext>
              </a:extLst>
            </p:cNvPr>
            <p:cNvGrpSpPr/>
            <p:nvPr/>
          </p:nvGrpSpPr>
          <p:grpSpPr>
            <a:xfrm>
              <a:off x="6456874" y="2443488"/>
              <a:ext cx="978740" cy="916990"/>
              <a:chOff x="7455500" y="2166760"/>
              <a:chExt cx="978740" cy="916990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07B0EC82-3053-4B3E-8E36-81C35E802D91}"/>
                  </a:ext>
                </a:extLst>
              </p:cNvPr>
              <p:cNvGrpSpPr/>
              <p:nvPr/>
            </p:nvGrpSpPr>
            <p:grpSpPr>
              <a:xfrm>
                <a:off x="7455500" y="2166760"/>
                <a:ext cx="940906" cy="916990"/>
                <a:chOff x="2739868" y="3713805"/>
                <a:chExt cx="1833219" cy="916990"/>
              </a:xfrm>
              <a:noFill/>
            </p:grpSpPr>
            <p:sp>
              <p:nvSpPr>
                <p:cNvPr id="120" name="TextBox 119">
                  <a:extLst>
                    <a:ext uri="{FF2B5EF4-FFF2-40B4-BE49-F238E27FC236}">
                      <a16:creationId xmlns:a16="http://schemas.microsoft.com/office/drawing/2014/main" id="{140E1BA9-577F-45B6-90DE-A627626ABE60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671546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21" name="TextBox 120">
                  <a:extLst>
                    <a:ext uri="{FF2B5EF4-FFF2-40B4-BE49-F238E27FC236}">
                      <a16:creationId xmlns:a16="http://schemas.microsoft.com/office/drawing/2014/main" id="{14D4BCB2-C589-4977-91DC-0949F471026A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833219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F00086AF-22FC-40FC-B9BB-C2D6E06C22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F179220-88CA-4B6C-9E02-072866C9F236}"/>
                  </a:ext>
                </a:extLst>
              </p:cNvPr>
              <p:cNvSpPr txBox="1"/>
              <p:nvPr/>
            </p:nvSpPr>
            <p:spPr>
              <a:xfrm>
                <a:off x="8051260" y="2345096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19615F0B-C5F0-4B92-933F-E87C11638A1D}"/>
                </a:ext>
              </a:extLst>
            </p:cNvPr>
            <p:cNvGrpSpPr/>
            <p:nvPr/>
          </p:nvGrpSpPr>
          <p:grpSpPr>
            <a:xfrm>
              <a:off x="10577183" y="2465134"/>
              <a:ext cx="880993" cy="844570"/>
              <a:chOff x="913150" y="3114771"/>
              <a:chExt cx="1145500" cy="1237092"/>
            </a:xfrm>
          </p:grpSpPr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589E97FD-EEE8-4564-95BD-7EBA0A255486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৮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ACB0E132-EC93-4276-9FF0-0F6B80096548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১২</a:t>
                </a:r>
              </a:p>
            </p:txBody>
          </p: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03E45A23-B28C-497E-AD50-13F62D7A20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4708" y="3711382"/>
                <a:ext cx="591042" cy="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55DEF964-609C-482F-837F-E174EE4D1E33}"/>
                </a:ext>
              </a:extLst>
            </p:cNvPr>
            <p:cNvGrpSpPr/>
            <p:nvPr/>
          </p:nvGrpSpPr>
          <p:grpSpPr>
            <a:xfrm>
              <a:off x="9749521" y="2415414"/>
              <a:ext cx="978740" cy="916990"/>
              <a:chOff x="7455500" y="2166760"/>
              <a:chExt cx="978740" cy="916990"/>
            </a:xfrm>
          </p:grpSpPr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19FC7BB9-3209-4C50-A3E7-66366B23CEB2}"/>
                  </a:ext>
                </a:extLst>
              </p:cNvPr>
              <p:cNvGrpSpPr/>
              <p:nvPr/>
            </p:nvGrpSpPr>
            <p:grpSpPr>
              <a:xfrm>
                <a:off x="7455500" y="2166760"/>
                <a:ext cx="940906" cy="916990"/>
                <a:chOff x="2739868" y="3713805"/>
                <a:chExt cx="1833219" cy="916990"/>
              </a:xfrm>
              <a:noFill/>
            </p:grpSpPr>
            <p:sp>
              <p:nvSpPr>
                <p:cNvPr id="134" name="TextBox 133">
                  <a:extLst>
                    <a:ext uri="{FF2B5EF4-FFF2-40B4-BE49-F238E27FC236}">
                      <a16:creationId xmlns:a16="http://schemas.microsoft.com/office/drawing/2014/main" id="{1CF7D467-A2CE-49CC-AADA-9FC5EE2F8822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649686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৪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0D6E1231-32A0-4B04-BAEF-3D3F663973EE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833219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৪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39A0CBAC-0925-4ABE-8915-29F0152B13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A7A40DD6-3C7F-4DDC-88CB-923B6170BD7F}"/>
                  </a:ext>
                </a:extLst>
              </p:cNvPr>
              <p:cNvSpPr txBox="1"/>
              <p:nvPr/>
            </p:nvSpPr>
            <p:spPr>
              <a:xfrm>
                <a:off x="8051260" y="2345096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7F97D4B9-9017-4B97-8870-B2F5ABA5987B}"/>
                </a:ext>
              </a:extLst>
            </p:cNvPr>
            <p:cNvSpPr txBox="1"/>
            <p:nvPr/>
          </p:nvSpPr>
          <p:spPr>
            <a:xfrm>
              <a:off x="9598308" y="2516502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902A359-4021-4786-AE52-D68CE4BBD0BE}"/>
              </a:ext>
            </a:extLst>
          </p:cNvPr>
          <p:cNvGrpSpPr/>
          <p:nvPr/>
        </p:nvGrpSpPr>
        <p:grpSpPr>
          <a:xfrm>
            <a:off x="5420131" y="3432983"/>
            <a:ext cx="4291769" cy="930748"/>
            <a:chOff x="5420131" y="3432983"/>
            <a:chExt cx="4291769" cy="930748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9D8397CF-FF04-4736-A12D-41281A1EA72B}"/>
                </a:ext>
              </a:extLst>
            </p:cNvPr>
            <p:cNvGrpSpPr/>
            <p:nvPr/>
          </p:nvGrpSpPr>
          <p:grpSpPr>
            <a:xfrm>
              <a:off x="5420131" y="3432983"/>
              <a:ext cx="4291769" cy="930748"/>
              <a:chOff x="5420131" y="3432983"/>
              <a:chExt cx="4291769" cy="930748"/>
            </a:xfrm>
          </p:grpSpPr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C4B7717-4615-4BF0-A239-7F9A8236A63B}"/>
                  </a:ext>
                </a:extLst>
              </p:cNvPr>
              <p:cNvGrpSpPr/>
              <p:nvPr/>
            </p:nvGrpSpPr>
            <p:grpSpPr>
              <a:xfrm>
                <a:off x="5420131" y="3514677"/>
                <a:ext cx="1010017" cy="830501"/>
                <a:chOff x="6346567" y="3274045"/>
                <a:chExt cx="1010017" cy="830501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BA2D7232-31D7-4185-9FF1-5A8B363D83B4}"/>
                    </a:ext>
                  </a:extLst>
                </p:cNvPr>
                <p:cNvGrpSpPr/>
                <p:nvPr/>
              </p:nvGrpSpPr>
              <p:grpSpPr>
                <a:xfrm>
                  <a:off x="6346567" y="3274045"/>
                  <a:ext cx="891215" cy="830501"/>
                  <a:chOff x="897359" y="3094165"/>
                  <a:chExt cx="1158791" cy="1216485"/>
                </a:xfrm>
              </p:grpSpPr>
              <p:sp>
                <p:nvSpPr>
                  <p:cNvPr id="101" name="TextBox 100">
                    <a:extLst>
                      <a:ext uri="{FF2B5EF4-FFF2-40B4-BE49-F238E27FC236}">
                        <a16:creationId xmlns:a16="http://schemas.microsoft.com/office/drawing/2014/main" id="{E76254F7-5166-4318-BC75-7A44040726DC}"/>
                      </a:ext>
                    </a:extLst>
                  </p:cNvPr>
                  <p:cNvSpPr txBox="1"/>
                  <p:nvPr/>
                </p:nvSpPr>
                <p:spPr>
                  <a:xfrm>
                    <a:off x="913150" y="3094165"/>
                    <a:ext cx="1143000" cy="7663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১</a:t>
                    </a:r>
                  </a:p>
                </p:txBody>
              </p:sp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6C6EF207-536F-4D9A-868A-118030BA14B8}"/>
                      </a:ext>
                    </a:extLst>
                  </p:cNvPr>
                  <p:cNvSpPr txBox="1"/>
                  <p:nvPr/>
                </p:nvSpPr>
                <p:spPr>
                  <a:xfrm>
                    <a:off x="897359" y="3544258"/>
                    <a:ext cx="1143000" cy="7663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৪</a:t>
                    </a:r>
                  </a:p>
                </p:txBody>
              </p:sp>
              <p:cxnSp>
                <p:nvCxnSpPr>
                  <p:cNvPr id="103" name="Straight Connector 102">
                    <a:extLst>
                      <a:ext uri="{FF2B5EF4-FFF2-40B4-BE49-F238E27FC236}">
                        <a16:creationId xmlns:a16="http://schemas.microsoft.com/office/drawing/2014/main" id="{51FEDA81-7551-47B0-B910-227561281EFB}"/>
                      </a:ext>
                    </a:extLst>
                  </p:cNvPr>
                  <p:cNvCxnSpPr/>
                  <p:nvPr/>
                </p:nvCxnSpPr>
                <p:spPr>
                  <a:xfrm>
                    <a:off x="1124708" y="3670169"/>
                    <a:ext cx="685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F639882A-E5B6-4C5F-8278-25F7F7095AE2}"/>
                    </a:ext>
                  </a:extLst>
                </p:cNvPr>
                <p:cNvSpPr txBox="1"/>
                <p:nvPr/>
              </p:nvSpPr>
              <p:spPr>
                <a:xfrm>
                  <a:off x="6973604" y="3360272"/>
                  <a:ext cx="3829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16046B71-EDF4-461C-B22A-0A0643CE29E7}"/>
                  </a:ext>
                </a:extLst>
              </p:cNvPr>
              <p:cNvGrpSpPr/>
              <p:nvPr/>
            </p:nvGrpSpPr>
            <p:grpSpPr>
              <a:xfrm>
                <a:off x="7280721" y="3495966"/>
                <a:ext cx="880993" cy="844570"/>
                <a:chOff x="8207157" y="3255334"/>
                <a:chExt cx="880993" cy="844570"/>
              </a:xfrm>
            </p:grpSpPr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DEAD854D-0B7A-4F0E-B3A0-C08F30DB1B45}"/>
                    </a:ext>
                  </a:extLst>
                </p:cNvPr>
                <p:cNvGrpSpPr/>
                <p:nvPr/>
              </p:nvGrpSpPr>
              <p:grpSpPr>
                <a:xfrm>
                  <a:off x="8207157" y="3255334"/>
                  <a:ext cx="880993" cy="844570"/>
                  <a:chOff x="913150" y="3114771"/>
                  <a:chExt cx="1145500" cy="1237092"/>
                </a:xfrm>
              </p:grpSpPr>
              <p:sp>
                <p:nvSpPr>
                  <p:cNvPr id="107" name="TextBox 106">
                    <a:extLst>
                      <a:ext uri="{FF2B5EF4-FFF2-40B4-BE49-F238E27FC236}">
                        <a16:creationId xmlns:a16="http://schemas.microsoft.com/office/drawing/2014/main" id="{9CE7FC4D-C127-464B-8BF2-FF7BC0ABF9C2}"/>
                      </a:ext>
                    </a:extLst>
                  </p:cNvPr>
                  <p:cNvSpPr txBox="1"/>
                  <p:nvPr/>
                </p:nvSpPr>
                <p:spPr>
                  <a:xfrm>
                    <a:off x="913150" y="3114771"/>
                    <a:ext cx="1143000" cy="7663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২</a:t>
                    </a:r>
                  </a:p>
                </p:txBody>
              </p:sp>
              <p:sp>
                <p:nvSpPr>
                  <p:cNvPr id="108" name="TextBox 107">
                    <a:extLst>
                      <a:ext uri="{FF2B5EF4-FFF2-40B4-BE49-F238E27FC236}">
                        <a16:creationId xmlns:a16="http://schemas.microsoft.com/office/drawing/2014/main" id="{4E103AE0-FA97-4D67-A22F-4F55F8313B2C}"/>
                      </a:ext>
                    </a:extLst>
                  </p:cNvPr>
                  <p:cNvSpPr txBox="1"/>
                  <p:nvPr/>
                </p:nvSpPr>
                <p:spPr>
                  <a:xfrm>
                    <a:off x="915650" y="3585471"/>
                    <a:ext cx="1143000" cy="7663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৮</a:t>
                    </a:r>
                  </a:p>
                </p:txBody>
              </p: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DFA102DA-A08D-482D-BA67-E89CC53C5C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24708" y="3711382"/>
                    <a:ext cx="591042" cy="4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2EF189E1-7537-456E-B2BC-B85DF0DFF50B}"/>
                    </a:ext>
                  </a:extLst>
                </p:cNvPr>
                <p:cNvSpPr txBox="1"/>
                <p:nvPr/>
              </p:nvSpPr>
              <p:spPr>
                <a:xfrm>
                  <a:off x="8679266" y="3367665"/>
                  <a:ext cx="3829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A96BCF86-8FED-4CA6-9208-A576578CF0B4}"/>
                  </a:ext>
                </a:extLst>
              </p:cNvPr>
              <p:cNvGrpSpPr/>
              <p:nvPr/>
            </p:nvGrpSpPr>
            <p:grpSpPr>
              <a:xfrm>
                <a:off x="6441386" y="3471349"/>
                <a:ext cx="926963" cy="892382"/>
                <a:chOff x="7367822" y="3230717"/>
                <a:chExt cx="926963" cy="892382"/>
              </a:xfrm>
            </p:grpSpPr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8060FE69-CD33-4987-A1A3-C5A18C673E10}"/>
                    </a:ext>
                  </a:extLst>
                </p:cNvPr>
                <p:cNvSpPr txBox="1"/>
                <p:nvPr/>
              </p:nvSpPr>
              <p:spPr>
                <a:xfrm>
                  <a:off x="7911805" y="3385232"/>
                  <a:ext cx="3829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</a:p>
              </p:txBody>
            </p: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BEB96D48-1892-4007-9917-5CB9A2EBE8D0}"/>
                    </a:ext>
                  </a:extLst>
                </p:cNvPr>
                <p:cNvGrpSpPr/>
                <p:nvPr/>
              </p:nvGrpSpPr>
              <p:grpSpPr>
                <a:xfrm>
                  <a:off x="7367822" y="3230717"/>
                  <a:ext cx="812352" cy="892382"/>
                  <a:chOff x="1341842" y="6018857"/>
                  <a:chExt cx="812352" cy="892382"/>
                </a:xfrm>
              </p:grpSpPr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F6D77423-7533-4F98-81BC-098B7B1292CF}"/>
                      </a:ext>
                    </a:extLst>
                  </p:cNvPr>
                  <p:cNvGrpSpPr/>
                  <p:nvPr/>
                </p:nvGrpSpPr>
                <p:grpSpPr>
                  <a:xfrm>
                    <a:off x="1341842" y="6388019"/>
                    <a:ext cx="812352" cy="523220"/>
                    <a:chOff x="2739868" y="4107575"/>
                    <a:chExt cx="1582750" cy="523220"/>
                  </a:xfrm>
                  <a:noFill/>
                </p:grpSpPr>
                <p:sp>
                  <p:nvSpPr>
                    <p:cNvPr id="115" name="TextBox 114">
                      <a:extLst>
                        <a:ext uri="{FF2B5EF4-FFF2-40B4-BE49-F238E27FC236}">
                          <a16:creationId xmlns:a16="http://schemas.microsoft.com/office/drawing/2014/main" id="{26FF0C4C-DAF9-4BAF-ADFD-1017D51BB02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739868" y="4107575"/>
                      <a:ext cx="1582750" cy="523220"/>
                    </a:xfrm>
                    <a:prstGeom prst="rect">
                      <a:avLst/>
                    </a:prstGeom>
                    <a:grp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৪×</a:t>
                      </a:r>
                      <a:r>
                        <a:rPr lang="en-US" sz="2800" dirty="0">
                          <a:latin typeface="LipiBold" pitchFamily="2" charset="0"/>
                          <a:cs typeface="NikoshBAN" pitchFamily="2" charset="0"/>
                        </a:rPr>
                        <a:t>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p:txBody>
                </p:sp>
                <p:cxnSp>
                  <p:nvCxnSpPr>
                    <p:cNvPr id="116" name="Straight Connector 115">
                      <a:extLst>
                        <a:ext uri="{FF2B5EF4-FFF2-40B4-BE49-F238E27FC236}">
                          <a16:creationId xmlns:a16="http://schemas.microsoft.com/office/drawing/2014/main" id="{13E884E6-C2D4-4E26-B3D0-91BAC58BAF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41646" y="4196416"/>
                      <a:ext cx="1032326" cy="0"/>
                    </a:xfrm>
                    <a:prstGeom prst="line">
                      <a:avLst/>
                    </a:prstGeom>
                    <a:grpFill/>
                    <a:ln w="28575"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47CE5480-CE28-4B72-AC38-56A1595C39DA}"/>
                      </a:ext>
                    </a:extLst>
                  </p:cNvPr>
                  <p:cNvSpPr/>
                  <p:nvPr/>
                </p:nvSpPr>
                <p:spPr>
                  <a:xfrm>
                    <a:off x="1416426" y="6018857"/>
                    <a:ext cx="697627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১×</a:t>
                    </a:r>
                    <a:r>
                      <a:rPr lang="en-US" sz="2800" dirty="0">
                        <a:latin typeface="LipiBold" pitchFamily="2" charset="0"/>
                        <a:cs typeface="NikoshBAN" pitchFamily="2" charset="0"/>
                      </a:rPr>
                      <a:t>২</a:t>
                    </a:r>
                    <a:endParaRPr lang="en-US" sz="2800" dirty="0"/>
                  </a:p>
                </p:txBody>
              </p:sp>
            </p:grpSp>
          </p:grpSp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042B261D-DAE5-47AD-9555-427C55A9869D}"/>
                  </a:ext>
                </a:extLst>
              </p:cNvPr>
              <p:cNvGrpSpPr/>
              <p:nvPr/>
            </p:nvGrpSpPr>
            <p:grpSpPr>
              <a:xfrm>
                <a:off x="8830907" y="3433536"/>
                <a:ext cx="880993" cy="844570"/>
                <a:chOff x="8207157" y="3255334"/>
                <a:chExt cx="880993" cy="844570"/>
              </a:xfrm>
            </p:grpSpPr>
            <p:grpSp>
              <p:nvGrpSpPr>
                <p:cNvPr id="140" name="Group 139">
                  <a:extLst>
                    <a:ext uri="{FF2B5EF4-FFF2-40B4-BE49-F238E27FC236}">
                      <a16:creationId xmlns:a16="http://schemas.microsoft.com/office/drawing/2014/main" id="{9B6050A5-ED60-4740-A5FE-CB1975E016D2}"/>
                    </a:ext>
                  </a:extLst>
                </p:cNvPr>
                <p:cNvGrpSpPr/>
                <p:nvPr/>
              </p:nvGrpSpPr>
              <p:grpSpPr>
                <a:xfrm>
                  <a:off x="8207157" y="3255334"/>
                  <a:ext cx="880993" cy="844570"/>
                  <a:chOff x="913150" y="3114771"/>
                  <a:chExt cx="1145500" cy="1237092"/>
                </a:xfrm>
              </p:grpSpPr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118D74D7-67F9-41ED-AD55-E3636CEF0FDD}"/>
                      </a:ext>
                    </a:extLst>
                  </p:cNvPr>
                  <p:cNvSpPr txBox="1"/>
                  <p:nvPr/>
                </p:nvSpPr>
                <p:spPr>
                  <a:xfrm>
                    <a:off x="913150" y="3114771"/>
                    <a:ext cx="1143000" cy="7663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৩</a:t>
                    </a:r>
                  </a:p>
                </p:txBody>
              </p:sp>
              <p:sp>
                <p:nvSpPr>
                  <p:cNvPr id="143" name="TextBox 142">
                    <a:extLst>
                      <a:ext uri="{FF2B5EF4-FFF2-40B4-BE49-F238E27FC236}">
                        <a16:creationId xmlns:a16="http://schemas.microsoft.com/office/drawing/2014/main" id="{1E03374B-BF5F-47B9-87FF-4BEA460FACFA}"/>
                      </a:ext>
                    </a:extLst>
                  </p:cNvPr>
                  <p:cNvSpPr txBox="1"/>
                  <p:nvPr/>
                </p:nvSpPr>
                <p:spPr>
                  <a:xfrm>
                    <a:off x="915650" y="3585471"/>
                    <a:ext cx="1143000" cy="7663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১২</a:t>
                    </a:r>
                  </a:p>
                </p:txBody>
              </p: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2453592B-E0A5-4786-8A5E-16EEA189214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24708" y="3711382"/>
                    <a:ext cx="591042" cy="4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1" name="TextBox 140">
                  <a:extLst>
                    <a:ext uri="{FF2B5EF4-FFF2-40B4-BE49-F238E27FC236}">
                      <a16:creationId xmlns:a16="http://schemas.microsoft.com/office/drawing/2014/main" id="{0F1D8D24-263C-474E-9C16-4989CAE89590}"/>
                    </a:ext>
                  </a:extLst>
                </p:cNvPr>
                <p:cNvSpPr txBox="1"/>
                <p:nvPr/>
              </p:nvSpPr>
              <p:spPr>
                <a:xfrm>
                  <a:off x="8679266" y="3367665"/>
                  <a:ext cx="3829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D76B7874-5931-4B7A-8D37-6E96664ED7B4}"/>
                  </a:ext>
                </a:extLst>
              </p:cNvPr>
              <p:cNvGrpSpPr/>
              <p:nvPr/>
            </p:nvGrpSpPr>
            <p:grpSpPr>
              <a:xfrm>
                <a:off x="8015636" y="3432983"/>
                <a:ext cx="926963" cy="892382"/>
                <a:chOff x="7367822" y="3230717"/>
                <a:chExt cx="926963" cy="892382"/>
              </a:xfrm>
            </p:grpSpPr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469E6786-B3CF-4B5C-B915-A05BAF47DBF9}"/>
                    </a:ext>
                  </a:extLst>
                </p:cNvPr>
                <p:cNvSpPr txBox="1"/>
                <p:nvPr/>
              </p:nvSpPr>
              <p:spPr>
                <a:xfrm>
                  <a:off x="7911805" y="3385232"/>
                  <a:ext cx="38298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</a:p>
              </p:txBody>
            </p:sp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EAF1487B-14D6-4B0E-BC8A-A7594B57C1C8}"/>
                    </a:ext>
                  </a:extLst>
                </p:cNvPr>
                <p:cNvGrpSpPr/>
                <p:nvPr/>
              </p:nvGrpSpPr>
              <p:grpSpPr>
                <a:xfrm>
                  <a:off x="7367822" y="3230717"/>
                  <a:ext cx="812352" cy="892382"/>
                  <a:chOff x="1341842" y="6018857"/>
                  <a:chExt cx="812352" cy="892382"/>
                </a:xfrm>
              </p:grpSpPr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BDC463BA-A826-4E11-A9AF-8225C23AEA40}"/>
                      </a:ext>
                    </a:extLst>
                  </p:cNvPr>
                  <p:cNvGrpSpPr/>
                  <p:nvPr/>
                </p:nvGrpSpPr>
                <p:grpSpPr>
                  <a:xfrm>
                    <a:off x="1341842" y="6388019"/>
                    <a:ext cx="812352" cy="523220"/>
                    <a:chOff x="2739868" y="4107575"/>
                    <a:chExt cx="1582750" cy="523220"/>
                  </a:xfrm>
                  <a:noFill/>
                </p:grpSpPr>
                <p:sp>
                  <p:nvSpPr>
                    <p:cNvPr id="150" name="TextBox 149">
                      <a:extLst>
                        <a:ext uri="{FF2B5EF4-FFF2-40B4-BE49-F238E27FC236}">
                          <a16:creationId xmlns:a16="http://schemas.microsoft.com/office/drawing/2014/main" id="{8E8DF678-23AF-4E7E-A2F4-4B806C3C63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739868" y="4107575"/>
                      <a:ext cx="1582750" cy="523220"/>
                    </a:xfrm>
                    <a:prstGeom prst="rect">
                      <a:avLst/>
                    </a:prstGeom>
                    <a:grp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৪×</a:t>
                      </a:r>
                      <a:r>
                        <a:rPr lang="en-US" sz="2800" dirty="0">
                          <a:latin typeface="LipiBold" pitchFamily="2" charset="0"/>
                          <a:cs typeface="NikoshBAN" pitchFamily="2" charset="0"/>
                        </a:rPr>
                        <a:t>৩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p:txBody>
                </p:sp>
                <p:cxnSp>
                  <p:nvCxnSpPr>
                    <p:cNvPr id="151" name="Straight Connector 150">
                      <a:extLst>
                        <a:ext uri="{FF2B5EF4-FFF2-40B4-BE49-F238E27FC236}">
                          <a16:creationId xmlns:a16="http://schemas.microsoft.com/office/drawing/2014/main" id="{E079EEDA-797A-42E6-8CB2-F77F291ACC7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941646" y="4196416"/>
                      <a:ext cx="1032326" cy="0"/>
                    </a:xfrm>
                    <a:prstGeom prst="line">
                      <a:avLst/>
                    </a:prstGeom>
                    <a:grpFill/>
                    <a:ln w="28575"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9" name="Rectangle 148">
                    <a:extLst>
                      <a:ext uri="{FF2B5EF4-FFF2-40B4-BE49-F238E27FC236}">
                        <a16:creationId xmlns:a16="http://schemas.microsoft.com/office/drawing/2014/main" id="{A7BCD26E-43AF-4BC7-B6F1-0730C0E23037}"/>
                      </a:ext>
                    </a:extLst>
                  </p:cNvPr>
                  <p:cNvSpPr/>
                  <p:nvPr/>
                </p:nvSpPr>
                <p:spPr>
                  <a:xfrm>
                    <a:off x="1416426" y="6018857"/>
                    <a:ext cx="729687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১×</a:t>
                    </a:r>
                    <a:r>
                      <a:rPr lang="en-US" sz="2800" dirty="0">
                        <a:latin typeface="LipiBold" pitchFamily="2" charset="0"/>
                        <a:cs typeface="NikoshBAN" pitchFamily="2" charset="0"/>
                      </a:rPr>
                      <a:t>৩</a:t>
                    </a:r>
                    <a:endParaRPr lang="en-US" sz="2800" dirty="0"/>
                  </a:p>
                </p:txBody>
              </p:sp>
            </p:grpSp>
          </p:grpSp>
        </p:grp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29C7BA2-C564-4BA8-A4B1-D62E89524443}"/>
                </a:ext>
              </a:extLst>
            </p:cNvPr>
            <p:cNvSpPr txBox="1"/>
            <p:nvPr/>
          </p:nvSpPr>
          <p:spPr>
            <a:xfrm>
              <a:off x="7861690" y="3535757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</p:txBody>
        </p:sp>
      </p:grp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EF879F81-4FF7-4C97-A513-4F7D7EE8BA30}"/>
              </a:ext>
            </a:extLst>
          </p:cNvPr>
          <p:cNvCxnSpPr>
            <a:cxnSpLocks/>
          </p:cNvCxnSpPr>
          <p:nvPr/>
        </p:nvCxnSpPr>
        <p:spPr>
          <a:xfrm flipV="1">
            <a:off x="4926586" y="625339"/>
            <a:ext cx="503" cy="61781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Circle: Hollow 153">
            <a:extLst>
              <a:ext uri="{FF2B5EF4-FFF2-40B4-BE49-F238E27FC236}">
                <a16:creationId xmlns:a16="http://schemas.microsoft.com/office/drawing/2014/main" id="{E669301D-F5A3-4515-B12A-1AD594595DA6}"/>
              </a:ext>
            </a:extLst>
          </p:cNvPr>
          <p:cNvSpPr/>
          <p:nvPr/>
        </p:nvSpPr>
        <p:spPr>
          <a:xfrm>
            <a:off x="8955614" y="3821958"/>
            <a:ext cx="603536" cy="506978"/>
          </a:xfrm>
          <a:prstGeom prst="donut">
            <a:avLst>
              <a:gd name="adj" fmla="val 9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5" name="Circle: Hollow 154">
            <a:extLst>
              <a:ext uri="{FF2B5EF4-FFF2-40B4-BE49-F238E27FC236}">
                <a16:creationId xmlns:a16="http://schemas.microsoft.com/office/drawing/2014/main" id="{4A9E1F98-8794-4A33-B5AC-5744C67C858A}"/>
              </a:ext>
            </a:extLst>
          </p:cNvPr>
          <p:cNvSpPr/>
          <p:nvPr/>
        </p:nvSpPr>
        <p:spPr>
          <a:xfrm>
            <a:off x="10720620" y="2844674"/>
            <a:ext cx="603536" cy="506978"/>
          </a:xfrm>
          <a:prstGeom prst="donut">
            <a:avLst>
              <a:gd name="adj" fmla="val 9734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6" name="Circle: Hollow 155">
            <a:extLst>
              <a:ext uri="{FF2B5EF4-FFF2-40B4-BE49-F238E27FC236}">
                <a16:creationId xmlns:a16="http://schemas.microsoft.com/office/drawing/2014/main" id="{08D7DD2B-67B0-46F8-82C3-D8058A0B9ED1}"/>
              </a:ext>
            </a:extLst>
          </p:cNvPr>
          <p:cNvSpPr/>
          <p:nvPr/>
        </p:nvSpPr>
        <p:spPr>
          <a:xfrm>
            <a:off x="3527531" y="3189819"/>
            <a:ext cx="603536" cy="506978"/>
          </a:xfrm>
          <a:prstGeom prst="donut">
            <a:avLst>
              <a:gd name="adj" fmla="val 9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7" name="Circle: Hollow 156">
            <a:extLst>
              <a:ext uri="{FF2B5EF4-FFF2-40B4-BE49-F238E27FC236}">
                <a16:creationId xmlns:a16="http://schemas.microsoft.com/office/drawing/2014/main" id="{EB1E43BA-E998-4DE3-9EC4-E92965AA836E}"/>
              </a:ext>
            </a:extLst>
          </p:cNvPr>
          <p:cNvSpPr/>
          <p:nvPr/>
        </p:nvSpPr>
        <p:spPr>
          <a:xfrm>
            <a:off x="3335574" y="2260665"/>
            <a:ext cx="603536" cy="506978"/>
          </a:xfrm>
          <a:prstGeom prst="donut">
            <a:avLst>
              <a:gd name="adj" fmla="val 9734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9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123" grpId="0"/>
      <p:bldP spid="154" grpId="0" animBg="1"/>
      <p:bldP spid="155" grpId="0" animBg="1"/>
      <p:bldP spid="156" grpId="0" animBg="1"/>
      <p:bldP spid="1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B671C7A-7417-4353-AADC-161F52724D6E}"/>
              </a:ext>
            </a:extLst>
          </p:cNvPr>
          <p:cNvGrpSpPr/>
          <p:nvPr/>
        </p:nvGrpSpPr>
        <p:grpSpPr>
          <a:xfrm>
            <a:off x="1112221" y="655434"/>
            <a:ext cx="2227712" cy="1008845"/>
            <a:chOff x="1112221" y="700404"/>
            <a:chExt cx="2227712" cy="100884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6ED84F8-9F2D-45A6-811D-B6C7D8D2FB2B}"/>
                </a:ext>
              </a:extLst>
            </p:cNvPr>
            <p:cNvGrpSpPr/>
            <p:nvPr/>
          </p:nvGrpSpPr>
          <p:grpSpPr>
            <a:xfrm>
              <a:off x="2458940" y="700405"/>
              <a:ext cx="880993" cy="981746"/>
              <a:chOff x="913150" y="2826287"/>
              <a:chExt cx="1145500" cy="1438023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2B39437-E5E4-47A0-9BF9-463E817B2B74}"/>
                  </a:ext>
                </a:extLst>
              </p:cNvPr>
              <p:cNvSpPr txBox="1"/>
              <p:nvPr/>
            </p:nvSpPr>
            <p:spPr>
              <a:xfrm>
                <a:off x="913150" y="2826287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5D2776-31E6-46A5-BBBA-97F432B69B71}"/>
                  </a:ext>
                </a:extLst>
              </p:cNvPr>
              <p:cNvSpPr txBox="1"/>
              <p:nvPr/>
            </p:nvSpPr>
            <p:spPr>
              <a:xfrm>
                <a:off x="915650" y="3317589"/>
                <a:ext cx="1143000" cy="946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40926319-78E2-40B7-B3C9-540E5F6B657A}"/>
                  </a:ext>
                </a:extLst>
              </p:cNvPr>
              <p:cNvCxnSpPr/>
              <p:nvPr/>
            </p:nvCxnSpPr>
            <p:spPr>
              <a:xfrm>
                <a:off x="1124708" y="3525926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B8BD9C-C3FC-475D-B3DF-7148B84B4546}"/>
                </a:ext>
              </a:extLst>
            </p:cNvPr>
            <p:cNvGrpSpPr/>
            <p:nvPr/>
          </p:nvGrpSpPr>
          <p:grpSpPr>
            <a:xfrm>
              <a:off x="1112221" y="700404"/>
              <a:ext cx="875849" cy="1008845"/>
              <a:chOff x="913151" y="2147489"/>
              <a:chExt cx="1145499" cy="180435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05FB06-6785-4157-8A61-4A33637AE1C3}"/>
                  </a:ext>
                </a:extLst>
              </p:cNvPr>
              <p:cNvSpPr txBox="1"/>
              <p:nvPr/>
            </p:nvSpPr>
            <p:spPr>
              <a:xfrm>
                <a:off x="913151" y="2147489"/>
                <a:ext cx="1143000" cy="727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0ECA68-8E51-4435-87C0-C4C6F5ED5B29}"/>
                  </a:ext>
                </a:extLst>
              </p:cNvPr>
              <p:cNvSpPr txBox="1"/>
              <p:nvPr/>
            </p:nvSpPr>
            <p:spPr>
              <a:xfrm>
                <a:off x="915650" y="2795858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56C9E6FB-DF02-4EEB-90BA-82790A2009CF}"/>
                  </a:ext>
                </a:extLst>
              </p:cNvPr>
              <p:cNvCxnSpPr/>
              <p:nvPr/>
            </p:nvCxnSpPr>
            <p:spPr>
              <a:xfrm>
                <a:off x="1143000" y="3047051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8A3260-48D5-405A-BEF9-05D683ADACEA}"/>
                </a:ext>
              </a:extLst>
            </p:cNvPr>
            <p:cNvSpPr txBox="1"/>
            <p:nvPr/>
          </p:nvSpPr>
          <p:spPr>
            <a:xfrm>
              <a:off x="1994150" y="793330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B078357-74F3-4F65-AEDC-E42D01B80344}"/>
              </a:ext>
            </a:extLst>
          </p:cNvPr>
          <p:cNvSpPr/>
          <p:nvPr/>
        </p:nvSpPr>
        <p:spPr>
          <a:xfrm>
            <a:off x="3841784" y="38879"/>
            <a:ext cx="46073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85F07D-2576-4E41-978D-88CE9C3F59B6}"/>
              </a:ext>
            </a:extLst>
          </p:cNvPr>
          <p:cNvSpPr txBox="1"/>
          <p:nvPr/>
        </p:nvSpPr>
        <p:spPr>
          <a:xfrm>
            <a:off x="1567941" y="1742232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12FAEE8-DBAC-4ADA-BDEA-B98211EA5C10}"/>
              </a:ext>
            </a:extLst>
          </p:cNvPr>
          <p:cNvGrpSpPr/>
          <p:nvPr/>
        </p:nvGrpSpPr>
        <p:grpSpPr>
          <a:xfrm>
            <a:off x="2096623" y="1565709"/>
            <a:ext cx="1372263" cy="1109784"/>
            <a:chOff x="2707220" y="3644122"/>
            <a:chExt cx="1372263" cy="1109784"/>
          </a:xfrm>
          <a:noFill/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4C9832-D1CD-4C5C-9680-6C357611B5EE}"/>
                </a:ext>
              </a:extLst>
            </p:cNvPr>
            <p:cNvSpPr txBox="1"/>
            <p:nvPr/>
          </p:nvSpPr>
          <p:spPr>
            <a:xfrm>
              <a:off x="2707220" y="3644122"/>
              <a:ext cx="88678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>
                  <a:latin typeface="NikoshBAN" pitchFamily="2" charset="0"/>
                  <a:cs typeface="NikoshBAN" pitchFamily="2" charset="0"/>
                </a:rPr>
                <a:t>১×</a:t>
              </a:r>
              <a:r>
                <a:rPr lang="en-US" sz="3600">
                  <a:latin typeface="LipiBold" pitchFamily="2" charset="0"/>
                  <a:cs typeface="NikoshBAN" pitchFamily="2" charset="0"/>
                </a:rPr>
                <a:t>৩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96C38E-C809-43EA-B1FE-D7BA53BA633E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009382-7B25-4E91-B75C-EE63182354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249881E-DCAD-43EE-AEE6-D2369FA0AE32}"/>
              </a:ext>
            </a:extLst>
          </p:cNvPr>
          <p:cNvGrpSpPr/>
          <p:nvPr/>
        </p:nvGrpSpPr>
        <p:grpSpPr>
          <a:xfrm>
            <a:off x="3357426" y="1512145"/>
            <a:ext cx="645222" cy="1146080"/>
            <a:chOff x="2987256" y="3632306"/>
            <a:chExt cx="1543728" cy="1146080"/>
          </a:xfrm>
          <a:noFill/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8B67A4-F34A-4543-8E72-A0C0B4856971}"/>
                </a:ext>
              </a:extLst>
            </p:cNvPr>
            <p:cNvSpPr txBox="1"/>
            <p:nvPr/>
          </p:nvSpPr>
          <p:spPr>
            <a:xfrm>
              <a:off x="2987256" y="3632306"/>
              <a:ext cx="4331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2FF515-C83C-4D36-A3C8-30474E62FF28}"/>
                </a:ext>
              </a:extLst>
            </p:cNvPr>
            <p:cNvSpPr txBox="1"/>
            <p:nvPr/>
          </p:nvSpPr>
          <p:spPr>
            <a:xfrm>
              <a:off x="3010830" y="4132055"/>
              <a:ext cx="152015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1BA5A1-0D41-456B-B808-2A0456E49347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96D8DE5-9188-4F57-8A43-C1CC699AD863}"/>
              </a:ext>
            </a:extLst>
          </p:cNvPr>
          <p:cNvSpPr txBox="1"/>
          <p:nvPr/>
        </p:nvSpPr>
        <p:spPr>
          <a:xfrm>
            <a:off x="2771112" y="268962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61842EC-5FF4-4B8F-ADD3-7C9D539EBD94}"/>
              </a:ext>
            </a:extLst>
          </p:cNvPr>
          <p:cNvGrpSpPr/>
          <p:nvPr/>
        </p:nvGrpSpPr>
        <p:grpSpPr>
          <a:xfrm>
            <a:off x="2012991" y="2552839"/>
            <a:ext cx="1372263" cy="1109784"/>
            <a:chOff x="2707220" y="3644122"/>
            <a:chExt cx="1372263" cy="1109784"/>
          </a:xfrm>
          <a:noFill/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788A0C0-EB10-47AF-990F-D63665303B71}"/>
                </a:ext>
              </a:extLst>
            </p:cNvPr>
            <p:cNvSpPr txBox="1"/>
            <p:nvPr/>
          </p:nvSpPr>
          <p:spPr>
            <a:xfrm>
              <a:off x="2707220" y="3644122"/>
              <a:ext cx="845103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55A0952-9D64-40FA-8238-9FD712F58AEE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2920D3F-0C52-40C0-A009-206CD3826D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06E42B-422F-4C47-B3DA-790590D8EFCC}"/>
              </a:ext>
            </a:extLst>
          </p:cNvPr>
          <p:cNvGrpSpPr/>
          <p:nvPr/>
        </p:nvGrpSpPr>
        <p:grpSpPr>
          <a:xfrm>
            <a:off x="3213845" y="2518574"/>
            <a:ext cx="669408" cy="1117944"/>
            <a:chOff x="2909858" y="3632306"/>
            <a:chExt cx="1601595" cy="1117944"/>
          </a:xfrm>
          <a:noFill/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1E9F9C-B087-472B-A31A-F654DEA42937}"/>
                </a:ext>
              </a:extLst>
            </p:cNvPr>
            <p:cNvSpPr txBox="1"/>
            <p:nvPr/>
          </p:nvSpPr>
          <p:spPr>
            <a:xfrm>
              <a:off x="2987257" y="3632306"/>
              <a:ext cx="936575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37635E-CA49-472E-85CD-7043882E06EB}"/>
                </a:ext>
              </a:extLst>
            </p:cNvPr>
            <p:cNvSpPr txBox="1"/>
            <p:nvPr/>
          </p:nvSpPr>
          <p:spPr>
            <a:xfrm>
              <a:off x="2909858" y="4103919"/>
              <a:ext cx="160159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BAFA3A8-3CC3-44E8-A650-DADBE40B73DD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B8A93043-ED87-4146-8FA2-F529971A2A50}"/>
              </a:ext>
            </a:extLst>
          </p:cNvPr>
          <p:cNvSpPr txBox="1"/>
          <p:nvPr/>
        </p:nvSpPr>
        <p:spPr>
          <a:xfrm>
            <a:off x="2913967" y="168083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6D3313C-2D0C-42C9-92D8-5107F8283870}"/>
              </a:ext>
            </a:extLst>
          </p:cNvPr>
          <p:cNvGrpSpPr/>
          <p:nvPr/>
        </p:nvGrpSpPr>
        <p:grpSpPr>
          <a:xfrm>
            <a:off x="1169149" y="3556548"/>
            <a:ext cx="800448" cy="1146080"/>
            <a:chOff x="2987256" y="3632306"/>
            <a:chExt cx="1915115" cy="1146080"/>
          </a:xfrm>
          <a:noFill/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9AE6EF2-7548-4CD7-9463-E2FDA16C52EC}"/>
                </a:ext>
              </a:extLst>
            </p:cNvPr>
            <p:cNvSpPr txBox="1"/>
            <p:nvPr/>
          </p:nvSpPr>
          <p:spPr>
            <a:xfrm>
              <a:off x="2987256" y="3632306"/>
              <a:ext cx="4331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27531D-7E37-4050-BBE2-1922890CD8BF}"/>
                </a:ext>
              </a:extLst>
            </p:cNvPr>
            <p:cNvSpPr txBox="1"/>
            <p:nvPr/>
          </p:nvSpPr>
          <p:spPr>
            <a:xfrm>
              <a:off x="3010832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B78D4F4-B8DE-4393-B59E-5A3A1607E373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D7DABCE-9A25-4C3D-B105-9EB56BEE28FB}"/>
              </a:ext>
            </a:extLst>
          </p:cNvPr>
          <p:cNvSpPr txBox="1"/>
          <p:nvPr/>
        </p:nvSpPr>
        <p:spPr>
          <a:xfrm>
            <a:off x="1664958" y="371275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679CA58-064B-4249-8D97-B9B16E042CDC}"/>
              </a:ext>
            </a:extLst>
          </p:cNvPr>
          <p:cNvGrpSpPr/>
          <p:nvPr/>
        </p:nvGrpSpPr>
        <p:grpSpPr>
          <a:xfrm>
            <a:off x="2191966" y="3538499"/>
            <a:ext cx="800448" cy="1146080"/>
            <a:chOff x="2987256" y="3632306"/>
            <a:chExt cx="1915115" cy="1146080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F42001-08E8-46F6-8ADC-6BB22B164ABF}"/>
                </a:ext>
              </a:extLst>
            </p:cNvPr>
            <p:cNvSpPr txBox="1"/>
            <p:nvPr/>
          </p:nvSpPr>
          <p:spPr>
            <a:xfrm>
              <a:off x="2987256" y="3632306"/>
              <a:ext cx="936575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5DF2727-703F-490D-BC9A-C363D4F1ECFD}"/>
                </a:ext>
              </a:extLst>
            </p:cNvPr>
            <p:cNvSpPr txBox="1"/>
            <p:nvPr/>
          </p:nvSpPr>
          <p:spPr>
            <a:xfrm>
              <a:off x="3010832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D9FDC8C-A6E3-41CE-904A-49D63B3972F0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EC1ACA0-2475-4CEF-A7AD-2E78ED5F0610}"/>
              </a:ext>
            </a:extLst>
          </p:cNvPr>
          <p:cNvSpPr txBox="1"/>
          <p:nvPr/>
        </p:nvSpPr>
        <p:spPr>
          <a:xfrm>
            <a:off x="622701" y="372681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5C573B-B466-4EA1-BFD6-044211C47AF4}"/>
              </a:ext>
            </a:extLst>
          </p:cNvPr>
          <p:cNvGrpSpPr/>
          <p:nvPr/>
        </p:nvGrpSpPr>
        <p:grpSpPr>
          <a:xfrm>
            <a:off x="1193069" y="4618455"/>
            <a:ext cx="1372263" cy="1109784"/>
            <a:chOff x="2707220" y="3644122"/>
            <a:chExt cx="1372263" cy="1109784"/>
          </a:xfrm>
          <a:noFill/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E091CB3-E786-48F1-B676-5363A42C7797}"/>
                </a:ext>
              </a:extLst>
            </p:cNvPr>
            <p:cNvSpPr txBox="1"/>
            <p:nvPr/>
          </p:nvSpPr>
          <p:spPr>
            <a:xfrm>
              <a:off x="2707220" y="3644122"/>
              <a:ext cx="776175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৩-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CB9C817-96F4-4A0A-8607-6B4F6ED7C243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৬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81AE7F4-5162-4F76-B46A-E858D9A9F7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97883AD-2D2C-4514-827B-60586CEDAD48}"/>
              </a:ext>
            </a:extLst>
          </p:cNvPr>
          <p:cNvSpPr txBox="1"/>
          <p:nvPr/>
        </p:nvSpPr>
        <p:spPr>
          <a:xfrm>
            <a:off x="645962" y="476840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89E41D-0911-4D73-9033-774A844D2FCD}"/>
              </a:ext>
            </a:extLst>
          </p:cNvPr>
          <p:cNvSpPr txBox="1"/>
          <p:nvPr/>
        </p:nvSpPr>
        <p:spPr>
          <a:xfrm>
            <a:off x="718300" y="582660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2653B95-38CC-417C-82C2-0499801BEF3D}"/>
              </a:ext>
            </a:extLst>
          </p:cNvPr>
          <p:cNvGrpSpPr/>
          <p:nvPr/>
        </p:nvGrpSpPr>
        <p:grpSpPr>
          <a:xfrm>
            <a:off x="1399398" y="5683264"/>
            <a:ext cx="707704" cy="1146080"/>
            <a:chOff x="2987256" y="3632306"/>
            <a:chExt cx="1693221" cy="1146080"/>
          </a:xfrm>
          <a:noFill/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B31F48C-709D-4DF8-A1C1-E78592E312C5}"/>
                </a:ext>
              </a:extLst>
            </p:cNvPr>
            <p:cNvSpPr txBox="1"/>
            <p:nvPr/>
          </p:nvSpPr>
          <p:spPr>
            <a:xfrm>
              <a:off x="2987256" y="3632306"/>
              <a:ext cx="879044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6E9865C-1455-414E-B754-FD0E10675039}"/>
                </a:ext>
              </a:extLst>
            </p:cNvPr>
            <p:cNvSpPr txBox="1"/>
            <p:nvPr/>
          </p:nvSpPr>
          <p:spPr>
            <a:xfrm>
              <a:off x="3010830" y="4132055"/>
              <a:ext cx="1669647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8F396C9-4D27-4230-A70D-8522E5B1CBDD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9DDD3248-A506-42C0-AC80-95973012F084}"/>
              </a:ext>
            </a:extLst>
          </p:cNvPr>
          <p:cNvCxnSpPr>
            <a:cxnSpLocks/>
          </p:cNvCxnSpPr>
          <p:nvPr/>
        </p:nvCxnSpPr>
        <p:spPr>
          <a:xfrm flipH="1">
            <a:off x="8940389" y="2756337"/>
            <a:ext cx="1380406" cy="880181"/>
          </a:xfrm>
          <a:prstGeom prst="straightConnector1">
            <a:avLst/>
          </a:prstGeom>
          <a:ln w="38100">
            <a:solidFill>
              <a:srgbClr val="CC33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7B7579C7-E0BB-4B1A-8C6F-C37D6D6C39C0}"/>
              </a:ext>
            </a:extLst>
          </p:cNvPr>
          <p:cNvCxnSpPr>
            <a:cxnSpLocks/>
          </p:cNvCxnSpPr>
          <p:nvPr/>
        </p:nvCxnSpPr>
        <p:spPr>
          <a:xfrm flipV="1">
            <a:off x="5602150" y="656300"/>
            <a:ext cx="503" cy="61781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8FF0A8E-553D-4610-AE31-1530D1AC0D2B}"/>
              </a:ext>
            </a:extLst>
          </p:cNvPr>
          <p:cNvGrpSpPr/>
          <p:nvPr/>
        </p:nvGrpSpPr>
        <p:grpSpPr>
          <a:xfrm>
            <a:off x="6346567" y="3230717"/>
            <a:ext cx="2741583" cy="892382"/>
            <a:chOff x="6346567" y="3230717"/>
            <a:chExt cx="2741583" cy="892382"/>
          </a:xfrm>
        </p:grpSpPr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39841100-0210-412C-BF13-752ACAACD2DE}"/>
                </a:ext>
              </a:extLst>
            </p:cNvPr>
            <p:cNvGrpSpPr/>
            <p:nvPr/>
          </p:nvGrpSpPr>
          <p:grpSpPr>
            <a:xfrm>
              <a:off x="6346567" y="3274045"/>
              <a:ext cx="1010017" cy="830501"/>
              <a:chOff x="6346567" y="3274045"/>
              <a:chExt cx="1010017" cy="830501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0CB06320-57B9-4AED-9F14-CF5C7D44C683}"/>
                  </a:ext>
                </a:extLst>
              </p:cNvPr>
              <p:cNvGrpSpPr/>
              <p:nvPr/>
            </p:nvGrpSpPr>
            <p:grpSpPr>
              <a:xfrm>
                <a:off x="6346567" y="3274045"/>
                <a:ext cx="891215" cy="830501"/>
                <a:chOff x="897359" y="3094165"/>
                <a:chExt cx="1158791" cy="1216485"/>
              </a:xfrm>
            </p:grpSpPr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56E25BBB-430F-453F-9009-50E241615124}"/>
                    </a:ext>
                  </a:extLst>
                </p:cNvPr>
                <p:cNvSpPr txBox="1"/>
                <p:nvPr/>
              </p:nvSpPr>
              <p:spPr>
                <a:xfrm>
                  <a:off x="913150" y="3094165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</a:t>
                  </a:r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4C547895-6B17-48F9-B521-9AB291EE373D}"/>
                    </a:ext>
                  </a:extLst>
                </p:cNvPr>
                <p:cNvSpPr txBox="1"/>
                <p:nvPr/>
              </p:nvSpPr>
              <p:spPr>
                <a:xfrm>
                  <a:off x="897359" y="3544258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৩</a:t>
                  </a:r>
                </a:p>
              </p:txBody>
            </p: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2C082449-7C1C-4CF3-BAB9-626E8929CA3D}"/>
                    </a:ext>
                  </a:extLst>
                </p:cNvPr>
                <p:cNvCxnSpPr/>
                <p:nvPr/>
              </p:nvCxnSpPr>
              <p:spPr>
                <a:xfrm>
                  <a:off x="1124708" y="3670169"/>
                  <a:ext cx="685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03F5FB04-C081-415D-A275-F57D8BDA597C}"/>
                  </a:ext>
                </a:extLst>
              </p:cNvPr>
              <p:cNvSpPr txBox="1"/>
              <p:nvPr/>
            </p:nvSpPr>
            <p:spPr>
              <a:xfrm>
                <a:off x="6973604" y="3360272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50F5FC16-1498-447D-9BB5-09F7A103B80D}"/>
                </a:ext>
              </a:extLst>
            </p:cNvPr>
            <p:cNvGrpSpPr/>
            <p:nvPr/>
          </p:nvGrpSpPr>
          <p:grpSpPr>
            <a:xfrm>
              <a:off x="8207157" y="3255334"/>
              <a:ext cx="880993" cy="844570"/>
              <a:chOff x="8207157" y="3255334"/>
              <a:chExt cx="880993" cy="844570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688BF1D1-7C34-45B0-BD3A-EE42BE31182C}"/>
                  </a:ext>
                </a:extLst>
              </p:cNvPr>
              <p:cNvGrpSpPr/>
              <p:nvPr/>
            </p:nvGrpSpPr>
            <p:grpSpPr>
              <a:xfrm>
                <a:off x="8207157" y="3255334"/>
                <a:ext cx="880993" cy="844570"/>
                <a:chOff x="913150" y="3114771"/>
                <a:chExt cx="1145500" cy="1237092"/>
              </a:xfrm>
            </p:grpSpPr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77DB4A30-71CE-4817-822C-1E21AD42AF0F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85334B6B-B2A1-4438-BF0F-514CF61EBEB4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৬</a:t>
                  </a:r>
                </a:p>
              </p:txBody>
            </p: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0890028C-69FF-4F97-8648-27E0FC0DC9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4708" y="3711382"/>
                  <a:ext cx="591042" cy="4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B7414252-7CAE-4081-89F8-A0229C17A197}"/>
                  </a:ext>
                </a:extLst>
              </p:cNvPr>
              <p:cNvSpPr txBox="1"/>
              <p:nvPr/>
            </p:nvSpPr>
            <p:spPr>
              <a:xfrm>
                <a:off x="8679266" y="3367665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9DFB23CF-7639-4109-B405-03948D9C55B9}"/>
                </a:ext>
              </a:extLst>
            </p:cNvPr>
            <p:cNvGrpSpPr/>
            <p:nvPr/>
          </p:nvGrpSpPr>
          <p:grpSpPr>
            <a:xfrm>
              <a:off x="7367822" y="3230717"/>
              <a:ext cx="926963" cy="892382"/>
              <a:chOff x="7367822" y="3230717"/>
              <a:chExt cx="926963" cy="892382"/>
            </a:xfrm>
          </p:grpSpPr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BDE29B8-1C06-41B2-A6BB-0E87EA67882C}"/>
                  </a:ext>
                </a:extLst>
              </p:cNvPr>
              <p:cNvSpPr txBox="1"/>
              <p:nvPr/>
            </p:nvSpPr>
            <p:spPr>
              <a:xfrm>
                <a:off x="7911805" y="3385232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DB87D154-B67E-4429-A4B7-2634B81C6FCB}"/>
                  </a:ext>
                </a:extLst>
              </p:cNvPr>
              <p:cNvGrpSpPr/>
              <p:nvPr/>
            </p:nvGrpSpPr>
            <p:grpSpPr>
              <a:xfrm>
                <a:off x="7367822" y="3230717"/>
                <a:ext cx="812352" cy="892382"/>
                <a:chOff x="1341842" y="6018857"/>
                <a:chExt cx="812352" cy="892382"/>
              </a:xfrm>
            </p:grpSpPr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8A7115A4-9EE1-45AE-8BCF-67C7B6D30C94}"/>
                    </a:ext>
                  </a:extLst>
                </p:cNvPr>
                <p:cNvGrpSpPr/>
                <p:nvPr/>
              </p:nvGrpSpPr>
              <p:grpSpPr>
                <a:xfrm>
                  <a:off x="1341842" y="6388019"/>
                  <a:ext cx="812352" cy="523220"/>
                  <a:chOff x="2739868" y="4107575"/>
                  <a:chExt cx="1582750" cy="523220"/>
                </a:xfrm>
                <a:noFill/>
              </p:grpSpPr>
              <p:sp>
                <p:nvSpPr>
                  <p:cNvPr id="141" name="TextBox 140">
                    <a:extLst>
                      <a:ext uri="{FF2B5EF4-FFF2-40B4-BE49-F238E27FC236}">
                        <a16:creationId xmlns:a16="http://schemas.microsoft.com/office/drawing/2014/main" id="{8B14C3ED-A34C-41B7-85AC-48A4320A1D0F}"/>
                      </a:ext>
                    </a:extLst>
                  </p:cNvPr>
                  <p:cNvSpPr txBox="1"/>
                  <p:nvPr/>
                </p:nvSpPr>
                <p:spPr>
                  <a:xfrm>
                    <a:off x="2739868" y="4107575"/>
                    <a:ext cx="1582750" cy="523220"/>
                  </a:xfrm>
                  <a:prstGeom prst="rect">
                    <a:avLst/>
                  </a:prstGeom>
                  <a:grp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bn-IN" sz="2800" dirty="0">
                        <a:latin typeface="NikoshBAN" pitchFamily="2" charset="0"/>
                        <a:cs typeface="NikoshBAN" pitchFamily="2" charset="0"/>
                      </a:rPr>
                      <a:t>৩</a:t>
                    </a:r>
                    <a:r>
                      <a:rPr lang="en-US" sz="2800" dirty="0">
                        <a:latin typeface="NikoshBAN" pitchFamily="2" charset="0"/>
                        <a:cs typeface="NikoshBAN" pitchFamily="2" charset="0"/>
                      </a:rPr>
                      <a:t>×</a:t>
                    </a:r>
                    <a:r>
                      <a:rPr lang="en-US" sz="2800" dirty="0">
                        <a:latin typeface="LipiBold" pitchFamily="2" charset="0"/>
                        <a:cs typeface="NikoshBAN" pitchFamily="2" charset="0"/>
                      </a:rPr>
                      <a:t>২</a:t>
                    </a:r>
                    <a:endParaRPr lang="en-US" sz="2800" dirty="0">
                      <a:latin typeface="NikoshBAN" pitchFamily="2" charset="0"/>
                      <a:cs typeface="NikoshBAN" pitchFamily="2" charset="0"/>
                    </a:endParaRPr>
                  </a:p>
                </p:txBody>
              </p: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E5DA94F9-1DB6-4A28-88B8-34E76E8D06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41646" y="4196416"/>
                    <a:ext cx="1032326" cy="0"/>
                  </a:xfrm>
                  <a:prstGeom prst="line">
                    <a:avLst/>
                  </a:prstGeom>
                  <a:grpFill/>
                  <a:ln w="28575"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3A99F4D2-15B3-40BD-A001-267D545B5400}"/>
                    </a:ext>
                  </a:extLst>
                </p:cNvPr>
                <p:cNvSpPr/>
                <p:nvPr/>
              </p:nvSpPr>
              <p:spPr>
                <a:xfrm>
                  <a:off x="1416426" y="6018857"/>
                  <a:ext cx="69762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</a:t>
                  </a:r>
                  <a:endParaRPr lang="en-US" sz="2800" dirty="0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C46C1E-F8F6-473C-B951-FB6267D2EDA0}"/>
              </a:ext>
            </a:extLst>
          </p:cNvPr>
          <p:cNvGrpSpPr/>
          <p:nvPr/>
        </p:nvGrpSpPr>
        <p:grpSpPr>
          <a:xfrm>
            <a:off x="6395721" y="2163038"/>
            <a:ext cx="4508087" cy="920712"/>
            <a:chOff x="6395721" y="2163038"/>
            <a:chExt cx="4508087" cy="920712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1714355-685F-403A-80DD-EB14537C5AA8}"/>
                </a:ext>
              </a:extLst>
            </p:cNvPr>
            <p:cNvGrpSpPr/>
            <p:nvPr/>
          </p:nvGrpSpPr>
          <p:grpSpPr>
            <a:xfrm>
              <a:off x="6395721" y="2190837"/>
              <a:ext cx="1048541" cy="844570"/>
              <a:chOff x="6395721" y="2190837"/>
              <a:chExt cx="1048541" cy="844570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3D468BAC-EAFF-42A7-A82D-C057307C0044}"/>
                  </a:ext>
                </a:extLst>
              </p:cNvPr>
              <p:cNvGrpSpPr/>
              <p:nvPr/>
            </p:nvGrpSpPr>
            <p:grpSpPr>
              <a:xfrm>
                <a:off x="6395721" y="2190837"/>
                <a:ext cx="880993" cy="844570"/>
                <a:chOff x="913150" y="3114771"/>
                <a:chExt cx="1145500" cy="1237092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C9652650-2740-434C-92F3-8B80B5787595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</a:t>
                  </a: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37AA7E10-9499-4497-8C5E-1ED08FFFB5A8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1618A2AC-C0AD-4011-B61E-74913F9C3912}"/>
                    </a:ext>
                  </a:extLst>
                </p:cNvPr>
                <p:cNvCxnSpPr/>
                <p:nvPr/>
              </p:nvCxnSpPr>
              <p:spPr>
                <a:xfrm>
                  <a:off x="1124708" y="3711382"/>
                  <a:ext cx="685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62BD6E8-4207-43EA-BBDD-47FB72686F68}"/>
                  </a:ext>
                </a:extLst>
              </p:cNvPr>
              <p:cNvSpPr txBox="1"/>
              <p:nvPr/>
            </p:nvSpPr>
            <p:spPr>
              <a:xfrm>
                <a:off x="7061282" y="2320923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1C08691C-C865-416C-BAEE-98988353CD67}"/>
                </a:ext>
              </a:extLst>
            </p:cNvPr>
            <p:cNvGrpSpPr/>
            <p:nvPr/>
          </p:nvGrpSpPr>
          <p:grpSpPr>
            <a:xfrm>
              <a:off x="8294835" y="2215985"/>
              <a:ext cx="930039" cy="844570"/>
              <a:chOff x="8294835" y="2215985"/>
              <a:chExt cx="930039" cy="844570"/>
            </a:xfrm>
          </p:grpSpPr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818D4934-DE3B-4875-9A7A-DDD0502FB1B9}"/>
                  </a:ext>
                </a:extLst>
              </p:cNvPr>
              <p:cNvGrpSpPr/>
              <p:nvPr/>
            </p:nvGrpSpPr>
            <p:grpSpPr>
              <a:xfrm>
                <a:off x="8294835" y="2215985"/>
                <a:ext cx="880993" cy="844570"/>
                <a:chOff x="913150" y="3114771"/>
                <a:chExt cx="1145500" cy="1237092"/>
              </a:xfrm>
            </p:grpSpPr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E7760ACA-3266-4628-BFB8-0B933A947C93}"/>
                    </a:ext>
                  </a:extLst>
                </p:cNvPr>
                <p:cNvSpPr txBox="1"/>
                <p:nvPr/>
              </p:nvSpPr>
              <p:spPr>
                <a:xfrm>
                  <a:off x="913150" y="3114771"/>
                  <a:ext cx="1143000" cy="7663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519E8EED-5E64-4ECE-912C-15A78BE1EDAF}"/>
                    </a:ext>
                  </a:extLst>
                </p:cNvPr>
                <p:cNvSpPr txBox="1"/>
                <p:nvPr/>
              </p:nvSpPr>
              <p:spPr>
                <a:xfrm>
                  <a:off x="915650" y="3585471"/>
                  <a:ext cx="1143000" cy="7663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৪</a:t>
                  </a:r>
                </a:p>
              </p:txBody>
            </p: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5816676D-DCB6-47EB-8284-A0379ECC1B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4708" y="3711382"/>
                  <a:ext cx="591042" cy="4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FE93510-C3D9-45E0-8BA2-7542CA4D642A}"/>
                  </a:ext>
                </a:extLst>
              </p:cNvPr>
              <p:cNvSpPr txBox="1"/>
              <p:nvPr/>
            </p:nvSpPr>
            <p:spPr>
              <a:xfrm>
                <a:off x="8841894" y="2328316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82ADFB16-33D9-41E1-86CF-546BAB7C3A72}"/>
                </a:ext>
              </a:extLst>
            </p:cNvPr>
            <p:cNvGrpSpPr/>
            <p:nvPr/>
          </p:nvGrpSpPr>
          <p:grpSpPr>
            <a:xfrm>
              <a:off x="10022815" y="2213643"/>
              <a:ext cx="880993" cy="844570"/>
              <a:chOff x="913150" y="3114771"/>
              <a:chExt cx="1145500" cy="1237092"/>
            </a:xfrm>
          </p:grpSpPr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3F2ABD1C-4929-4D54-82F4-1B721BBCD5BE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BC79C0C-5ADA-4DCC-88F0-629537857AFA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৬</a:t>
                </a:r>
              </a:p>
            </p:txBody>
          </p: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42D2DA8E-E93E-4623-962B-E02857BE93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4708" y="3711382"/>
                <a:ext cx="591042" cy="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7639EF1-6BAE-483E-8F65-9718FF4A0102}"/>
                </a:ext>
              </a:extLst>
            </p:cNvPr>
            <p:cNvGrpSpPr/>
            <p:nvPr/>
          </p:nvGrpSpPr>
          <p:grpSpPr>
            <a:xfrm>
              <a:off x="9099248" y="2163038"/>
              <a:ext cx="1086145" cy="916990"/>
              <a:chOff x="9099248" y="2163038"/>
              <a:chExt cx="1086145" cy="916990"/>
            </a:xfrm>
          </p:grpSpPr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17780B50-7636-4B3D-9C3A-0747CDD2E0C6}"/>
                  </a:ext>
                </a:extLst>
              </p:cNvPr>
              <p:cNvGrpSpPr/>
              <p:nvPr/>
            </p:nvGrpSpPr>
            <p:grpSpPr>
              <a:xfrm>
                <a:off x="9099248" y="2163038"/>
                <a:ext cx="885204" cy="916990"/>
                <a:chOff x="2739868" y="3713805"/>
                <a:chExt cx="1724692" cy="916990"/>
              </a:xfrm>
              <a:noFill/>
            </p:grpSpPr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7DDC0E84-42DB-4A24-92CB-BFA927C74C9F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634068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E4C53A52-0270-4D38-8482-DC11DE636DDD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71274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৩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789449AE-006F-4786-A9F9-CF8DD551B2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F9CD145-6656-4ED9-80C1-98710BC7FCC2}"/>
                  </a:ext>
                </a:extLst>
              </p:cNvPr>
              <p:cNvSpPr txBox="1"/>
              <p:nvPr/>
            </p:nvSpPr>
            <p:spPr>
              <a:xfrm>
                <a:off x="9802413" y="2343541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29539396-A64E-45D2-95A3-54B715374CAF}"/>
                </a:ext>
              </a:extLst>
            </p:cNvPr>
            <p:cNvGrpSpPr/>
            <p:nvPr/>
          </p:nvGrpSpPr>
          <p:grpSpPr>
            <a:xfrm>
              <a:off x="7455500" y="2166760"/>
              <a:ext cx="978740" cy="916990"/>
              <a:chOff x="7455500" y="2166760"/>
              <a:chExt cx="978740" cy="916990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706D0B39-57AF-4E70-9174-425DEA221ABE}"/>
                  </a:ext>
                </a:extLst>
              </p:cNvPr>
              <p:cNvGrpSpPr/>
              <p:nvPr/>
            </p:nvGrpSpPr>
            <p:grpSpPr>
              <a:xfrm>
                <a:off x="7455500" y="2166760"/>
                <a:ext cx="940906" cy="916990"/>
                <a:chOff x="2739868" y="3713805"/>
                <a:chExt cx="1833219" cy="916990"/>
              </a:xfrm>
              <a:noFill/>
            </p:grpSpPr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09AAD930-ED62-4032-8D6B-1BEFD90D6F9C}"/>
                    </a:ext>
                  </a:extLst>
                </p:cNvPr>
                <p:cNvSpPr txBox="1"/>
                <p:nvPr/>
              </p:nvSpPr>
              <p:spPr>
                <a:xfrm>
                  <a:off x="2830492" y="3713805"/>
                  <a:ext cx="1518511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১×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 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B8B689AC-7346-4ACD-8D87-2611069F64D6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833219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২×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5825AA9A-5828-4D8F-8862-BFC426D223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C8445DB7-C37F-4B72-A1B3-4A4DD559475F}"/>
                  </a:ext>
                </a:extLst>
              </p:cNvPr>
              <p:cNvSpPr txBox="1"/>
              <p:nvPr/>
            </p:nvSpPr>
            <p:spPr>
              <a:xfrm>
                <a:off x="8051260" y="2345096"/>
                <a:ext cx="382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</a:p>
            </p:txBody>
          </p:sp>
        </p:grpSp>
      </p:grpSp>
      <p:sp>
        <p:nvSpPr>
          <p:cNvPr id="292" name="Rectangle 291">
            <a:extLst>
              <a:ext uri="{FF2B5EF4-FFF2-40B4-BE49-F238E27FC236}">
                <a16:creationId xmlns:a16="http://schemas.microsoft.com/office/drawing/2014/main" id="{C61F76AA-E0CC-4582-81A7-876B3D56BE0D}"/>
              </a:ext>
            </a:extLst>
          </p:cNvPr>
          <p:cNvSpPr/>
          <p:nvPr/>
        </p:nvSpPr>
        <p:spPr>
          <a:xfrm>
            <a:off x="6429500" y="1169616"/>
            <a:ext cx="5050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1CB08DA2-590C-4AB9-B87E-5E72789433A4}"/>
              </a:ext>
            </a:extLst>
          </p:cNvPr>
          <p:cNvSpPr txBox="1"/>
          <p:nvPr/>
        </p:nvSpPr>
        <p:spPr>
          <a:xfrm>
            <a:off x="1604381" y="269212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E268EBB-3D48-4E41-8497-87C2A72D7649}"/>
              </a:ext>
            </a:extLst>
          </p:cNvPr>
          <p:cNvGrpSpPr/>
          <p:nvPr/>
        </p:nvGrpSpPr>
        <p:grpSpPr>
          <a:xfrm>
            <a:off x="737559" y="2621642"/>
            <a:ext cx="882836" cy="980322"/>
            <a:chOff x="737559" y="2621642"/>
            <a:chExt cx="882836" cy="980322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694C759-E05A-4CF6-84B9-0E4DCCD64230}"/>
                </a:ext>
              </a:extLst>
            </p:cNvPr>
            <p:cNvSpPr txBox="1"/>
            <p:nvPr/>
          </p:nvSpPr>
          <p:spPr>
            <a:xfrm>
              <a:off x="737559" y="2621642"/>
              <a:ext cx="879070" cy="441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B6E4DC9F-2F7C-4C9C-A1C9-E27D78681C07}"/>
                </a:ext>
              </a:extLst>
            </p:cNvPr>
            <p:cNvSpPr txBox="1"/>
            <p:nvPr/>
          </p:nvSpPr>
          <p:spPr>
            <a:xfrm>
              <a:off x="741325" y="2955634"/>
              <a:ext cx="879070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3D8C9847-F1A4-4C15-8622-D3B46DA65310}"/>
                </a:ext>
              </a:extLst>
            </p:cNvPr>
            <p:cNvCxnSpPr/>
            <p:nvPr/>
          </p:nvCxnSpPr>
          <p:spPr>
            <a:xfrm>
              <a:off x="900265" y="3099289"/>
              <a:ext cx="5274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A0593C-4401-4D5E-A303-BD6F4A9A7AA2}"/>
              </a:ext>
            </a:extLst>
          </p:cNvPr>
          <p:cNvGrpSpPr/>
          <p:nvPr/>
        </p:nvGrpSpPr>
        <p:grpSpPr>
          <a:xfrm>
            <a:off x="739971" y="1647282"/>
            <a:ext cx="875849" cy="1008845"/>
            <a:chOff x="739971" y="1647282"/>
            <a:chExt cx="875849" cy="1008845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43A3AE7B-4B3F-4A8C-8DBA-A384534157B5}"/>
                </a:ext>
              </a:extLst>
            </p:cNvPr>
            <p:cNvSpPr txBox="1"/>
            <p:nvPr/>
          </p:nvSpPr>
          <p:spPr>
            <a:xfrm>
              <a:off x="739971" y="1647282"/>
              <a:ext cx="873938" cy="406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DBB35044-19B2-4439-A338-7A37F1608715}"/>
                </a:ext>
              </a:extLst>
            </p:cNvPr>
            <p:cNvSpPr txBox="1"/>
            <p:nvPr/>
          </p:nvSpPr>
          <p:spPr>
            <a:xfrm>
              <a:off x="741882" y="2009796"/>
              <a:ext cx="87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4223E158-5CE5-4974-8865-F2ACD868EDF2}"/>
                </a:ext>
              </a:extLst>
            </p:cNvPr>
            <p:cNvCxnSpPr/>
            <p:nvPr/>
          </p:nvCxnSpPr>
          <p:spPr>
            <a:xfrm>
              <a:off x="915714" y="2150242"/>
              <a:ext cx="524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Circle: Hollow 148">
            <a:extLst>
              <a:ext uri="{FF2B5EF4-FFF2-40B4-BE49-F238E27FC236}">
                <a16:creationId xmlns:a16="http://schemas.microsoft.com/office/drawing/2014/main" id="{98844169-31B0-4538-982E-7045B9AB9F10}"/>
              </a:ext>
            </a:extLst>
          </p:cNvPr>
          <p:cNvSpPr/>
          <p:nvPr/>
        </p:nvSpPr>
        <p:spPr>
          <a:xfrm>
            <a:off x="8335892" y="3637397"/>
            <a:ext cx="603536" cy="506978"/>
          </a:xfrm>
          <a:prstGeom prst="donut">
            <a:avLst>
              <a:gd name="adj" fmla="val 9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0" name="Circle: Hollow 149">
            <a:extLst>
              <a:ext uri="{FF2B5EF4-FFF2-40B4-BE49-F238E27FC236}">
                <a16:creationId xmlns:a16="http://schemas.microsoft.com/office/drawing/2014/main" id="{E95545C7-6301-49B6-A516-52D9D8DA6E48}"/>
              </a:ext>
            </a:extLst>
          </p:cNvPr>
          <p:cNvSpPr/>
          <p:nvPr/>
        </p:nvSpPr>
        <p:spPr>
          <a:xfrm>
            <a:off x="3116727" y="3106783"/>
            <a:ext cx="603536" cy="506978"/>
          </a:xfrm>
          <a:prstGeom prst="donut">
            <a:avLst>
              <a:gd name="adj" fmla="val 9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1" name="Circle: Hollow 150">
            <a:extLst>
              <a:ext uri="{FF2B5EF4-FFF2-40B4-BE49-F238E27FC236}">
                <a16:creationId xmlns:a16="http://schemas.microsoft.com/office/drawing/2014/main" id="{8B2D10F6-7F2C-46B7-8E58-EA13D805E010}"/>
              </a:ext>
            </a:extLst>
          </p:cNvPr>
          <p:cNvSpPr/>
          <p:nvPr/>
        </p:nvSpPr>
        <p:spPr>
          <a:xfrm>
            <a:off x="3240758" y="2066192"/>
            <a:ext cx="603536" cy="506978"/>
          </a:xfrm>
          <a:prstGeom prst="donut">
            <a:avLst>
              <a:gd name="adj" fmla="val 9734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2" name="Circle: Hollow 151">
            <a:extLst>
              <a:ext uri="{FF2B5EF4-FFF2-40B4-BE49-F238E27FC236}">
                <a16:creationId xmlns:a16="http://schemas.microsoft.com/office/drawing/2014/main" id="{925E12F8-4B19-43C1-9504-A71453C549F7}"/>
              </a:ext>
            </a:extLst>
          </p:cNvPr>
          <p:cNvSpPr/>
          <p:nvPr/>
        </p:nvSpPr>
        <p:spPr>
          <a:xfrm>
            <a:off x="10137177" y="2586898"/>
            <a:ext cx="603536" cy="506978"/>
          </a:xfrm>
          <a:prstGeom prst="donut">
            <a:avLst>
              <a:gd name="adj" fmla="val 9734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32" grpId="0"/>
      <p:bldP spid="37" grpId="0"/>
      <p:bldP spid="42" grpId="0"/>
      <p:bldP spid="47" grpId="0"/>
      <p:bldP spid="48" grpId="0"/>
      <p:bldP spid="292" grpId="0"/>
      <p:bldP spid="296" grpId="0"/>
      <p:bldP spid="149" grpId="0" animBg="1"/>
      <p:bldP spid="150" grpId="0" animBg="1"/>
      <p:bldP spid="151" grpId="0" animBg="1"/>
      <p:bldP spid="1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FC8DDA7-5184-455D-9CEF-A4E28BC494D9}"/>
              </a:ext>
            </a:extLst>
          </p:cNvPr>
          <p:cNvGrpSpPr/>
          <p:nvPr/>
        </p:nvGrpSpPr>
        <p:grpSpPr>
          <a:xfrm>
            <a:off x="809358" y="1139703"/>
            <a:ext cx="2227712" cy="1008845"/>
            <a:chOff x="809358" y="1139703"/>
            <a:chExt cx="2227712" cy="100884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B6582D2D-9C72-404B-AC9E-F56910DC0746}"/>
                </a:ext>
              </a:extLst>
            </p:cNvPr>
            <p:cNvGrpSpPr/>
            <p:nvPr/>
          </p:nvGrpSpPr>
          <p:grpSpPr>
            <a:xfrm>
              <a:off x="2156077" y="1139703"/>
              <a:ext cx="880993" cy="981746"/>
              <a:chOff x="913150" y="2826287"/>
              <a:chExt cx="1145500" cy="1438023"/>
            </a:xfrm>
          </p:grpSpPr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2192CBE-3E3B-4D1F-816E-8BE2E0FC419F}"/>
                  </a:ext>
                </a:extLst>
              </p:cNvPr>
              <p:cNvSpPr txBox="1"/>
              <p:nvPr/>
            </p:nvSpPr>
            <p:spPr>
              <a:xfrm>
                <a:off x="913150" y="2826287"/>
                <a:ext cx="1143000" cy="94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4A14D-FCF3-4F5F-AC85-F128F645E5FD}"/>
                  </a:ext>
                </a:extLst>
              </p:cNvPr>
              <p:cNvSpPr txBox="1"/>
              <p:nvPr/>
            </p:nvSpPr>
            <p:spPr>
              <a:xfrm>
                <a:off x="915650" y="3317589"/>
                <a:ext cx="1143000" cy="946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১৫</a:t>
                </a:r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245C4A7-A86C-45E7-A01E-31CC998E8FF1}"/>
                  </a:ext>
                </a:extLst>
              </p:cNvPr>
              <p:cNvCxnSpPr/>
              <p:nvPr/>
            </p:nvCxnSpPr>
            <p:spPr>
              <a:xfrm>
                <a:off x="1124708" y="3525926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36DF8A6-C136-4B94-907E-CEF73EE12935}"/>
                </a:ext>
              </a:extLst>
            </p:cNvPr>
            <p:cNvGrpSpPr/>
            <p:nvPr/>
          </p:nvGrpSpPr>
          <p:grpSpPr>
            <a:xfrm>
              <a:off x="809358" y="1139703"/>
              <a:ext cx="875849" cy="1008845"/>
              <a:chOff x="913151" y="2147489"/>
              <a:chExt cx="1145499" cy="180435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92F5738-F2E0-467F-8A08-041854BEA479}"/>
                  </a:ext>
                </a:extLst>
              </p:cNvPr>
              <p:cNvSpPr txBox="1"/>
              <p:nvPr/>
            </p:nvSpPr>
            <p:spPr>
              <a:xfrm>
                <a:off x="913151" y="2147489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৭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0C92FE-4628-4905-8D4D-61862F7C58E6}"/>
                  </a:ext>
                </a:extLst>
              </p:cNvPr>
              <p:cNvSpPr txBox="1"/>
              <p:nvPr/>
            </p:nvSpPr>
            <p:spPr>
              <a:xfrm>
                <a:off x="915650" y="2795858"/>
                <a:ext cx="1143000" cy="1155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১০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A0F788C-A25A-43A7-AF00-8EF4D40EC4DA}"/>
                  </a:ext>
                </a:extLst>
              </p:cNvPr>
              <p:cNvCxnSpPr/>
              <p:nvPr/>
            </p:nvCxnSpPr>
            <p:spPr>
              <a:xfrm>
                <a:off x="1143000" y="3047051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1B8CE0-0D51-43C6-A5C7-F0923B52ACAE}"/>
                </a:ext>
              </a:extLst>
            </p:cNvPr>
            <p:cNvSpPr txBox="1"/>
            <p:nvPr/>
          </p:nvSpPr>
          <p:spPr>
            <a:xfrm>
              <a:off x="1691287" y="1232629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2A6B08F-9336-4975-AEB0-82DF8BA54FE9}"/>
              </a:ext>
            </a:extLst>
          </p:cNvPr>
          <p:cNvSpPr txBox="1"/>
          <p:nvPr/>
        </p:nvSpPr>
        <p:spPr>
          <a:xfrm>
            <a:off x="215732" y="251017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3C1D725-8F05-43C7-84A4-8266AB8CE1A7}"/>
              </a:ext>
            </a:extLst>
          </p:cNvPr>
          <p:cNvGrpSpPr/>
          <p:nvPr/>
        </p:nvGrpSpPr>
        <p:grpSpPr>
          <a:xfrm>
            <a:off x="470246" y="2335593"/>
            <a:ext cx="1806906" cy="1121938"/>
            <a:chOff x="2589399" y="3644122"/>
            <a:chExt cx="1806906" cy="1121938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56985F-7D39-46AE-A72A-6D7216DCFE32}"/>
                </a:ext>
              </a:extLst>
            </p:cNvPr>
            <p:cNvSpPr txBox="1"/>
            <p:nvPr/>
          </p:nvSpPr>
          <p:spPr>
            <a:xfrm>
              <a:off x="2589399" y="3644122"/>
              <a:ext cx="180690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৩০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÷১০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৭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E16EB7-678A-43E0-B657-672BD932126F}"/>
                </a:ext>
              </a:extLst>
            </p:cNvPr>
            <p:cNvSpPr txBox="1"/>
            <p:nvPr/>
          </p:nvSpPr>
          <p:spPr>
            <a:xfrm>
              <a:off x="3151020" y="4119729"/>
              <a:ext cx="73313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৩০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D128EE5-185F-42CE-B91B-4320B2401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8000" y="4233184"/>
              <a:ext cx="1397230" cy="1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4D0C37B-A59B-4960-B49D-9C54B9447D5E}"/>
              </a:ext>
            </a:extLst>
          </p:cNvPr>
          <p:cNvGrpSpPr/>
          <p:nvPr/>
        </p:nvGrpSpPr>
        <p:grpSpPr>
          <a:xfrm>
            <a:off x="2585788" y="2313930"/>
            <a:ext cx="712741" cy="1086120"/>
            <a:chOff x="2732112" y="3662286"/>
            <a:chExt cx="1705270" cy="1086120"/>
          </a:xfrm>
          <a:noFill/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AA15CB3-2A47-4599-BBC2-9C17044FDC6C}"/>
                </a:ext>
              </a:extLst>
            </p:cNvPr>
            <p:cNvSpPr txBox="1"/>
            <p:nvPr/>
          </p:nvSpPr>
          <p:spPr>
            <a:xfrm>
              <a:off x="2732112" y="3662286"/>
              <a:ext cx="1373794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২১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42A7278-8E2B-4572-9470-922C83AA41BA}"/>
                </a:ext>
              </a:extLst>
            </p:cNvPr>
            <p:cNvSpPr txBox="1"/>
            <p:nvPr/>
          </p:nvSpPr>
          <p:spPr>
            <a:xfrm>
              <a:off x="2759779" y="4102075"/>
              <a:ext cx="1677603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4A84729-123B-477F-A148-C91107B25159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A625282-1874-41F7-A734-2DDEDB8F4553}"/>
              </a:ext>
            </a:extLst>
          </p:cNvPr>
          <p:cNvSpPr txBox="1"/>
          <p:nvPr/>
        </p:nvSpPr>
        <p:spPr>
          <a:xfrm>
            <a:off x="5186697" y="2353980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66A95F-9AB8-4B9A-8C05-B105968397C6}"/>
              </a:ext>
            </a:extLst>
          </p:cNvPr>
          <p:cNvSpPr txBox="1"/>
          <p:nvPr/>
        </p:nvSpPr>
        <p:spPr>
          <a:xfrm>
            <a:off x="3088001" y="2432965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A97430-ACCD-4EAE-9A05-C795699B2F3B}"/>
              </a:ext>
            </a:extLst>
          </p:cNvPr>
          <p:cNvGrpSpPr/>
          <p:nvPr/>
        </p:nvGrpSpPr>
        <p:grpSpPr>
          <a:xfrm>
            <a:off x="3329949" y="2288430"/>
            <a:ext cx="1805302" cy="1109784"/>
            <a:chOff x="2609437" y="3644122"/>
            <a:chExt cx="1805302" cy="1109784"/>
          </a:xfrm>
          <a:noFill/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42A2FB2-DB8F-4AB0-A692-F47294BDBD4F}"/>
                </a:ext>
              </a:extLst>
            </p:cNvPr>
            <p:cNvSpPr txBox="1"/>
            <p:nvPr/>
          </p:nvSpPr>
          <p:spPr>
            <a:xfrm>
              <a:off x="2609437" y="3644122"/>
              <a:ext cx="1805302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৩০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÷১৫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৪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28C14D-1D87-4BC1-BC19-288339FF5058}"/>
                </a:ext>
              </a:extLst>
            </p:cNvPr>
            <p:cNvSpPr txBox="1"/>
            <p:nvPr/>
          </p:nvSpPr>
          <p:spPr>
            <a:xfrm>
              <a:off x="266491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  ৩০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1BC9620-B14F-443A-A877-95BDA3764A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4798" y="4188367"/>
              <a:ext cx="1491236" cy="2974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B0BD3D0-EDD3-4439-A731-ACEAB7FDF85B}"/>
              </a:ext>
            </a:extLst>
          </p:cNvPr>
          <p:cNvGrpSpPr/>
          <p:nvPr/>
        </p:nvGrpSpPr>
        <p:grpSpPr>
          <a:xfrm>
            <a:off x="5624830" y="2210290"/>
            <a:ext cx="669408" cy="1066706"/>
            <a:chOff x="2909858" y="3683544"/>
            <a:chExt cx="1601595" cy="1066706"/>
          </a:xfrm>
          <a:noFill/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1CF594-424C-4F14-A8EB-1D2C8107F3D5}"/>
                </a:ext>
              </a:extLst>
            </p:cNvPr>
            <p:cNvSpPr txBox="1"/>
            <p:nvPr/>
          </p:nvSpPr>
          <p:spPr>
            <a:xfrm>
              <a:off x="3128466" y="3683544"/>
              <a:ext cx="100561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৮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EDF9FAF-7A4B-4ACE-8C41-41CF7FF339EF}"/>
                </a:ext>
              </a:extLst>
            </p:cNvPr>
            <p:cNvSpPr txBox="1"/>
            <p:nvPr/>
          </p:nvSpPr>
          <p:spPr>
            <a:xfrm>
              <a:off x="2909858" y="4103919"/>
              <a:ext cx="160159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D5BB64B-4FD3-4696-96EE-53A11189CB74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2" y="4225761"/>
              <a:ext cx="1064048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3E08924-6D3B-42B4-A209-7A956480CFA1}"/>
              </a:ext>
            </a:extLst>
          </p:cNvPr>
          <p:cNvSpPr txBox="1"/>
          <p:nvPr/>
        </p:nvSpPr>
        <p:spPr>
          <a:xfrm>
            <a:off x="2221808" y="2450433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C25FCD0-091A-4846-B2D6-C322F61CC0BC}"/>
              </a:ext>
            </a:extLst>
          </p:cNvPr>
          <p:cNvGrpSpPr/>
          <p:nvPr/>
        </p:nvGrpSpPr>
        <p:grpSpPr>
          <a:xfrm>
            <a:off x="636299" y="3366267"/>
            <a:ext cx="790594" cy="1146080"/>
            <a:chOff x="2652190" y="3632306"/>
            <a:chExt cx="1891539" cy="1146080"/>
          </a:xfrm>
          <a:noFill/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70B98D-4191-4521-9774-C13749E14851}"/>
                </a:ext>
              </a:extLst>
            </p:cNvPr>
            <p:cNvSpPr txBox="1"/>
            <p:nvPr/>
          </p:nvSpPr>
          <p:spPr>
            <a:xfrm>
              <a:off x="2783986" y="3632306"/>
              <a:ext cx="144283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২০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7B6F69D-648C-4EF4-AFDB-EF9612D6A5F4}"/>
                </a:ext>
              </a:extLst>
            </p:cNvPr>
            <p:cNvSpPr txBox="1"/>
            <p:nvPr/>
          </p:nvSpPr>
          <p:spPr>
            <a:xfrm>
              <a:off x="2652190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03A653C-290A-410C-AB1E-D81D8C6D40A6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8C74D76-7964-4D31-9F30-07D96846C6CD}"/>
              </a:ext>
            </a:extLst>
          </p:cNvPr>
          <p:cNvSpPr txBox="1"/>
          <p:nvPr/>
        </p:nvSpPr>
        <p:spPr>
          <a:xfrm>
            <a:off x="1376379" y="3523809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7DF6672-075C-4690-9917-7252E1ECEAE0}"/>
              </a:ext>
            </a:extLst>
          </p:cNvPr>
          <p:cNvGrpSpPr/>
          <p:nvPr/>
        </p:nvGrpSpPr>
        <p:grpSpPr>
          <a:xfrm>
            <a:off x="1734066" y="3348218"/>
            <a:ext cx="790594" cy="1146080"/>
            <a:chOff x="2831512" y="3632306"/>
            <a:chExt cx="1891539" cy="1146080"/>
          </a:xfrm>
          <a:noFill/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F82A86F-A137-4B84-BC8B-43B845DB7089}"/>
                </a:ext>
              </a:extLst>
            </p:cNvPr>
            <p:cNvSpPr txBox="1"/>
            <p:nvPr/>
          </p:nvSpPr>
          <p:spPr>
            <a:xfrm>
              <a:off x="3205863" y="3632306"/>
              <a:ext cx="100561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৮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5A83FC-12A8-4603-8806-CCA59D280D6E}"/>
                </a:ext>
              </a:extLst>
            </p:cNvPr>
            <p:cNvSpPr txBox="1"/>
            <p:nvPr/>
          </p:nvSpPr>
          <p:spPr>
            <a:xfrm>
              <a:off x="2831512" y="4132055"/>
              <a:ext cx="189153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52E80A1-BDE0-4C50-B683-7D25029CAA3A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AE2610A-1C29-430E-B432-0A215B127FFA}"/>
              </a:ext>
            </a:extLst>
          </p:cNvPr>
          <p:cNvSpPr txBox="1"/>
          <p:nvPr/>
        </p:nvSpPr>
        <p:spPr>
          <a:xfrm>
            <a:off x="229897" y="3536538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ACC1BA1-26A6-4D08-9E65-E7D4C080CA46}"/>
              </a:ext>
            </a:extLst>
          </p:cNvPr>
          <p:cNvGrpSpPr/>
          <p:nvPr/>
        </p:nvGrpSpPr>
        <p:grpSpPr>
          <a:xfrm>
            <a:off x="638043" y="4518109"/>
            <a:ext cx="1339615" cy="1109784"/>
            <a:chOff x="2485038" y="3644122"/>
            <a:chExt cx="1339615" cy="1109784"/>
          </a:xfrm>
          <a:noFill/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E4A4D10-6277-4E08-8E18-C6A47B623E17}"/>
                </a:ext>
              </a:extLst>
            </p:cNvPr>
            <p:cNvSpPr txBox="1"/>
            <p:nvPr/>
          </p:nvSpPr>
          <p:spPr>
            <a:xfrm>
              <a:off x="2805002" y="3644122"/>
              <a:ext cx="946093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২১-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৮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D7ED7F8-1A39-4E34-9922-DB172E57DB57}"/>
                </a:ext>
              </a:extLst>
            </p:cNvPr>
            <p:cNvSpPr txBox="1"/>
            <p:nvPr/>
          </p:nvSpPr>
          <p:spPr>
            <a:xfrm>
              <a:off x="248503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৩০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C296A49-72F2-4996-8DDB-47500F11B8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90431"/>
              <a:ext cx="936146" cy="535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A690A285-5703-43CB-BA8E-E313C5D1003B}"/>
              </a:ext>
            </a:extLst>
          </p:cNvPr>
          <p:cNvSpPr txBox="1"/>
          <p:nvPr/>
        </p:nvSpPr>
        <p:spPr>
          <a:xfrm>
            <a:off x="313118" y="4668063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106445-D515-4875-AF5B-A939E8C112BD}"/>
              </a:ext>
            </a:extLst>
          </p:cNvPr>
          <p:cNvSpPr txBox="1"/>
          <p:nvPr/>
        </p:nvSpPr>
        <p:spPr>
          <a:xfrm>
            <a:off x="272311" y="5676343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8ED916C-0F6E-4D90-A635-9E3C3DF2268F}"/>
              </a:ext>
            </a:extLst>
          </p:cNvPr>
          <p:cNvGrpSpPr/>
          <p:nvPr/>
        </p:nvGrpSpPr>
        <p:grpSpPr>
          <a:xfrm>
            <a:off x="872347" y="5561315"/>
            <a:ext cx="697851" cy="1146080"/>
            <a:chOff x="3010830" y="3632306"/>
            <a:chExt cx="1669647" cy="1146080"/>
          </a:xfrm>
          <a:noFill/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9FDC691-A3B7-4456-B6FF-459227A14094}"/>
                </a:ext>
              </a:extLst>
            </p:cNvPr>
            <p:cNvSpPr txBox="1"/>
            <p:nvPr/>
          </p:nvSpPr>
          <p:spPr>
            <a:xfrm>
              <a:off x="3016019" y="3632306"/>
              <a:ext cx="1473513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১৩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71E65C6-5B8A-4F5B-92F3-7427FC24A906}"/>
                </a:ext>
              </a:extLst>
            </p:cNvPr>
            <p:cNvSpPr txBox="1"/>
            <p:nvPr/>
          </p:nvSpPr>
          <p:spPr>
            <a:xfrm>
              <a:off x="3010830" y="4132055"/>
              <a:ext cx="1669647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৩০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D1AA7A0-2661-4ECF-9AF8-48FCA8CA84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15433" y="4188362"/>
              <a:ext cx="1502865" cy="7419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A9FE876F-14BB-4CB0-90EA-F7565D23BA37}"/>
              </a:ext>
            </a:extLst>
          </p:cNvPr>
          <p:cNvSpPr txBox="1"/>
          <p:nvPr/>
        </p:nvSpPr>
        <p:spPr>
          <a:xfrm>
            <a:off x="6203629" y="3127853"/>
            <a:ext cx="5819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১০, ২০, ৩০, ৪০,  ৫০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BCD99B9-6CD2-4356-971B-56FBCF6D3258}"/>
              </a:ext>
            </a:extLst>
          </p:cNvPr>
          <p:cNvSpPr txBox="1"/>
          <p:nvPr/>
        </p:nvSpPr>
        <p:spPr>
          <a:xfrm>
            <a:off x="6049474" y="3924543"/>
            <a:ext cx="6096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১৫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 ১৫,   ৩০,   ৪৫,  ৬০,  ৭৫  </a:t>
            </a:r>
          </a:p>
        </p:txBody>
      </p:sp>
      <p:sp>
        <p:nvSpPr>
          <p:cNvPr id="54" name="Circle: Hollow 53">
            <a:extLst>
              <a:ext uri="{FF2B5EF4-FFF2-40B4-BE49-F238E27FC236}">
                <a16:creationId xmlns:a16="http://schemas.microsoft.com/office/drawing/2014/main" id="{3495CEB7-A8D6-4C3A-BD3E-230BB57A86CE}"/>
              </a:ext>
            </a:extLst>
          </p:cNvPr>
          <p:cNvSpPr/>
          <p:nvPr/>
        </p:nvSpPr>
        <p:spPr>
          <a:xfrm>
            <a:off x="9898365" y="3206433"/>
            <a:ext cx="545136" cy="435446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5" name="Circle: Hollow 54">
            <a:extLst>
              <a:ext uri="{FF2B5EF4-FFF2-40B4-BE49-F238E27FC236}">
                <a16:creationId xmlns:a16="http://schemas.microsoft.com/office/drawing/2014/main" id="{55804955-FD3A-4AA3-B666-0CBC7E7E6E57}"/>
              </a:ext>
            </a:extLst>
          </p:cNvPr>
          <p:cNvSpPr/>
          <p:nvPr/>
        </p:nvSpPr>
        <p:spPr>
          <a:xfrm flipV="1">
            <a:off x="9275526" y="3952445"/>
            <a:ext cx="545136" cy="522097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0B988EB-035C-4771-846D-B81D0E4E4211}"/>
              </a:ext>
            </a:extLst>
          </p:cNvPr>
          <p:cNvCxnSpPr>
            <a:cxnSpLocks/>
          </p:cNvCxnSpPr>
          <p:nvPr/>
        </p:nvCxnSpPr>
        <p:spPr>
          <a:xfrm flipH="1" flipV="1">
            <a:off x="6324145" y="1139703"/>
            <a:ext cx="24226" cy="57182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CD003C8-F250-4B7B-B2F5-1531567CA0ED}"/>
              </a:ext>
            </a:extLst>
          </p:cNvPr>
          <p:cNvSpPr/>
          <p:nvPr/>
        </p:nvSpPr>
        <p:spPr>
          <a:xfrm>
            <a:off x="3582837" y="119077"/>
            <a:ext cx="46073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B17F80E-F570-4693-A179-DF1DFA70FBD7}"/>
              </a:ext>
            </a:extLst>
          </p:cNvPr>
          <p:cNvSpPr/>
          <p:nvPr/>
        </p:nvSpPr>
        <p:spPr>
          <a:xfrm>
            <a:off x="7145414" y="2037409"/>
            <a:ext cx="3486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60" name="Circle: Hollow 59">
            <a:extLst>
              <a:ext uri="{FF2B5EF4-FFF2-40B4-BE49-F238E27FC236}">
                <a16:creationId xmlns:a16="http://schemas.microsoft.com/office/drawing/2014/main" id="{60587588-4617-428F-A22C-9FB74AAE12FB}"/>
              </a:ext>
            </a:extLst>
          </p:cNvPr>
          <p:cNvSpPr/>
          <p:nvPr/>
        </p:nvSpPr>
        <p:spPr>
          <a:xfrm>
            <a:off x="1086624" y="2908678"/>
            <a:ext cx="616053" cy="490341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1" name="Circle: Hollow 60">
            <a:extLst>
              <a:ext uri="{FF2B5EF4-FFF2-40B4-BE49-F238E27FC236}">
                <a16:creationId xmlns:a16="http://schemas.microsoft.com/office/drawing/2014/main" id="{D9D894D5-54CB-4FF3-B473-B93A4BB79732}"/>
              </a:ext>
            </a:extLst>
          </p:cNvPr>
          <p:cNvSpPr/>
          <p:nvPr/>
        </p:nvSpPr>
        <p:spPr>
          <a:xfrm flipV="1">
            <a:off x="3958562" y="2830941"/>
            <a:ext cx="623475" cy="522097"/>
          </a:xfrm>
          <a:prstGeom prst="donut">
            <a:avLst>
              <a:gd name="adj" fmla="val 9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4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/>
      <p:bldP spid="31" grpId="0"/>
      <p:bldP spid="36" grpId="0"/>
      <p:bldP spid="41" grpId="0"/>
      <p:bldP spid="46" grpId="0"/>
      <p:bldP spid="47" grpId="0"/>
      <p:bldP spid="52" grpId="0"/>
      <p:bldP spid="53" grpId="0"/>
      <p:bldP spid="54" grpId="0" animBg="1"/>
      <p:bldP spid="55" grpId="0" animBg="1"/>
      <p:bldP spid="59" grpId="0"/>
      <p:bldP spid="60" grpId="0" animBg="1"/>
      <p:bldP spid="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9121CC-9459-467B-88BF-7A4520EFC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986" y="1159691"/>
            <a:ext cx="3943900" cy="50680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31C0D0-97A8-40D2-B85E-489FB4BD0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59691"/>
            <a:ext cx="3820058" cy="503942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1CAA896-E669-4E05-9F1A-5C282E071736}"/>
              </a:ext>
            </a:extLst>
          </p:cNvPr>
          <p:cNvSpPr/>
          <p:nvPr/>
        </p:nvSpPr>
        <p:spPr>
          <a:xfrm>
            <a:off x="3527829" y="117750"/>
            <a:ext cx="51363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94669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223CB99-90B4-426C-8369-54A0370D1D7E}"/>
              </a:ext>
            </a:extLst>
          </p:cNvPr>
          <p:cNvSpPr/>
          <p:nvPr/>
        </p:nvSpPr>
        <p:spPr>
          <a:xfrm>
            <a:off x="5058696" y="153845"/>
            <a:ext cx="20746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124B477-6AE8-4326-B0A1-CBC632FE3FF4}"/>
              </a:ext>
            </a:extLst>
          </p:cNvPr>
          <p:cNvGrpSpPr/>
          <p:nvPr/>
        </p:nvGrpSpPr>
        <p:grpSpPr>
          <a:xfrm>
            <a:off x="3226892" y="2445420"/>
            <a:ext cx="880993" cy="981746"/>
            <a:chOff x="913150" y="2826287"/>
            <a:chExt cx="1145500" cy="143802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8B6B8C-0BB7-4F04-88AD-C1144E55658E}"/>
                </a:ext>
              </a:extLst>
            </p:cNvPr>
            <p:cNvSpPr txBox="1"/>
            <p:nvPr/>
          </p:nvSpPr>
          <p:spPr>
            <a:xfrm>
              <a:off x="913150" y="2826287"/>
              <a:ext cx="1143000" cy="946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57DAC6E-8DD2-4944-92D2-740E07551A86}"/>
                </a:ext>
              </a:extLst>
            </p:cNvPr>
            <p:cNvSpPr txBox="1"/>
            <p:nvPr/>
          </p:nvSpPr>
          <p:spPr>
            <a:xfrm>
              <a:off x="915650" y="3317589"/>
              <a:ext cx="1143000" cy="94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DE49330-BABD-4C3C-A574-EE3058F99FD3}"/>
                </a:ext>
              </a:extLst>
            </p:cNvPr>
            <p:cNvCxnSpPr/>
            <p:nvPr/>
          </p:nvCxnSpPr>
          <p:spPr>
            <a:xfrm>
              <a:off x="1124708" y="3525926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361879-30F5-4CFA-AADD-912E39F638D0}"/>
              </a:ext>
            </a:extLst>
          </p:cNvPr>
          <p:cNvGrpSpPr/>
          <p:nvPr/>
        </p:nvGrpSpPr>
        <p:grpSpPr>
          <a:xfrm>
            <a:off x="1880173" y="2445420"/>
            <a:ext cx="875849" cy="1008845"/>
            <a:chOff x="913151" y="2147489"/>
            <a:chExt cx="1145499" cy="180435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D4FD76D-9BF3-40DB-A0C9-312DD10615D4}"/>
                </a:ext>
              </a:extLst>
            </p:cNvPr>
            <p:cNvSpPr txBox="1"/>
            <p:nvPr/>
          </p:nvSpPr>
          <p:spPr>
            <a:xfrm>
              <a:off x="913151" y="2147489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722B4B-F67E-4DBA-9990-DAE213AC109C}"/>
                </a:ext>
              </a:extLst>
            </p:cNvPr>
            <p:cNvSpPr txBox="1"/>
            <p:nvPr/>
          </p:nvSpPr>
          <p:spPr>
            <a:xfrm>
              <a:off x="915650" y="2795858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2520BB2-9204-4BF5-A1B5-34007169C062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FA0C336-5064-4351-AD21-B01703543B75}"/>
              </a:ext>
            </a:extLst>
          </p:cNvPr>
          <p:cNvSpPr txBox="1"/>
          <p:nvPr/>
        </p:nvSpPr>
        <p:spPr>
          <a:xfrm>
            <a:off x="2762102" y="2538346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93F8931-A426-4FA9-AC53-5142DD51A380}"/>
              </a:ext>
            </a:extLst>
          </p:cNvPr>
          <p:cNvGrpSpPr/>
          <p:nvPr/>
        </p:nvGrpSpPr>
        <p:grpSpPr>
          <a:xfrm>
            <a:off x="3240190" y="3598085"/>
            <a:ext cx="880993" cy="981746"/>
            <a:chOff x="913150" y="2826287"/>
            <a:chExt cx="1145500" cy="143802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F9D54E-DD1C-490A-8E78-9EDF58E28CDE}"/>
                </a:ext>
              </a:extLst>
            </p:cNvPr>
            <p:cNvSpPr txBox="1"/>
            <p:nvPr/>
          </p:nvSpPr>
          <p:spPr>
            <a:xfrm>
              <a:off x="913150" y="2826287"/>
              <a:ext cx="1143000" cy="946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610D0DD-64D5-4825-9110-BFAC6839F2D8}"/>
                </a:ext>
              </a:extLst>
            </p:cNvPr>
            <p:cNvSpPr txBox="1"/>
            <p:nvPr/>
          </p:nvSpPr>
          <p:spPr>
            <a:xfrm>
              <a:off x="915650" y="3317589"/>
              <a:ext cx="1143000" cy="946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9134A10-A5C0-477D-A858-CEA43BAE9311}"/>
                </a:ext>
              </a:extLst>
            </p:cNvPr>
            <p:cNvCxnSpPr/>
            <p:nvPr/>
          </p:nvCxnSpPr>
          <p:spPr>
            <a:xfrm>
              <a:off x="1124708" y="3525926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640520-0030-401C-B743-CC9E0B4A583B}"/>
              </a:ext>
            </a:extLst>
          </p:cNvPr>
          <p:cNvGrpSpPr/>
          <p:nvPr/>
        </p:nvGrpSpPr>
        <p:grpSpPr>
          <a:xfrm>
            <a:off x="1893471" y="3598085"/>
            <a:ext cx="875849" cy="1008845"/>
            <a:chOff x="913151" y="2147489"/>
            <a:chExt cx="1145499" cy="180435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B02ACD7-679F-4A07-9BDE-D709E64FB739}"/>
                </a:ext>
              </a:extLst>
            </p:cNvPr>
            <p:cNvSpPr txBox="1"/>
            <p:nvPr/>
          </p:nvSpPr>
          <p:spPr>
            <a:xfrm>
              <a:off x="913151" y="2147489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DDC2D29-5EA8-4C19-88F8-21D3D362834F}"/>
                </a:ext>
              </a:extLst>
            </p:cNvPr>
            <p:cNvSpPr txBox="1"/>
            <p:nvPr/>
          </p:nvSpPr>
          <p:spPr>
            <a:xfrm>
              <a:off x="915650" y="2795858"/>
              <a:ext cx="1143000" cy="1155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6DA32FD-4B5D-48F1-8875-D32C6E8D63B4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B530AEC-B06B-41D8-9575-462B62C81202}"/>
              </a:ext>
            </a:extLst>
          </p:cNvPr>
          <p:cNvSpPr txBox="1"/>
          <p:nvPr/>
        </p:nvSpPr>
        <p:spPr>
          <a:xfrm>
            <a:off x="2775400" y="3691011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92AB7D-1F8C-4B8D-B13B-2B9237EA86B1}"/>
              </a:ext>
            </a:extLst>
          </p:cNvPr>
          <p:cNvSpPr/>
          <p:nvPr/>
        </p:nvSpPr>
        <p:spPr>
          <a:xfrm>
            <a:off x="1530879" y="1349573"/>
            <a:ext cx="66960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0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উওর</a:t>
            </a:r>
            <a:r>
              <a:rPr lang="en-US" sz="40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     </a:t>
            </a:r>
            <a:endParaRPr lang="en-US" sz="4000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8CE500-FB56-45AB-8A9D-4445CC3F32C6}"/>
              </a:ext>
            </a:extLst>
          </p:cNvPr>
          <p:cNvSpPr txBox="1"/>
          <p:nvPr/>
        </p:nvSpPr>
        <p:spPr>
          <a:xfrm>
            <a:off x="841786" y="2581772"/>
            <a:ext cx="879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80449C-C819-4AB4-BD87-1DCE5C8E8FA4}"/>
              </a:ext>
            </a:extLst>
          </p:cNvPr>
          <p:cNvSpPr txBox="1"/>
          <p:nvPr/>
        </p:nvSpPr>
        <p:spPr>
          <a:xfrm>
            <a:off x="946058" y="3672635"/>
            <a:ext cx="879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</a:p>
        </p:txBody>
      </p:sp>
    </p:spTree>
    <p:extLst>
      <p:ext uri="{BB962C8B-B14F-4D97-AF65-F5344CB8AC3E}">
        <p14:creationId xmlns:p14="http://schemas.microsoft.com/office/powerpoint/2010/main" val="26572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BA0D73-713A-4001-803C-02186B16F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17F970-34FE-4FAE-B6B7-E85B240C1C56}"/>
              </a:ext>
            </a:extLst>
          </p:cNvPr>
          <p:cNvSpPr txBox="1"/>
          <p:nvPr/>
        </p:nvSpPr>
        <p:spPr>
          <a:xfrm>
            <a:off x="722026" y="269823"/>
            <a:ext cx="107479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1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146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D842B5-1234-4F8F-B06A-03886C04B162}"/>
              </a:ext>
            </a:extLst>
          </p:cNvPr>
          <p:cNvSpPr txBox="1"/>
          <p:nvPr/>
        </p:nvSpPr>
        <p:spPr>
          <a:xfrm>
            <a:off x="247768" y="3912553"/>
            <a:ext cx="6955436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আবদুর রহিম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রূপকানিয়া মডেল সরকারি প্রাথমিক বিদ্যালয় 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সাতকানিয়া, চট্টগ্রাম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54E626-58C7-46AA-A25B-C09888695ADB}"/>
              </a:ext>
            </a:extLst>
          </p:cNvPr>
          <p:cNvSpPr txBox="1"/>
          <p:nvPr/>
        </p:nvSpPr>
        <p:spPr>
          <a:xfrm>
            <a:off x="8471986" y="3840783"/>
            <a:ext cx="3010261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গণি</a:t>
            </a:r>
            <a:r>
              <a:rPr lang="as-IN" sz="3200" b="1" dirty="0">
                <a:latin typeface="NikoshBAN" pitchFamily="2" charset="0"/>
                <a:cs typeface="NikoshBAN" pitchFamily="2" charset="0"/>
              </a:rPr>
              <a:t>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: ৪র্থ, </a:t>
            </a:r>
            <a:r>
              <a:rPr lang="bn-BD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 ৮ম </a:t>
            </a:r>
          </a:p>
          <a:p>
            <a:pPr lvl="0"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যোগ-বিয়োগ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</a:p>
          <a:p>
            <a:pPr lvl="0"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  <p:pic>
        <p:nvPicPr>
          <p:cNvPr id="4" name="Picture 3" descr="Rahim 300.jpg">
            <a:extLst>
              <a:ext uri="{FF2B5EF4-FFF2-40B4-BE49-F238E27FC236}">
                <a16:creationId xmlns:a16="http://schemas.microsoft.com/office/drawing/2014/main" id="{1D7A8045-64C3-44CB-B930-35C8E3EF6A53}"/>
              </a:ext>
            </a:extLst>
          </p:cNvPr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222" y="1064437"/>
            <a:ext cx="1938528" cy="2286000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4CA931-800C-47F6-A12F-F3445409A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93" y="1136582"/>
            <a:ext cx="1938529" cy="252810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320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CC01F5-9E50-404F-B5D6-CC1BE9A01CE1}"/>
              </a:ext>
            </a:extLst>
          </p:cNvPr>
          <p:cNvSpPr txBox="1"/>
          <p:nvPr/>
        </p:nvSpPr>
        <p:spPr>
          <a:xfrm>
            <a:off x="2838895" y="532308"/>
            <a:ext cx="5968221" cy="11079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ADADF2-99C9-4570-B818-4028B1FBF4B0}"/>
              </a:ext>
            </a:extLst>
          </p:cNvPr>
          <p:cNvSpPr txBox="1"/>
          <p:nvPr/>
        </p:nvSpPr>
        <p:spPr>
          <a:xfrm>
            <a:off x="2520617" y="2257472"/>
            <a:ext cx="6093994" cy="2123658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b="1" dirty="0" err="1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400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বিয়োগ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2F1806-3903-447B-A0D9-AB54EB638D04}"/>
              </a:ext>
            </a:extLst>
          </p:cNvPr>
          <p:cNvCxnSpPr/>
          <p:nvPr/>
        </p:nvCxnSpPr>
        <p:spPr>
          <a:xfrm>
            <a:off x="2838895" y="1455821"/>
            <a:ext cx="5775716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3B56E2-7148-4EBF-92AE-A36752D058D9}"/>
              </a:ext>
            </a:extLst>
          </p:cNvPr>
          <p:cNvCxnSpPr/>
          <p:nvPr/>
        </p:nvCxnSpPr>
        <p:spPr>
          <a:xfrm>
            <a:off x="2838895" y="1511967"/>
            <a:ext cx="5775716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93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98548-6E50-4D47-9D58-5A00EB223804}"/>
              </a:ext>
            </a:extLst>
          </p:cNvPr>
          <p:cNvSpPr txBox="1"/>
          <p:nvPr/>
        </p:nvSpPr>
        <p:spPr>
          <a:xfrm>
            <a:off x="1304146" y="4133332"/>
            <a:ext cx="114674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২০.১.৪-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দুইটি ভগ্নাংশকে সমহরবিশিষ্ট করে বড়টি থেকে থেকে ছোটটি বিয়োগ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AF9AA4-BBD0-4D62-A152-B0FAC68A420D}"/>
              </a:ext>
            </a:extLst>
          </p:cNvPr>
          <p:cNvSpPr txBox="1"/>
          <p:nvPr/>
        </p:nvSpPr>
        <p:spPr>
          <a:xfrm>
            <a:off x="1289155" y="2961812"/>
            <a:ext cx="112576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২০.১.২-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যে কোনো ভগ্নাংশকে সমহর বিশিষ্ট ভগ্নাংশে রূপান্তর  করে যোগ করতে পারবে</a:t>
            </a:r>
            <a:r>
              <a:rPr lang="en-US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32243D-74B9-4C64-9298-DFB8F9C31909}"/>
              </a:ext>
            </a:extLst>
          </p:cNvPr>
          <p:cNvSpPr txBox="1"/>
          <p:nvPr/>
        </p:nvSpPr>
        <p:spPr>
          <a:xfrm>
            <a:off x="1180278" y="5372655"/>
            <a:ext cx="108428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২০.২.১-</a:t>
            </a:r>
            <a:r>
              <a:rPr lang="en-US" sz="3200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 হিসাব-নিকাশে সমহর বিশিষ্ট ভগ্নাংশ-সংক্রান্ত সমস্যা সমধান করতে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   					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i="0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id="{D28B04E8-3D39-4F6B-8DDC-8F1FBB994382}"/>
              </a:ext>
            </a:extLst>
          </p:cNvPr>
          <p:cNvSpPr/>
          <p:nvPr/>
        </p:nvSpPr>
        <p:spPr>
          <a:xfrm>
            <a:off x="63906" y="2903377"/>
            <a:ext cx="1285209" cy="671666"/>
          </a:xfrm>
          <a:prstGeom prst="stripedRightArrow">
            <a:avLst>
              <a:gd name="adj1" fmla="val 60748"/>
              <a:gd name="adj2" fmla="val 90172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Striped Right 13">
            <a:extLst>
              <a:ext uri="{FF2B5EF4-FFF2-40B4-BE49-F238E27FC236}">
                <a16:creationId xmlns:a16="http://schemas.microsoft.com/office/drawing/2014/main" id="{D2183BA5-9ECA-4F96-B019-42B6BDC1E3F8}"/>
              </a:ext>
            </a:extLst>
          </p:cNvPr>
          <p:cNvSpPr/>
          <p:nvPr/>
        </p:nvSpPr>
        <p:spPr>
          <a:xfrm>
            <a:off x="0" y="5254588"/>
            <a:ext cx="1285209" cy="671666"/>
          </a:xfrm>
          <a:prstGeom prst="stripedRightArrow">
            <a:avLst>
              <a:gd name="adj1" fmla="val 50000"/>
              <a:gd name="adj2" fmla="val 90172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Striped Right 14">
            <a:extLst>
              <a:ext uri="{FF2B5EF4-FFF2-40B4-BE49-F238E27FC236}">
                <a16:creationId xmlns:a16="http://schemas.microsoft.com/office/drawing/2014/main" id="{4ECE59B2-7F9A-44C0-AEAE-1AD6E7D1F352}"/>
              </a:ext>
            </a:extLst>
          </p:cNvPr>
          <p:cNvSpPr/>
          <p:nvPr/>
        </p:nvSpPr>
        <p:spPr>
          <a:xfrm>
            <a:off x="63907" y="4046441"/>
            <a:ext cx="1285209" cy="671666"/>
          </a:xfrm>
          <a:prstGeom prst="stripedRightArrow">
            <a:avLst>
              <a:gd name="adj1" fmla="val 50000"/>
              <a:gd name="adj2" fmla="val 9017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3F299F-C3BB-4637-9DD3-63E62EE92161}"/>
              </a:ext>
            </a:extLst>
          </p:cNvPr>
          <p:cNvGrpSpPr/>
          <p:nvPr/>
        </p:nvGrpSpPr>
        <p:grpSpPr>
          <a:xfrm>
            <a:off x="411046" y="1267579"/>
            <a:ext cx="5242612" cy="626469"/>
            <a:chOff x="411046" y="1267579"/>
            <a:chExt cx="5242612" cy="62646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57B0416-696B-48C7-A563-B059D7A29D25}"/>
                </a:ext>
              </a:extLst>
            </p:cNvPr>
            <p:cNvSpPr/>
            <p:nvPr/>
          </p:nvSpPr>
          <p:spPr>
            <a:xfrm>
              <a:off x="411046" y="1267579"/>
              <a:ext cx="5242612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এই</a:t>
              </a:r>
              <a:r>
                <a:rPr lang="en-US" sz="4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4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শেষে</a:t>
              </a:r>
              <a:r>
                <a:rPr lang="en-US" sz="4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শিক্ষার্থীরা</a:t>
              </a:r>
              <a:r>
                <a:rPr lang="en-US" sz="4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......।  </a:t>
              </a:r>
              <a:r>
                <a:rPr lang="bn-BD" sz="4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93EE588-9449-48FA-9ED6-8B55363A7B46}"/>
                </a:ext>
              </a:extLst>
            </p:cNvPr>
            <p:cNvGrpSpPr/>
            <p:nvPr/>
          </p:nvGrpSpPr>
          <p:grpSpPr>
            <a:xfrm>
              <a:off x="411046" y="1857952"/>
              <a:ext cx="4644190" cy="36096"/>
              <a:chOff x="411046" y="1857952"/>
              <a:chExt cx="4644190" cy="36096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52E2D2B6-8F20-4CF9-857D-E2B6E12DCBDC}"/>
                  </a:ext>
                </a:extLst>
              </p:cNvPr>
              <p:cNvCxnSpPr/>
              <p:nvPr/>
            </p:nvCxnSpPr>
            <p:spPr>
              <a:xfrm>
                <a:off x="411046" y="1894048"/>
                <a:ext cx="4644190" cy="0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716DA70-84C0-45FE-BE15-C9F95634F3F6}"/>
                  </a:ext>
                </a:extLst>
              </p:cNvPr>
              <p:cNvCxnSpPr/>
              <p:nvPr/>
            </p:nvCxnSpPr>
            <p:spPr>
              <a:xfrm>
                <a:off x="411046" y="1857952"/>
                <a:ext cx="4644190" cy="0"/>
              </a:xfrm>
              <a:prstGeom prst="line">
                <a:avLst/>
              </a:prstGeom>
              <a:ln>
                <a:solidFill>
                  <a:srgbClr val="7030A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5897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E8CB10-392C-4B7E-A94B-D31C40D7F480}"/>
              </a:ext>
            </a:extLst>
          </p:cNvPr>
          <p:cNvSpPr/>
          <p:nvPr/>
        </p:nvSpPr>
        <p:spPr>
          <a:xfrm>
            <a:off x="2466535" y="878536"/>
            <a:ext cx="7712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61BDBA-4758-410B-B785-A78C3F7799A4}"/>
              </a:ext>
            </a:extLst>
          </p:cNvPr>
          <p:cNvSpPr/>
          <p:nvPr/>
        </p:nvSpPr>
        <p:spPr>
          <a:xfrm>
            <a:off x="1152012" y="1426918"/>
            <a:ext cx="10341292" cy="111721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বস্তুকে কয়েকটি সমান অংশে ভাগ করে তার কতগুলো অংশ নেয়া হল, তা প্রকাশ করার মাধ্যম হল ভগ্নাংশ।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4C4206-26F2-4BD6-B0C6-18CE38AD683B}"/>
              </a:ext>
            </a:extLst>
          </p:cNvPr>
          <p:cNvSpPr/>
          <p:nvPr/>
        </p:nvSpPr>
        <p:spPr>
          <a:xfrm>
            <a:off x="4587007" y="313423"/>
            <a:ext cx="2475896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1116C0-1046-4C99-A4C5-B35372F75C71}"/>
              </a:ext>
            </a:extLst>
          </p:cNvPr>
          <p:cNvGrpSpPr/>
          <p:nvPr/>
        </p:nvGrpSpPr>
        <p:grpSpPr>
          <a:xfrm>
            <a:off x="10347804" y="3752488"/>
            <a:ext cx="1145500" cy="1367694"/>
            <a:chOff x="913150" y="2840796"/>
            <a:chExt cx="1145500" cy="136769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5D4E744-1F9C-4EB6-9FCB-7BBE9089AFCC}"/>
                </a:ext>
              </a:extLst>
            </p:cNvPr>
            <p:cNvSpPr txBox="1"/>
            <p:nvPr/>
          </p:nvSpPr>
          <p:spPr>
            <a:xfrm>
              <a:off x="913150" y="2840796"/>
              <a:ext cx="11430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3C6FDD-24A9-4AC1-8A8F-2A9D2B90BE65}"/>
                </a:ext>
              </a:extLst>
            </p:cNvPr>
            <p:cNvSpPr txBox="1"/>
            <p:nvPr/>
          </p:nvSpPr>
          <p:spPr>
            <a:xfrm>
              <a:off x="915650" y="3346716"/>
              <a:ext cx="11430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>
                  <a:latin typeface="NikoshBAN" pitchFamily="2" charset="0"/>
                  <a:cs typeface="NikoshBAN" pitchFamily="2" charset="0"/>
                </a:rPr>
                <a:t>৪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75C4797-64B4-4704-BFDD-3665D2B9DBED}"/>
                </a:ext>
              </a:extLst>
            </p:cNvPr>
            <p:cNvCxnSpPr/>
            <p:nvPr/>
          </p:nvCxnSpPr>
          <p:spPr>
            <a:xfrm>
              <a:off x="1143000" y="3536430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5FBE82C6-D326-4CD7-924A-C38786C2B6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3122" b="50000"/>
          <a:stretch/>
        </p:blipFill>
        <p:spPr>
          <a:xfrm>
            <a:off x="4766126" y="3296816"/>
            <a:ext cx="1310806" cy="127254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142A603-5F3B-476E-9356-475DD0533C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6942" r="73122"/>
          <a:stretch/>
        </p:blipFill>
        <p:spPr>
          <a:xfrm>
            <a:off x="4766126" y="4555142"/>
            <a:ext cx="1310806" cy="135036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A152EF4-3331-4594-9CBF-891C1303CB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r="48552" b="50000"/>
          <a:stretch/>
        </p:blipFill>
        <p:spPr>
          <a:xfrm>
            <a:off x="6036960" y="3285727"/>
            <a:ext cx="1198263" cy="127254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83527CA5-D363-408F-94B4-6A7BFEE806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46942" r="48552"/>
          <a:stretch/>
        </p:blipFill>
        <p:spPr>
          <a:xfrm>
            <a:off x="6047874" y="4552804"/>
            <a:ext cx="1198262" cy="135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9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-0.12786 -0.077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93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0.09831 -0.0932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9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0417 L 0.11849 0.1583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0556 L -0.09831 0.1351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31 0.13102 L -0.00286 -0.0006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-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31 -0.09329 L -8.33333E-7 7.40741E-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2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EF9BF1-0180-4FC8-9B91-23D927D1D716}"/>
              </a:ext>
            </a:extLst>
          </p:cNvPr>
          <p:cNvSpPr/>
          <p:nvPr/>
        </p:nvSpPr>
        <p:spPr>
          <a:xfrm>
            <a:off x="4582146" y="132288"/>
            <a:ext cx="2475896" cy="5847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rrow: Left-Right-Up 3">
            <a:extLst>
              <a:ext uri="{FF2B5EF4-FFF2-40B4-BE49-F238E27FC236}">
                <a16:creationId xmlns:a16="http://schemas.microsoft.com/office/drawing/2014/main" id="{249BD2B2-0DAE-47F0-9AF1-76C896BDD804}"/>
              </a:ext>
            </a:extLst>
          </p:cNvPr>
          <p:cNvSpPr/>
          <p:nvPr/>
        </p:nvSpPr>
        <p:spPr>
          <a:xfrm>
            <a:off x="4186302" y="682301"/>
            <a:ext cx="3717560" cy="1394086"/>
          </a:xfrm>
          <a:prstGeom prst="leftRightUpArrow">
            <a:avLst>
              <a:gd name="adj1" fmla="val 16398"/>
              <a:gd name="adj2" fmla="val 25000"/>
              <a:gd name="adj3" fmla="val 2392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14FBA2-9C57-4AC1-B388-FD22F36B05A7}"/>
              </a:ext>
            </a:extLst>
          </p:cNvPr>
          <p:cNvSpPr/>
          <p:nvPr/>
        </p:nvSpPr>
        <p:spPr>
          <a:xfrm>
            <a:off x="7971827" y="1400356"/>
            <a:ext cx="247589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0A649-4FFA-4D5C-92C3-EAEC35EF86A5}"/>
              </a:ext>
            </a:extLst>
          </p:cNvPr>
          <p:cNvSpPr/>
          <p:nvPr/>
        </p:nvSpPr>
        <p:spPr>
          <a:xfrm>
            <a:off x="1482285" y="1486970"/>
            <a:ext cx="263826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2F8A32-A77D-4E7E-9FFF-F1666BF4EBB6}"/>
              </a:ext>
            </a:extLst>
          </p:cNvPr>
          <p:cNvSpPr/>
          <p:nvPr/>
        </p:nvSpPr>
        <p:spPr>
          <a:xfrm>
            <a:off x="4732573" y="2240232"/>
            <a:ext cx="263826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61CD84-B31A-4A1E-B3FD-501A71A07E98}"/>
              </a:ext>
            </a:extLst>
          </p:cNvPr>
          <p:cNvSpPr/>
          <p:nvPr/>
        </p:nvSpPr>
        <p:spPr>
          <a:xfrm>
            <a:off x="473312" y="3247238"/>
            <a:ext cx="1870014" cy="1573967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en-US" sz="36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CBF3F7C-82C5-47A7-808C-157A6FA710F4}"/>
              </a:ext>
            </a:extLst>
          </p:cNvPr>
          <p:cNvSpPr/>
          <p:nvPr/>
        </p:nvSpPr>
        <p:spPr>
          <a:xfrm>
            <a:off x="5189998" y="3340259"/>
            <a:ext cx="1870014" cy="1573967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অপ্রকৃত</a:t>
            </a:r>
            <a:r>
              <a:rPr lang="en-US" sz="36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en-US" sz="36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1093CF3-D8EA-4243-98AA-7ACD783E06A1}"/>
              </a:ext>
            </a:extLst>
          </p:cNvPr>
          <p:cNvSpPr/>
          <p:nvPr/>
        </p:nvSpPr>
        <p:spPr>
          <a:xfrm>
            <a:off x="10261982" y="3340720"/>
            <a:ext cx="1870014" cy="1573967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মিশ্র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en-US" sz="3600" b="1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B83960-3B77-44A5-B43C-EA60A10C75CC}"/>
              </a:ext>
            </a:extLst>
          </p:cNvPr>
          <p:cNvGrpSpPr/>
          <p:nvPr/>
        </p:nvGrpSpPr>
        <p:grpSpPr>
          <a:xfrm>
            <a:off x="1088077" y="4730010"/>
            <a:ext cx="701299" cy="1073677"/>
            <a:chOff x="2697664" y="3711020"/>
            <a:chExt cx="1084049" cy="1073677"/>
          </a:xfrm>
          <a:noFill/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B16367-EE45-4277-9832-3C52493F5B9E}"/>
                </a:ext>
              </a:extLst>
            </p:cNvPr>
            <p:cNvSpPr txBox="1"/>
            <p:nvPr/>
          </p:nvSpPr>
          <p:spPr>
            <a:xfrm>
              <a:off x="2791366" y="3711020"/>
              <a:ext cx="381835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৭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A6031C-7F4F-45D5-B17D-E5A9DAC83B39}"/>
                </a:ext>
              </a:extLst>
            </p:cNvPr>
            <p:cNvSpPr txBox="1"/>
            <p:nvPr/>
          </p:nvSpPr>
          <p:spPr>
            <a:xfrm>
              <a:off x="2697664" y="4138366"/>
              <a:ext cx="108404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১০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585183E-2D4C-471E-9837-A456C1A03BB6}"/>
                </a:ext>
              </a:extLst>
            </p:cNvPr>
            <p:cNvCxnSpPr>
              <a:cxnSpLocks/>
            </p:cNvCxnSpPr>
            <p:nvPr/>
          </p:nvCxnSpPr>
          <p:spPr>
            <a:xfrm>
              <a:off x="2819574" y="4206575"/>
              <a:ext cx="707254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FC9CBE8-2C39-447F-A20A-A77A68542167}"/>
              </a:ext>
            </a:extLst>
          </p:cNvPr>
          <p:cNvGrpSpPr/>
          <p:nvPr/>
        </p:nvGrpSpPr>
        <p:grpSpPr>
          <a:xfrm>
            <a:off x="5996931" y="4775917"/>
            <a:ext cx="701299" cy="1084303"/>
            <a:chOff x="2697664" y="3700394"/>
            <a:chExt cx="1084049" cy="1084303"/>
          </a:xfrm>
          <a:noFill/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0BCF449-DEF5-40FD-9BC6-0809CED3E061}"/>
                </a:ext>
              </a:extLst>
            </p:cNvPr>
            <p:cNvSpPr txBox="1"/>
            <p:nvPr/>
          </p:nvSpPr>
          <p:spPr>
            <a:xfrm>
              <a:off x="2763492" y="3700394"/>
              <a:ext cx="61501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৯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2032E9-3AA0-4745-95BA-9EE92E7CE795}"/>
                </a:ext>
              </a:extLst>
            </p:cNvPr>
            <p:cNvSpPr txBox="1"/>
            <p:nvPr/>
          </p:nvSpPr>
          <p:spPr>
            <a:xfrm>
              <a:off x="2697664" y="4138366"/>
              <a:ext cx="108404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৫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7A123AC-8FE7-4409-9C0D-1A3B6B9DEF41}"/>
                </a:ext>
              </a:extLst>
            </p:cNvPr>
            <p:cNvCxnSpPr>
              <a:cxnSpLocks/>
            </p:cNvCxnSpPr>
            <p:nvPr/>
          </p:nvCxnSpPr>
          <p:spPr>
            <a:xfrm>
              <a:off x="2819574" y="4206575"/>
              <a:ext cx="707254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CF3FC82-90E5-4260-9B80-38B9DE87E2AA}"/>
              </a:ext>
            </a:extLst>
          </p:cNvPr>
          <p:cNvGrpSpPr/>
          <p:nvPr/>
        </p:nvGrpSpPr>
        <p:grpSpPr>
          <a:xfrm>
            <a:off x="10831940" y="4870687"/>
            <a:ext cx="1187428" cy="1084303"/>
            <a:chOff x="2392486" y="3700394"/>
            <a:chExt cx="1389227" cy="1084303"/>
          </a:xfrm>
          <a:noFill/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A879CBA-0A11-410E-B27C-AE0D05A8F7FC}"/>
                </a:ext>
              </a:extLst>
            </p:cNvPr>
            <p:cNvSpPr txBox="1"/>
            <p:nvPr/>
          </p:nvSpPr>
          <p:spPr>
            <a:xfrm>
              <a:off x="2851180" y="3700394"/>
              <a:ext cx="429848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5CBFDB-27A5-4419-A8DF-4440C0CC9154}"/>
                </a:ext>
              </a:extLst>
            </p:cNvPr>
            <p:cNvSpPr txBox="1"/>
            <p:nvPr/>
          </p:nvSpPr>
          <p:spPr>
            <a:xfrm>
              <a:off x="2697664" y="4138366"/>
              <a:ext cx="108404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 ৬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1E46A2-F7AB-4A7F-B608-69029349F37A}"/>
                </a:ext>
              </a:extLst>
            </p:cNvPr>
            <p:cNvCxnSpPr>
              <a:cxnSpLocks/>
            </p:cNvCxnSpPr>
            <p:nvPr/>
          </p:nvCxnSpPr>
          <p:spPr>
            <a:xfrm>
              <a:off x="2819574" y="4206575"/>
              <a:ext cx="558929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965D18B-03F4-4A01-83F7-0C797727AEFE}"/>
                </a:ext>
              </a:extLst>
            </p:cNvPr>
            <p:cNvSpPr txBox="1"/>
            <p:nvPr/>
          </p:nvSpPr>
          <p:spPr>
            <a:xfrm>
              <a:off x="2392486" y="3815200"/>
              <a:ext cx="45798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F76A6F69-1079-44D9-8ACE-00DB3F21103E}"/>
              </a:ext>
            </a:extLst>
          </p:cNvPr>
          <p:cNvSpPr/>
          <p:nvPr/>
        </p:nvSpPr>
        <p:spPr>
          <a:xfrm>
            <a:off x="56707" y="5688881"/>
            <a:ext cx="501637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চেয়ে ছোট ভগ্নাংশকে প্রকৃত ভগ্নাংশ বলে।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2AA4464-0AB4-4447-B76C-125816404DFC}"/>
              </a:ext>
            </a:extLst>
          </p:cNvPr>
          <p:cNvSpPr/>
          <p:nvPr/>
        </p:nvSpPr>
        <p:spPr>
          <a:xfrm>
            <a:off x="5395673" y="5688881"/>
            <a:ext cx="501637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চেয়ে বড় ভগ্নাংশকে অপ্রকৃত ভগ্নাংশ বলে।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5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 animBg="1"/>
      <p:bldP spid="11" grpId="0" animBg="1"/>
      <p:bldP spid="14" grpId="0" animBg="1"/>
      <p:bldP spid="15" grpId="0" animBg="1"/>
      <p:bldP spid="2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BAE563-23D5-4638-B015-513D4BE4ACED}"/>
              </a:ext>
            </a:extLst>
          </p:cNvPr>
          <p:cNvSpPr/>
          <p:nvPr/>
        </p:nvSpPr>
        <p:spPr>
          <a:xfrm>
            <a:off x="4448331" y="151768"/>
            <a:ext cx="2638269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CE7DD2-5D31-4659-9B9E-5E89D585D547}"/>
              </a:ext>
            </a:extLst>
          </p:cNvPr>
          <p:cNvSpPr/>
          <p:nvPr/>
        </p:nvSpPr>
        <p:spPr>
          <a:xfrm>
            <a:off x="1009043" y="1351375"/>
            <a:ext cx="3649579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  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D23622-564D-42AE-9919-D159734B0320}"/>
              </a:ext>
            </a:extLst>
          </p:cNvPr>
          <p:cNvSpPr/>
          <p:nvPr/>
        </p:nvSpPr>
        <p:spPr>
          <a:xfrm>
            <a:off x="1029093" y="2213644"/>
            <a:ext cx="6057507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  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371EC69-0B53-4ED8-AD6A-F1D8001D1758}"/>
              </a:ext>
            </a:extLst>
          </p:cNvPr>
          <p:cNvGrpSpPr/>
          <p:nvPr/>
        </p:nvGrpSpPr>
        <p:grpSpPr>
          <a:xfrm>
            <a:off x="970611" y="2985905"/>
            <a:ext cx="6609286" cy="1073677"/>
            <a:chOff x="922483" y="2985905"/>
            <a:chExt cx="6609286" cy="107367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43428C6-C950-4306-B412-3A6CD4259112}"/>
                </a:ext>
              </a:extLst>
            </p:cNvPr>
            <p:cNvGrpSpPr/>
            <p:nvPr/>
          </p:nvGrpSpPr>
          <p:grpSpPr>
            <a:xfrm>
              <a:off x="1412930" y="2985905"/>
              <a:ext cx="6118839" cy="1073677"/>
              <a:chOff x="1605435" y="2892161"/>
              <a:chExt cx="6118839" cy="1073677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A2CDC221-76AC-4A07-9D84-0744E749ADE1}"/>
                  </a:ext>
                </a:extLst>
              </p:cNvPr>
              <p:cNvGrpSpPr/>
              <p:nvPr/>
            </p:nvGrpSpPr>
            <p:grpSpPr>
              <a:xfrm>
                <a:off x="1605435" y="2892161"/>
                <a:ext cx="668533" cy="1073677"/>
                <a:chOff x="2697664" y="3711020"/>
                <a:chExt cx="1084049" cy="1073677"/>
              </a:xfrm>
              <a:noFill/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303A090-8BC0-4314-AC13-0B771C4BABA5}"/>
                    </a:ext>
                  </a:extLst>
                </p:cNvPr>
                <p:cNvSpPr txBox="1"/>
                <p:nvPr/>
              </p:nvSpPr>
              <p:spPr>
                <a:xfrm>
                  <a:off x="2791366" y="3711020"/>
                  <a:ext cx="381835" cy="646331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৭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7505DD28-AC32-4D49-AF3C-57ED979D27E1}"/>
                    </a:ext>
                  </a:extLst>
                </p:cNvPr>
                <p:cNvSpPr txBox="1"/>
                <p:nvPr/>
              </p:nvSpPr>
              <p:spPr>
                <a:xfrm>
                  <a:off x="2697664" y="4138366"/>
                  <a:ext cx="1084049" cy="6463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১০</a:t>
                  </a:r>
                </a:p>
              </p:txBody>
            </p: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6E2165E2-CA48-47B1-AD30-0304A0221B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574" y="4206575"/>
                  <a:ext cx="707254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7C2D256-F512-4C90-9027-4873823B374C}"/>
                  </a:ext>
                </a:extLst>
              </p:cNvPr>
              <p:cNvSpPr/>
              <p:nvPr/>
            </p:nvSpPr>
            <p:spPr>
              <a:xfrm>
                <a:off x="2273968" y="3075741"/>
                <a:ext cx="5450306" cy="58477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ভগ্নাংশটি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কি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১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চেয়ে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বড়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নাকি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ছোট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?    </a:t>
                </a:r>
                <a:r>
                  <a:rPr lang="bn-BD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228E3A-7EC7-44B8-AE77-1AD9B48B447A}"/>
                </a:ext>
              </a:extLst>
            </p:cNvPr>
            <p:cNvSpPr/>
            <p:nvPr/>
          </p:nvSpPr>
          <p:spPr>
            <a:xfrm>
              <a:off x="922483" y="3138651"/>
              <a:ext cx="595168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৩.   </a:t>
              </a:r>
              <a:r>
                <a: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C46AA51-810E-4564-8CFF-4399C22953C4}"/>
              </a:ext>
            </a:extLst>
          </p:cNvPr>
          <p:cNvGrpSpPr/>
          <p:nvPr/>
        </p:nvGrpSpPr>
        <p:grpSpPr>
          <a:xfrm>
            <a:off x="7585487" y="2648709"/>
            <a:ext cx="880993" cy="748531"/>
            <a:chOff x="913150" y="2826287"/>
            <a:chExt cx="1145500" cy="109642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AE0CA87-9AE8-41DB-AB57-A879B6AC2A5E}"/>
                </a:ext>
              </a:extLst>
            </p:cNvPr>
            <p:cNvSpPr txBox="1"/>
            <p:nvPr/>
          </p:nvSpPr>
          <p:spPr>
            <a:xfrm>
              <a:off x="913150" y="2826287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FC4DD92-A941-483F-82D8-C0599FF40552}"/>
                </a:ext>
              </a:extLst>
            </p:cNvPr>
            <p:cNvSpPr txBox="1"/>
            <p:nvPr/>
          </p:nvSpPr>
          <p:spPr>
            <a:xfrm>
              <a:off x="915650" y="3276376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EDC4636-8083-4D92-88B1-D4B405B0EECF}"/>
                </a:ext>
              </a:extLst>
            </p:cNvPr>
            <p:cNvCxnSpPr/>
            <p:nvPr/>
          </p:nvCxnSpPr>
          <p:spPr>
            <a:xfrm>
              <a:off x="1124708" y="3525926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9DAE28E-E356-4EDE-8D6B-669A1DA9DBA5}"/>
              </a:ext>
            </a:extLst>
          </p:cNvPr>
          <p:cNvGrpSpPr/>
          <p:nvPr/>
        </p:nvGrpSpPr>
        <p:grpSpPr>
          <a:xfrm>
            <a:off x="4201870" y="2615388"/>
            <a:ext cx="875850" cy="754962"/>
            <a:chOff x="913151" y="2147489"/>
            <a:chExt cx="1145499" cy="135027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E368735-F9FC-4163-925E-C0ADFE36E44D}"/>
                </a:ext>
              </a:extLst>
            </p:cNvPr>
            <p:cNvSpPr txBox="1"/>
            <p:nvPr/>
          </p:nvSpPr>
          <p:spPr>
            <a:xfrm>
              <a:off x="913151" y="2147489"/>
              <a:ext cx="1143000" cy="727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B694E6-359E-4B06-AAE7-A7D006202601}"/>
                </a:ext>
              </a:extLst>
            </p:cNvPr>
            <p:cNvSpPr txBox="1"/>
            <p:nvPr/>
          </p:nvSpPr>
          <p:spPr>
            <a:xfrm>
              <a:off x="915650" y="2770697"/>
              <a:ext cx="1143000" cy="727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D46218-0884-4F20-91CB-19B7403E539D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AFFF7774-B9A4-4298-9719-5D663E3A0A8F}"/>
              </a:ext>
            </a:extLst>
          </p:cNvPr>
          <p:cNvSpPr/>
          <p:nvPr/>
        </p:nvSpPr>
        <p:spPr>
          <a:xfrm>
            <a:off x="3810504" y="2022093"/>
            <a:ext cx="1526964" cy="57714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1B30937-F156-408F-9316-CC7DB369D0BE}"/>
              </a:ext>
            </a:extLst>
          </p:cNvPr>
          <p:cNvSpPr/>
          <p:nvPr/>
        </p:nvSpPr>
        <p:spPr>
          <a:xfrm>
            <a:off x="7172458" y="2152989"/>
            <a:ext cx="1469689" cy="44603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65B94C-E8C4-498C-980F-9A7986D375D8}"/>
              </a:ext>
            </a:extLst>
          </p:cNvPr>
          <p:cNvSpPr txBox="1"/>
          <p:nvPr/>
        </p:nvSpPr>
        <p:spPr>
          <a:xfrm>
            <a:off x="5862821" y="1678011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07A4DC8-C6A0-4A00-841A-B1E8A7329748}"/>
              </a:ext>
            </a:extLst>
          </p:cNvPr>
          <p:cNvGrpSpPr/>
          <p:nvPr/>
        </p:nvGrpSpPr>
        <p:grpSpPr>
          <a:xfrm>
            <a:off x="3803276" y="1401581"/>
            <a:ext cx="1541032" cy="1219669"/>
            <a:chOff x="936410" y="1789044"/>
            <a:chExt cx="1541032" cy="121966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CD6E88F-7594-4150-967F-F5315B020300}"/>
                </a:ext>
              </a:extLst>
            </p:cNvPr>
            <p:cNvSpPr/>
            <p:nvPr/>
          </p:nvSpPr>
          <p:spPr>
            <a:xfrm>
              <a:off x="936410" y="1792900"/>
              <a:ext cx="1541032" cy="1215813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F09DCA5-C498-49C2-AB91-7104BC11F785}"/>
                </a:ext>
              </a:extLst>
            </p:cNvPr>
            <p:cNvSpPr/>
            <p:nvPr/>
          </p:nvSpPr>
          <p:spPr>
            <a:xfrm>
              <a:off x="936410" y="1789044"/>
              <a:ext cx="1541032" cy="611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D919F85-4A34-4DE0-A04D-CBBB3DB3168E}"/>
              </a:ext>
            </a:extLst>
          </p:cNvPr>
          <p:cNvGrpSpPr/>
          <p:nvPr/>
        </p:nvGrpSpPr>
        <p:grpSpPr>
          <a:xfrm>
            <a:off x="3878046" y="3593090"/>
            <a:ext cx="1509020" cy="1260429"/>
            <a:chOff x="975455" y="4460229"/>
            <a:chExt cx="1509020" cy="1260429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24AEB86-DDE6-4C09-97F4-5E9A9D64F5B5}"/>
                </a:ext>
              </a:extLst>
            </p:cNvPr>
            <p:cNvSpPr/>
            <p:nvPr/>
          </p:nvSpPr>
          <p:spPr>
            <a:xfrm>
              <a:off x="990911" y="4460229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92B361A-C7BE-4113-BA1C-22817F179048}"/>
                </a:ext>
              </a:extLst>
            </p:cNvPr>
            <p:cNvCxnSpPr/>
            <p:nvPr/>
          </p:nvCxnSpPr>
          <p:spPr>
            <a:xfrm>
              <a:off x="975460" y="466205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F49D963-EA0C-4C6D-8283-41D4AB877E0F}"/>
                </a:ext>
              </a:extLst>
            </p:cNvPr>
            <p:cNvCxnSpPr/>
            <p:nvPr/>
          </p:nvCxnSpPr>
          <p:spPr>
            <a:xfrm>
              <a:off x="982493" y="487319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D00643D-4468-45C0-AC7B-4766A48161CF}"/>
                </a:ext>
              </a:extLst>
            </p:cNvPr>
            <p:cNvCxnSpPr/>
            <p:nvPr/>
          </p:nvCxnSpPr>
          <p:spPr>
            <a:xfrm>
              <a:off x="980147" y="509593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F022A86-8FDF-4C97-85B8-31FCCBA30BF8}"/>
                </a:ext>
              </a:extLst>
            </p:cNvPr>
            <p:cNvCxnSpPr/>
            <p:nvPr/>
          </p:nvCxnSpPr>
          <p:spPr>
            <a:xfrm>
              <a:off x="977801" y="5290537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FC39A2C-0A8D-4B25-8AAC-0D409A2045BC}"/>
                </a:ext>
              </a:extLst>
            </p:cNvPr>
            <p:cNvCxnSpPr/>
            <p:nvPr/>
          </p:nvCxnSpPr>
          <p:spPr>
            <a:xfrm>
              <a:off x="975455" y="5499209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73C2F4-7AF6-492C-BB07-453A3D183D47}"/>
              </a:ext>
            </a:extLst>
          </p:cNvPr>
          <p:cNvGrpSpPr/>
          <p:nvPr/>
        </p:nvGrpSpPr>
        <p:grpSpPr>
          <a:xfrm>
            <a:off x="7172458" y="3610598"/>
            <a:ext cx="1509020" cy="1260429"/>
            <a:chOff x="975455" y="4460229"/>
            <a:chExt cx="1509020" cy="1260429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67E034-6522-481A-A606-3C9AEE4AFF3E}"/>
                </a:ext>
              </a:extLst>
            </p:cNvPr>
            <p:cNvSpPr/>
            <p:nvPr/>
          </p:nvSpPr>
          <p:spPr>
            <a:xfrm>
              <a:off x="990911" y="4460229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E02403D-2EE6-4880-80E9-538B7A80AFC8}"/>
                </a:ext>
              </a:extLst>
            </p:cNvPr>
            <p:cNvCxnSpPr/>
            <p:nvPr/>
          </p:nvCxnSpPr>
          <p:spPr>
            <a:xfrm>
              <a:off x="975460" y="466205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435FAC0-9C24-4EC7-8CDD-FEE07CD15D75}"/>
                </a:ext>
              </a:extLst>
            </p:cNvPr>
            <p:cNvCxnSpPr/>
            <p:nvPr/>
          </p:nvCxnSpPr>
          <p:spPr>
            <a:xfrm>
              <a:off x="982493" y="487319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EC7D833-5BAC-4451-AF64-6E62287B781C}"/>
                </a:ext>
              </a:extLst>
            </p:cNvPr>
            <p:cNvCxnSpPr/>
            <p:nvPr/>
          </p:nvCxnSpPr>
          <p:spPr>
            <a:xfrm>
              <a:off x="980147" y="509593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D1DA89B-F068-4450-9415-B8C1EA3FAFC1}"/>
                </a:ext>
              </a:extLst>
            </p:cNvPr>
            <p:cNvCxnSpPr/>
            <p:nvPr/>
          </p:nvCxnSpPr>
          <p:spPr>
            <a:xfrm>
              <a:off x="977801" y="5290537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23A009D-4FAD-4E89-94A9-91055B007566}"/>
                </a:ext>
              </a:extLst>
            </p:cNvPr>
            <p:cNvCxnSpPr/>
            <p:nvPr/>
          </p:nvCxnSpPr>
          <p:spPr>
            <a:xfrm>
              <a:off x="975455" y="5499209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5B00951-7F91-4AC5-8FD3-2326BCA8B648}"/>
              </a:ext>
            </a:extLst>
          </p:cNvPr>
          <p:cNvGrpSpPr/>
          <p:nvPr/>
        </p:nvGrpSpPr>
        <p:grpSpPr>
          <a:xfrm>
            <a:off x="4097580" y="4698099"/>
            <a:ext cx="887229" cy="978502"/>
            <a:chOff x="913151" y="2210861"/>
            <a:chExt cx="1145499" cy="159878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311B43E-3616-4BE3-96F9-BFC1F17D1EC9}"/>
                </a:ext>
              </a:extLst>
            </p:cNvPr>
            <p:cNvSpPr txBox="1"/>
            <p:nvPr/>
          </p:nvSpPr>
          <p:spPr>
            <a:xfrm>
              <a:off x="913151" y="2210861"/>
              <a:ext cx="1142999" cy="887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1054223-23EF-4625-AD6C-DCD1F58C7DF4}"/>
                </a:ext>
              </a:extLst>
            </p:cNvPr>
            <p:cNvSpPr txBox="1"/>
            <p:nvPr/>
          </p:nvSpPr>
          <p:spPr>
            <a:xfrm>
              <a:off x="915650" y="2921664"/>
              <a:ext cx="1143000" cy="887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৬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4166F73-56B6-4009-85AC-5FB32BDB4377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5DB7535-BF41-4411-BC9D-013DACE38BFC}"/>
              </a:ext>
            </a:extLst>
          </p:cNvPr>
          <p:cNvGrpSpPr/>
          <p:nvPr/>
        </p:nvGrpSpPr>
        <p:grpSpPr>
          <a:xfrm>
            <a:off x="7453522" y="4830926"/>
            <a:ext cx="1142999" cy="1063313"/>
            <a:chOff x="913151" y="2348777"/>
            <a:chExt cx="1145499" cy="146087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8E24A23-DF37-4117-A0F0-B41A19F6B4AB}"/>
                </a:ext>
              </a:extLst>
            </p:cNvPr>
            <p:cNvSpPr txBox="1"/>
            <p:nvPr/>
          </p:nvSpPr>
          <p:spPr>
            <a:xfrm>
              <a:off x="913151" y="2348777"/>
              <a:ext cx="1143000" cy="887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9A10EA1-76EA-495E-9B15-CCC2DC2C1C10}"/>
                </a:ext>
              </a:extLst>
            </p:cNvPr>
            <p:cNvSpPr txBox="1"/>
            <p:nvPr/>
          </p:nvSpPr>
          <p:spPr>
            <a:xfrm>
              <a:off x="915650" y="2921664"/>
              <a:ext cx="1143000" cy="887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৬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0A10C08-110F-4D94-9B38-EFC82E8FC309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DFBCD89-7890-4624-8031-11E1A4B5A340}"/>
              </a:ext>
            </a:extLst>
          </p:cNvPr>
          <p:cNvGrpSpPr/>
          <p:nvPr/>
        </p:nvGrpSpPr>
        <p:grpSpPr>
          <a:xfrm>
            <a:off x="7146441" y="1367055"/>
            <a:ext cx="1497825" cy="1260429"/>
            <a:chOff x="3697417" y="1763987"/>
            <a:chExt cx="1497825" cy="126042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2B777C4-BBC8-49EC-98A4-ED0E10EAB591}"/>
                </a:ext>
              </a:extLst>
            </p:cNvPr>
            <p:cNvSpPr/>
            <p:nvPr/>
          </p:nvSpPr>
          <p:spPr>
            <a:xfrm>
              <a:off x="3697417" y="1763987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E1D469-3ADF-443E-A06B-01ADF2E47A70}"/>
                </a:ext>
              </a:extLst>
            </p:cNvPr>
            <p:cNvSpPr/>
            <p:nvPr/>
          </p:nvSpPr>
          <p:spPr>
            <a:xfrm>
              <a:off x="3697417" y="1763987"/>
              <a:ext cx="1487912" cy="4066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F5773B2D-5504-4DC0-A1CD-1F58CB48EBE7}"/>
                </a:ext>
              </a:extLst>
            </p:cNvPr>
            <p:cNvSpPr/>
            <p:nvPr/>
          </p:nvSpPr>
          <p:spPr>
            <a:xfrm>
              <a:off x="3707330" y="2573952"/>
              <a:ext cx="1487912" cy="44603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C9FCD7-398C-4257-B5EC-7512E00F4BCF}"/>
              </a:ext>
            </a:extLst>
          </p:cNvPr>
          <p:cNvGrpSpPr/>
          <p:nvPr/>
        </p:nvGrpSpPr>
        <p:grpSpPr>
          <a:xfrm>
            <a:off x="3878309" y="4251892"/>
            <a:ext cx="1498882" cy="581822"/>
            <a:chOff x="992628" y="4203121"/>
            <a:chExt cx="1498882" cy="581822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C8EA2F6-4079-4820-92E8-1D3682305925}"/>
                </a:ext>
              </a:extLst>
            </p:cNvPr>
            <p:cNvSpPr/>
            <p:nvPr/>
          </p:nvSpPr>
          <p:spPr>
            <a:xfrm>
              <a:off x="999356" y="4599861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3CD8AC2-4D86-45A2-AE4F-88B53469BFE5}"/>
                </a:ext>
              </a:extLst>
            </p:cNvPr>
            <p:cNvSpPr/>
            <p:nvPr/>
          </p:nvSpPr>
          <p:spPr>
            <a:xfrm>
              <a:off x="997010" y="4401491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41A4A81-1257-4724-B481-E9A7E8D5A6B0}"/>
                </a:ext>
              </a:extLst>
            </p:cNvPr>
            <p:cNvSpPr/>
            <p:nvPr/>
          </p:nvSpPr>
          <p:spPr>
            <a:xfrm>
              <a:off x="992628" y="4203121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7394B99-361B-43ED-AEA2-86210D0EB00C}"/>
              </a:ext>
            </a:extLst>
          </p:cNvPr>
          <p:cNvGrpSpPr/>
          <p:nvPr/>
        </p:nvGrpSpPr>
        <p:grpSpPr>
          <a:xfrm>
            <a:off x="7178803" y="4450262"/>
            <a:ext cx="1503368" cy="389712"/>
            <a:chOff x="3809881" y="4376547"/>
            <a:chExt cx="1503368" cy="38971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63EC745-EF39-45A5-83C4-3B69610F62F4}"/>
                </a:ext>
              </a:extLst>
            </p:cNvPr>
            <p:cNvSpPr/>
            <p:nvPr/>
          </p:nvSpPr>
          <p:spPr>
            <a:xfrm>
              <a:off x="3821095" y="4581177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E0B8570-AD59-4883-AD46-F90BE3E77A3E}"/>
                </a:ext>
              </a:extLst>
            </p:cNvPr>
            <p:cNvSpPr/>
            <p:nvPr/>
          </p:nvSpPr>
          <p:spPr>
            <a:xfrm>
              <a:off x="3809881" y="4376547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6D4BEA12-105F-4455-A6BE-01F57CE65E40}"/>
              </a:ext>
            </a:extLst>
          </p:cNvPr>
          <p:cNvSpPr txBox="1"/>
          <p:nvPr/>
        </p:nvSpPr>
        <p:spPr>
          <a:xfrm>
            <a:off x="6096000" y="3783418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FEFF24-3958-4A9C-BB96-CC8B55F4DB78}"/>
              </a:ext>
            </a:extLst>
          </p:cNvPr>
          <p:cNvGrpSpPr/>
          <p:nvPr/>
        </p:nvGrpSpPr>
        <p:grpSpPr>
          <a:xfrm>
            <a:off x="5431380" y="5405551"/>
            <a:ext cx="1513709" cy="1260429"/>
            <a:chOff x="977801" y="4460229"/>
            <a:chExt cx="1513709" cy="1260429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6F67B7A-E50D-492E-AB5C-D88AEE1F270B}"/>
                </a:ext>
              </a:extLst>
            </p:cNvPr>
            <p:cNvSpPr/>
            <p:nvPr/>
          </p:nvSpPr>
          <p:spPr>
            <a:xfrm>
              <a:off x="990911" y="4460229"/>
              <a:ext cx="1487912" cy="1260429"/>
            </a:xfrm>
            <a:prstGeom prst="rect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8FF372BE-00D6-4111-A6F9-23B06ECF8115}"/>
                </a:ext>
              </a:extLst>
            </p:cNvPr>
            <p:cNvCxnSpPr/>
            <p:nvPr/>
          </p:nvCxnSpPr>
          <p:spPr>
            <a:xfrm>
              <a:off x="989528" y="4662058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FDA81BB7-490D-4EB5-8424-D9AC0B439CD0}"/>
                </a:ext>
              </a:extLst>
            </p:cNvPr>
            <p:cNvCxnSpPr/>
            <p:nvPr/>
          </p:nvCxnSpPr>
          <p:spPr>
            <a:xfrm>
              <a:off x="982493" y="487319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0D75337B-C04C-405E-9237-565F986B1CAD}"/>
                </a:ext>
              </a:extLst>
            </p:cNvPr>
            <p:cNvCxnSpPr/>
            <p:nvPr/>
          </p:nvCxnSpPr>
          <p:spPr>
            <a:xfrm>
              <a:off x="980147" y="5095933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7B76C0B-4CAD-4227-B76F-16C049E9F89B}"/>
                </a:ext>
              </a:extLst>
            </p:cNvPr>
            <p:cNvCxnSpPr/>
            <p:nvPr/>
          </p:nvCxnSpPr>
          <p:spPr>
            <a:xfrm>
              <a:off x="977801" y="5290537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4C43CC8-720D-465E-BD4B-6CF52F880105}"/>
                </a:ext>
              </a:extLst>
            </p:cNvPr>
            <p:cNvCxnSpPr/>
            <p:nvPr/>
          </p:nvCxnSpPr>
          <p:spPr>
            <a:xfrm>
              <a:off x="989523" y="5499209"/>
              <a:ext cx="1501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F953C68-B01D-416F-A118-074DC905099C}"/>
              </a:ext>
            </a:extLst>
          </p:cNvPr>
          <p:cNvGrpSpPr/>
          <p:nvPr/>
        </p:nvGrpSpPr>
        <p:grpSpPr>
          <a:xfrm>
            <a:off x="7627220" y="5700935"/>
            <a:ext cx="887229" cy="978502"/>
            <a:chOff x="913151" y="2210861"/>
            <a:chExt cx="1145499" cy="159878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171AE97-5DB8-4D09-A640-50FB9CEB35A9}"/>
                </a:ext>
              </a:extLst>
            </p:cNvPr>
            <p:cNvSpPr txBox="1"/>
            <p:nvPr/>
          </p:nvSpPr>
          <p:spPr>
            <a:xfrm>
              <a:off x="913151" y="2210861"/>
              <a:ext cx="1142999" cy="1056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৫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923AF88-1AC8-4917-AE16-DCCDA503C5EC}"/>
                </a:ext>
              </a:extLst>
            </p:cNvPr>
            <p:cNvSpPr txBox="1"/>
            <p:nvPr/>
          </p:nvSpPr>
          <p:spPr>
            <a:xfrm>
              <a:off x="915650" y="2921664"/>
              <a:ext cx="1143000" cy="887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৬</a:t>
              </a:r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33E964E-B32B-4513-A39A-1FBF4CB4D8DA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0DDFD80C-1826-4EE2-BB9A-72D6895AAEBF}"/>
              </a:ext>
            </a:extLst>
          </p:cNvPr>
          <p:cNvSpPr txBox="1"/>
          <p:nvPr/>
        </p:nvSpPr>
        <p:spPr>
          <a:xfrm>
            <a:off x="7219838" y="5813249"/>
            <a:ext cx="3473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49B0698-E234-44F6-BE3D-698F0B0DD153}"/>
              </a:ext>
            </a:extLst>
          </p:cNvPr>
          <p:cNvGrpSpPr/>
          <p:nvPr/>
        </p:nvGrpSpPr>
        <p:grpSpPr>
          <a:xfrm>
            <a:off x="432121" y="145639"/>
            <a:ext cx="11710737" cy="1431376"/>
            <a:chOff x="432121" y="145639"/>
            <a:chExt cx="11710737" cy="143137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FFBC46C-77F4-4BBA-9483-6D7D861DC526}"/>
                </a:ext>
              </a:extLst>
            </p:cNvPr>
            <p:cNvSpPr txBox="1"/>
            <p:nvPr/>
          </p:nvSpPr>
          <p:spPr>
            <a:xfrm>
              <a:off x="432121" y="192020"/>
              <a:ext cx="1171073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বোতলে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	  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খ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বোতলে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	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রয়েছে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বোতল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দুইটি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রয়েছে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? 		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22C7047-4B2C-4F12-8560-99A0B3DCD4D0}"/>
                </a:ext>
              </a:extLst>
            </p:cNvPr>
            <p:cNvGrpSpPr/>
            <p:nvPr/>
          </p:nvGrpSpPr>
          <p:grpSpPr>
            <a:xfrm>
              <a:off x="1925087" y="145639"/>
              <a:ext cx="875850" cy="754962"/>
              <a:chOff x="2509436" y="145779"/>
              <a:chExt cx="875850" cy="754962"/>
            </a:xfrm>
          </p:grpSpPr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D0D2F5F6-C72C-4496-BD08-12A1957845ED}"/>
                  </a:ext>
                </a:extLst>
              </p:cNvPr>
              <p:cNvSpPr txBox="1"/>
              <p:nvPr/>
            </p:nvSpPr>
            <p:spPr>
              <a:xfrm>
                <a:off x="2509436" y="145779"/>
                <a:ext cx="873936" cy="40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E0C1B4C6-4906-4A23-AAF4-E6FA8913E30F}"/>
                  </a:ext>
                </a:extLst>
              </p:cNvPr>
              <p:cNvSpPr txBox="1"/>
              <p:nvPr/>
            </p:nvSpPr>
            <p:spPr>
              <a:xfrm>
                <a:off x="2511347" y="494225"/>
                <a:ext cx="873939" cy="406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FC6901D7-1BB0-4ABA-8EF3-64C110C52C93}"/>
                  </a:ext>
                </a:extLst>
              </p:cNvPr>
              <p:cNvCxnSpPr/>
              <p:nvPr/>
            </p:nvCxnSpPr>
            <p:spPr>
              <a:xfrm>
                <a:off x="2685179" y="648739"/>
                <a:ext cx="5243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F947339-87C6-4CD3-AEFD-8809CD7EDC88}"/>
                </a:ext>
              </a:extLst>
            </p:cNvPr>
            <p:cNvGrpSpPr/>
            <p:nvPr/>
          </p:nvGrpSpPr>
          <p:grpSpPr>
            <a:xfrm>
              <a:off x="5460781" y="148927"/>
              <a:ext cx="875850" cy="994777"/>
              <a:chOff x="6611989" y="125403"/>
              <a:chExt cx="875850" cy="994777"/>
            </a:xfrm>
          </p:grpSpPr>
          <p:sp>
            <p:nvSpPr>
              <p:cNvPr id="182" name="TextBox 181">
                <a:extLst>
                  <a:ext uri="{FF2B5EF4-FFF2-40B4-BE49-F238E27FC236}">
                    <a16:creationId xmlns:a16="http://schemas.microsoft.com/office/drawing/2014/main" id="{10B610C9-C7DC-4F27-A245-7A8193D57E42}"/>
                  </a:ext>
                </a:extLst>
              </p:cNvPr>
              <p:cNvSpPr txBox="1"/>
              <p:nvPr/>
            </p:nvSpPr>
            <p:spPr>
              <a:xfrm>
                <a:off x="6611989" y="125403"/>
                <a:ext cx="873936" cy="40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36F6D62B-898C-44B9-9256-F3DBBAE55C31}"/>
                  </a:ext>
                </a:extLst>
              </p:cNvPr>
              <p:cNvSpPr txBox="1"/>
              <p:nvPr/>
            </p:nvSpPr>
            <p:spPr>
              <a:xfrm>
                <a:off x="6613900" y="473849"/>
                <a:ext cx="8739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74455BF7-C28B-4C52-8219-1F195260E2DC}"/>
                  </a:ext>
                </a:extLst>
              </p:cNvPr>
              <p:cNvCxnSpPr/>
              <p:nvPr/>
            </p:nvCxnSpPr>
            <p:spPr>
              <a:xfrm>
                <a:off x="6787732" y="628363"/>
                <a:ext cx="52436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6A7F8A5F-0290-409F-A103-DBA47B7C5BEE}"/>
              </a:ext>
            </a:extLst>
          </p:cNvPr>
          <p:cNvSpPr txBox="1"/>
          <p:nvPr/>
        </p:nvSpPr>
        <p:spPr>
          <a:xfrm>
            <a:off x="0" y="1862677"/>
            <a:ext cx="347891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সমধান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CF0667-BBF0-4B24-9EC3-3F66DF9E735D}"/>
              </a:ext>
            </a:extLst>
          </p:cNvPr>
          <p:cNvGrpSpPr/>
          <p:nvPr/>
        </p:nvGrpSpPr>
        <p:grpSpPr>
          <a:xfrm>
            <a:off x="1228344" y="3827576"/>
            <a:ext cx="2374468" cy="663727"/>
            <a:chOff x="1228344" y="3827576"/>
            <a:chExt cx="2374468" cy="66372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B9E5646-3C18-4A30-903E-DD6FD6D73148}"/>
                </a:ext>
              </a:extLst>
            </p:cNvPr>
            <p:cNvGrpSpPr/>
            <p:nvPr/>
          </p:nvGrpSpPr>
          <p:grpSpPr>
            <a:xfrm>
              <a:off x="1228344" y="3827576"/>
              <a:ext cx="885293" cy="663727"/>
              <a:chOff x="1228344" y="3827576"/>
              <a:chExt cx="885293" cy="663727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F8BA3922-39BE-46CE-A4CA-15345C9130B1}"/>
                  </a:ext>
                </a:extLst>
              </p:cNvPr>
              <p:cNvSpPr txBox="1"/>
              <p:nvPr/>
            </p:nvSpPr>
            <p:spPr>
              <a:xfrm>
                <a:off x="1228344" y="3844972"/>
                <a:ext cx="8852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6</a:t>
                </a:r>
              </a:p>
            </p:txBody>
          </p:sp>
          <p:sp>
            <p:nvSpPr>
              <p:cNvPr id="106" name="Circle: Hollow 105">
                <a:extLst>
                  <a:ext uri="{FF2B5EF4-FFF2-40B4-BE49-F238E27FC236}">
                    <a16:creationId xmlns:a16="http://schemas.microsoft.com/office/drawing/2014/main" id="{44132D1D-ADCC-4752-B184-87DFBFD8A6AE}"/>
                  </a:ext>
                </a:extLst>
              </p:cNvPr>
              <p:cNvSpPr/>
              <p:nvPr/>
            </p:nvSpPr>
            <p:spPr>
              <a:xfrm>
                <a:off x="1277123" y="3827576"/>
                <a:ext cx="762119" cy="646331"/>
              </a:xfrm>
              <a:prstGeom prst="donut">
                <a:avLst>
                  <a:gd name="adj" fmla="val 915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7" name="Arrow: Right 106">
              <a:extLst>
                <a:ext uri="{FF2B5EF4-FFF2-40B4-BE49-F238E27FC236}">
                  <a16:creationId xmlns:a16="http://schemas.microsoft.com/office/drawing/2014/main" id="{C482C8A3-82E8-4AD4-9D89-EB5134ED6715}"/>
                </a:ext>
              </a:extLst>
            </p:cNvPr>
            <p:cNvSpPr/>
            <p:nvPr/>
          </p:nvSpPr>
          <p:spPr>
            <a:xfrm>
              <a:off x="2100830" y="3889923"/>
              <a:ext cx="1501982" cy="520626"/>
            </a:xfrm>
            <a:prstGeom prst="rightArrow">
              <a:avLst>
                <a:gd name="adj1" fmla="val 50000"/>
                <a:gd name="adj2" fmla="val 107775"/>
              </a:avLst>
            </a:prstGeom>
            <a:solidFill>
              <a:srgbClr val="EF194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AE86ABB-3F79-4025-BD25-BDB3E9C48694}"/>
              </a:ext>
            </a:extLst>
          </p:cNvPr>
          <p:cNvGrpSpPr/>
          <p:nvPr/>
        </p:nvGrpSpPr>
        <p:grpSpPr>
          <a:xfrm>
            <a:off x="8737412" y="3754316"/>
            <a:ext cx="2588379" cy="658594"/>
            <a:chOff x="8737412" y="3754316"/>
            <a:chExt cx="2588379" cy="65859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F50507D-C5CF-4A69-94C6-F268E33806D4}"/>
                </a:ext>
              </a:extLst>
            </p:cNvPr>
            <p:cNvGrpSpPr/>
            <p:nvPr/>
          </p:nvGrpSpPr>
          <p:grpSpPr>
            <a:xfrm>
              <a:off x="10440498" y="3754316"/>
              <a:ext cx="885293" cy="658594"/>
              <a:chOff x="10440498" y="3754316"/>
              <a:chExt cx="885293" cy="658594"/>
            </a:xfrm>
          </p:grpSpPr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14A5EF8-2145-4BE1-830E-E91AD47DAEC2}"/>
                  </a:ext>
                </a:extLst>
              </p:cNvPr>
              <p:cNvSpPr txBox="1"/>
              <p:nvPr/>
            </p:nvSpPr>
            <p:spPr>
              <a:xfrm>
                <a:off x="10440498" y="3754316"/>
                <a:ext cx="8852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6</a:t>
                </a:r>
              </a:p>
            </p:txBody>
          </p:sp>
          <p:sp>
            <p:nvSpPr>
              <p:cNvPr id="109" name="Circle: Hollow 108">
                <a:extLst>
                  <a:ext uri="{FF2B5EF4-FFF2-40B4-BE49-F238E27FC236}">
                    <a16:creationId xmlns:a16="http://schemas.microsoft.com/office/drawing/2014/main" id="{183C0A57-9709-4D54-AC50-F477284EDF72}"/>
                  </a:ext>
                </a:extLst>
              </p:cNvPr>
              <p:cNvSpPr/>
              <p:nvPr/>
            </p:nvSpPr>
            <p:spPr>
              <a:xfrm>
                <a:off x="10502084" y="3766579"/>
                <a:ext cx="762119" cy="646331"/>
              </a:xfrm>
              <a:prstGeom prst="donut">
                <a:avLst>
                  <a:gd name="adj" fmla="val 915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0" name="Arrow: Right 109">
              <a:extLst>
                <a:ext uri="{FF2B5EF4-FFF2-40B4-BE49-F238E27FC236}">
                  <a16:creationId xmlns:a16="http://schemas.microsoft.com/office/drawing/2014/main" id="{9D2D562F-2049-4D13-897B-E5915174BCD5}"/>
                </a:ext>
              </a:extLst>
            </p:cNvPr>
            <p:cNvSpPr/>
            <p:nvPr/>
          </p:nvSpPr>
          <p:spPr>
            <a:xfrm rot="10800000">
              <a:off x="8737412" y="3845130"/>
              <a:ext cx="1501982" cy="520626"/>
            </a:xfrm>
            <a:prstGeom prst="rightArrow">
              <a:avLst>
                <a:gd name="adj1" fmla="val 50000"/>
                <a:gd name="adj2" fmla="val 107775"/>
              </a:avLst>
            </a:prstGeom>
            <a:solidFill>
              <a:srgbClr val="EF194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54B8397-FFBA-4BDA-A4F6-30C9382D0AB9}"/>
              </a:ext>
            </a:extLst>
          </p:cNvPr>
          <p:cNvGrpSpPr/>
          <p:nvPr/>
        </p:nvGrpSpPr>
        <p:grpSpPr>
          <a:xfrm>
            <a:off x="3875963" y="4236751"/>
            <a:ext cx="1502762" cy="581822"/>
            <a:chOff x="997010" y="4203121"/>
            <a:chExt cx="1502762" cy="581822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02441FB-42F0-444D-BECC-274201E84DCF}"/>
                </a:ext>
              </a:extLst>
            </p:cNvPr>
            <p:cNvSpPr/>
            <p:nvPr/>
          </p:nvSpPr>
          <p:spPr>
            <a:xfrm>
              <a:off x="999356" y="4599861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6B40696-2765-4601-81F4-0C8C94467EFB}"/>
                </a:ext>
              </a:extLst>
            </p:cNvPr>
            <p:cNvSpPr/>
            <p:nvPr/>
          </p:nvSpPr>
          <p:spPr>
            <a:xfrm>
              <a:off x="997010" y="4401491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6B61F951-B304-4460-96B3-531298C9ACDB}"/>
                </a:ext>
              </a:extLst>
            </p:cNvPr>
            <p:cNvSpPr/>
            <p:nvPr/>
          </p:nvSpPr>
          <p:spPr>
            <a:xfrm>
              <a:off x="1007618" y="4203121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2F3D5A4-FABC-431E-9CAB-80A38F666EA7}"/>
              </a:ext>
            </a:extLst>
          </p:cNvPr>
          <p:cNvGrpSpPr/>
          <p:nvPr/>
        </p:nvGrpSpPr>
        <p:grpSpPr>
          <a:xfrm>
            <a:off x="7176558" y="4463778"/>
            <a:ext cx="1503368" cy="389712"/>
            <a:chOff x="3809881" y="4376547"/>
            <a:chExt cx="1503368" cy="38971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0271F007-F2FB-4E09-BBD4-4C8F32B0310F}"/>
                </a:ext>
              </a:extLst>
            </p:cNvPr>
            <p:cNvSpPr/>
            <p:nvPr/>
          </p:nvSpPr>
          <p:spPr>
            <a:xfrm>
              <a:off x="3821095" y="4581177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F761360-B391-4111-AEA6-C91BCD20D54C}"/>
                </a:ext>
              </a:extLst>
            </p:cNvPr>
            <p:cNvSpPr/>
            <p:nvPr/>
          </p:nvSpPr>
          <p:spPr>
            <a:xfrm>
              <a:off x="3809881" y="4376547"/>
              <a:ext cx="1492154" cy="18508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93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81481E-6 L 0.1263 0.2018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5" y="1009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0.00209 L -0.1418 0.2611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6" y="1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2" grpId="0"/>
      <p:bldP spid="87" grpId="0"/>
      <p:bldP spid="105" grpId="0"/>
      <p:bldP spid="1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8441276-56E2-4636-9E7F-A42A5873A219}"/>
              </a:ext>
            </a:extLst>
          </p:cNvPr>
          <p:cNvGrpSpPr/>
          <p:nvPr/>
        </p:nvGrpSpPr>
        <p:grpSpPr>
          <a:xfrm>
            <a:off x="8190068" y="186473"/>
            <a:ext cx="3965932" cy="1584369"/>
            <a:chOff x="7397024" y="805960"/>
            <a:chExt cx="3965932" cy="158436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B6EF495-D6C7-4E6E-82EF-BAC36D4CB6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07" t="12012" r="13810"/>
            <a:stretch/>
          </p:blipFill>
          <p:spPr>
            <a:xfrm>
              <a:off x="10613698" y="805960"/>
              <a:ext cx="749258" cy="1584369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C191287-4060-4C41-A551-2228613669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810" t="12012" r="49007"/>
            <a:stretch/>
          </p:blipFill>
          <p:spPr>
            <a:xfrm>
              <a:off x="8311658" y="828473"/>
              <a:ext cx="731520" cy="1546857"/>
            </a:xfrm>
            <a:prstGeom prst="rect">
              <a:avLst/>
            </a:prstGeom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F12785D-D9E2-4B0F-872E-F440D60C25CD}"/>
                </a:ext>
              </a:extLst>
            </p:cNvPr>
            <p:cNvGrpSpPr/>
            <p:nvPr/>
          </p:nvGrpSpPr>
          <p:grpSpPr>
            <a:xfrm>
              <a:off x="7397024" y="1090852"/>
              <a:ext cx="1143000" cy="1005427"/>
              <a:chOff x="943786" y="2846940"/>
              <a:chExt cx="1143000" cy="1005427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A98CBF-9BE5-4FAA-8B72-A4C8713F7AA3}"/>
                  </a:ext>
                </a:extLst>
              </p:cNvPr>
              <p:cNvSpPr txBox="1"/>
              <p:nvPr/>
            </p:nvSpPr>
            <p:spPr>
              <a:xfrm>
                <a:off x="943786" y="2846940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4D19D49-CD98-4C3D-95EA-202646390ED6}"/>
                  </a:ext>
                </a:extLst>
              </p:cNvPr>
              <p:cNvSpPr txBox="1"/>
              <p:nvPr/>
            </p:nvSpPr>
            <p:spPr>
              <a:xfrm>
                <a:off x="943786" y="3206036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4D53C04-4AE9-4B0D-A0C7-E43274E956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83855" y="3325415"/>
                <a:ext cx="436236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D5B27E3-212A-4E70-9343-DB49EDC2C6DC}"/>
                </a:ext>
              </a:extLst>
            </p:cNvPr>
            <p:cNvGrpSpPr/>
            <p:nvPr/>
          </p:nvGrpSpPr>
          <p:grpSpPr>
            <a:xfrm>
              <a:off x="9697997" y="1041565"/>
              <a:ext cx="1167253" cy="1218113"/>
              <a:chOff x="913150" y="2915623"/>
              <a:chExt cx="1167253" cy="1004944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F9428D0-8BD7-42D6-833F-21A094AACC6E}"/>
                  </a:ext>
                </a:extLst>
              </p:cNvPr>
              <p:cNvSpPr txBox="1"/>
              <p:nvPr/>
            </p:nvSpPr>
            <p:spPr>
              <a:xfrm>
                <a:off x="913150" y="2915623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5D983E-86D7-4A80-843F-607981B4B6CD}"/>
                  </a:ext>
                </a:extLst>
              </p:cNvPr>
              <p:cNvSpPr txBox="1"/>
              <p:nvPr/>
            </p:nvSpPr>
            <p:spPr>
              <a:xfrm>
                <a:off x="937403" y="3274236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B976FF7-F709-4524-9811-B02C03E72A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32063" y="3357769"/>
                <a:ext cx="505174" cy="176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13B4C57-3108-4ACE-B782-C2ECFD5DEB7D}"/>
              </a:ext>
            </a:extLst>
          </p:cNvPr>
          <p:cNvGrpSpPr/>
          <p:nvPr/>
        </p:nvGrpSpPr>
        <p:grpSpPr>
          <a:xfrm>
            <a:off x="1231549" y="482507"/>
            <a:ext cx="2153234" cy="881107"/>
            <a:chOff x="1231549" y="482507"/>
            <a:chExt cx="2153234" cy="88110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875C9BD-7BB9-4497-98FB-B8AA7363D477}"/>
                </a:ext>
              </a:extLst>
            </p:cNvPr>
            <p:cNvGrpSpPr/>
            <p:nvPr/>
          </p:nvGrpSpPr>
          <p:grpSpPr>
            <a:xfrm>
              <a:off x="2503790" y="514760"/>
              <a:ext cx="880993" cy="748533"/>
              <a:chOff x="913150" y="2826284"/>
              <a:chExt cx="1145500" cy="1096422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B7A851-159A-445B-8D0C-3441840C1CB7}"/>
                  </a:ext>
                </a:extLst>
              </p:cNvPr>
              <p:cNvSpPr txBox="1"/>
              <p:nvPr/>
            </p:nvSpPr>
            <p:spPr>
              <a:xfrm>
                <a:off x="913150" y="2826284"/>
                <a:ext cx="1143000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69CF1F-DFB4-4FA3-BF76-54621775F008}"/>
                  </a:ext>
                </a:extLst>
              </p:cNvPr>
              <p:cNvSpPr txBox="1"/>
              <p:nvPr/>
            </p:nvSpPr>
            <p:spPr>
              <a:xfrm>
                <a:off x="915650" y="3276375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875A6AF-1C1E-4510-A4A4-D6E6ED043741}"/>
                  </a:ext>
                </a:extLst>
              </p:cNvPr>
              <p:cNvCxnSpPr/>
              <p:nvPr/>
            </p:nvCxnSpPr>
            <p:spPr>
              <a:xfrm>
                <a:off x="1124708" y="3525926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61E2DA2-69E4-4A50-94C4-38B52DDA8474}"/>
                </a:ext>
              </a:extLst>
            </p:cNvPr>
            <p:cNvGrpSpPr/>
            <p:nvPr/>
          </p:nvGrpSpPr>
          <p:grpSpPr>
            <a:xfrm>
              <a:off x="1231549" y="482507"/>
              <a:ext cx="875849" cy="754962"/>
              <a:chOff x="913151" y="2147489"/>
              <a:chExt cx="1145499" cy="135027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8683C1C-8CF8-4286-A8AD-667605BDAC21}"/>
                  </a:ext>
                </a:extLst>
              </p:cNvPr>
              <p:cNvSpPr txBox="1"/>
              <p:nvPr/>
            </p:nvSpPr>
            <p:spPr>
              <a:xfrm>
                <a:off x="913151" y="2147489"/>
                <a:ext cx="1143000" cy="727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F184EA-4BC1-481E-962A-9DA164BB82CC}"/>
                  </a:ext>
                </a:extLst>
              </p:cNvPr>
              <p:cNvSpPr txBox="1"/>
              <p:nvPr/>
            </p:nvSpPr>
            <p:spPr>
              <a:xfrm>
                <a:off x="915650" y="2770697"/>
                <a:ext cx="1143000" cy="727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1F79BD4-AB7B-45EB-824B-6B0EDCBB9ACC}"/>
                  </a:ext>
                </a:extLst>
              </p:cNvPr>
              <p:cNvCxnSpPr/>
              <p:nvPr/>
            </p:nvCxnSpPr>
            <p:spPr>
              <a:xfrm>
                <a:off x="1143000" y="3047051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11D6E5-8632-4156-8FA1-44EE8FD7DB89}"/>
                </a:ext>
              </a:extLst>
            </p:cNvPr>
            <p:cNvSpPr txBox="1"/>
            <p:nvPr/>
          </p:nvSpPr>
          <p:spPr>
            <a:xfrm>
              <a:off x="2018966" y="594173"/>
              <a:ext cx="3829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550D2B8-F822-4808-B1CC-8B42627D0063}"/>
              </a:ext>
            </a:extLst>
          </p:cNvPr>
          <p:cNvSpPr txBox="1"/>
          <p:nvPr/>
        </p:nvSpPr>
        <p:spPr>
          <a:xfrm>
            <a:off x="1742813" y="1672358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5F72DA4-D8BE-4A67-815A-86FB4450DB5F}"/>
              </a:ext>
            </a:extLst>
          </p:cNvPr>
          <p:cNvGrpSpPr/>
          <p:nvPr/>
        </p:nvGrpSpPr>
        <p:grpSpPr>
          <a:xfrm>
            <a:off x="2271495" y="1495835"/>
            <a:ext cx="1372263" cy="1109784"/>
            <a:chOff x="2707220" y="3644122"/>
            <a:chExt cx="1372263" cy="1109784"/>
          </a:xfrm>
          <a:noFill/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09F99E-7FA5-46EF-9FE4-CF83C57F9AAD}"/>
                </a:ext>
              </a:extLst>
            </p:cNvPr>
            <p:cNvSpPr txBox="1"/>
            <p:nvPr/>
          </p:nvSpPr>
          <p:spPr>
            <a:xfrm>
              <a:off x="2707220" y="3644122"/>
              <a:ext cx="88678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CA476A-FC66-4F2D-B802-4990BC35B5AE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৩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54FABD1-CFEC-44B4-837F-C9960AC78C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04A4F65-C9FB-488D-AD2B-3C2CD55FF73E}"/>
              </a:ext>
            </a:extLst>
          </p:cNvPr>
          <p:cNvGrpSpPr/>
          <p:nvPr/>
        </p:nvGrpSpPr>
        <p:grpSpPr>
          <a:xfrm>
            <a:off x="3532298" y="1442271"/>
            <a:ext cx="569764" cy="1146080"/>
            <a:chOff x="2987256" y="3632306"/>
            <a:chExt cx="1363191" cy="1146080"/>
          </a:xfrm>
          <a:noFill/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7850CBE-F9F2-476E-80B4-BD60D3EDB3DD}"/>
                </a:ext>
              </a:extLst>
            </p:cNvPr>
            <p:cNvSpPr txBox="1"/>
            <p:nvPr/>
          </p:nvSpPr>
          <p:spPr>
            <a:xfrm>
              <a:off x="2987256" y="3632306"/>
              <a:ext cx="433131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21C3D7-E142-426E-974A-FF27894C460E}"/>
                </a:ext>
              </a:extLst>
            </p:cNvPr>
            <p:cNvSpPr txBox="1"/>
            <p:nvPr/>
          </p:nvSpPr>
          <p:spPr>
            <a:xfrm>
              <a:off x="3010832" y="413205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62C45E9-0E99-421D-B3FA-A6C646D23C25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94CCE2F-9E83-46D1-A768-2D9C9BE626D6}"/>
              </a:ext>
            </a:extLst>
          </p:cNvPr>
          <p:cNvSpPr txBox="1"/>
          <p:nvPr/>
        </p:nvSpPr>
        <p:spPr>
          <a:xfrm>
            <a:off x="3154857" y="2688984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2F95FF1-C30D-434E-BF0A-F4B792033756}"/>
              </a:ext>
            </a:extLst>
          </p:cNvPr>
          <p:cNvGrpSpPr/>
          <p:nvPr/>
        </p:nvGrpSpPr>
        <p:grpSpPr>
          <a:xfrm>
            <a:off x="2334065" y="2568114"/>
            <a:ext cx="1372263" cy="1109784"/>
            <a:chOff x="2707220" y="3644122"/>
            <a:chExt cx="1372263" cy="1109784"/>
          </a:xfrm>
          <a:noFill/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997ED8C-4989-4E3B-AFFE-BEE0B71009BD}"/>
                </a:ext>
              </a:extLst>
            </p:cNvPr>
            <p:cNvSpPr txBox="1"/>
            <p:nvPr/>
          </p:nvSpPr>
          <p:spPr>
            <a:xfrm>
              <a:off x="2707220" y="3644122"/>
              <a:ext cx="845103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4641C1C-6F14-418E-8AF6-6BF82DA29581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৩×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69A7129-4CE9-4C81-8F73-BED3EFA0BA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EF99978-168C-4AE9-ADC5-7EB9A7D60A61}"/>
              </a:ext>
            </a:extLst>
          </p:cNvPr>
          <p:cNvGrpSpPr/>
          <p:nvPr/>
        </p:nvGrpSpPr>
        <p:grpSpPr>
          <a:xfrm>
            <a:off x="3613161" y="2561985"/>
            <a:ext cx="569764" cy="1056140"/>
            <a:chOff x="2987256" y="3632306"/>
            <a:chExt cx="1363191" cy="1056140"/>
          </a:xfrm>
          <a:noFill/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FB7B49C-0E06-45F7-A977-751613E1F34C}"/>
                </a:ext>
              </a:extLst>
            </p:cNvPr>
            <p:cNvSpPr txBox="1"/>
            <p:nvPr/>
          </p:nvSpPr>
          <p:spPr>
            <a:xfrm>
              <a:off x="2987256" y="3632306"/>
              <a:ext cx="936575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29EAAA-02AA-43BC-9911-A0B55C008C67}"/>
                </a:ext>
              </a:extLst>
            </p:cNvPr>
            <p:cNvSpPr txBox="1"/>
            <p:nvPr/>
          </p:nvSpPr>
          <p:spPr>
            <a:xfrm>
              <a:off x="3010832" y="404211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FE88C3C-7D8A-4254-AD10-0D210FA5584D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80791"/>
              <a:ext cx="1064048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51579D0-4200-476A-BB5D-CAB692F8781A}"/>
              </a:ext>
            </a:extLst>
          </p:cNvPr>
          <p:cNvSpPr txBox="1"/>
          <p:nvPr/>
        </p:nvSpPr>
        <p:spPr>
          <a:xfrm>
            <a:off x="3088839" y="1610962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D2706BB-07AF-45C8-9E6B-83DFC5713121}"/>
              </a:ext>
            </a:extLst>
          </p:cNvPr>
          <p:cNvGrpSpPr/>
          <p:nvPr/>
        </p:nvGrpSpPr>
        <p:grpSpPr>
          <a:xfrm>
            <a:off x="1656043" y="3474131"/>
            <a:ext cx="569764" cy="1024564"/>
            <a:chOff x="2987256" y="3632306"/>
            <a:chExt cx="1363191" cy="1024564"/>
          </a:xfrm>
          <a:noFill/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431A60-6310-4708-A3C3-76968529F4A5}"/>
                </a:ext>
              </a:extLst>
            </p:cNvPr>
            <p:cNvSpPr txBox="1"/>
            <p:nvPr/>
          </p:nvSpPr>
          <p:spPr>
            <a:xfrm>
              <a:off x="2987256" y="3632306"/>
              <a:ext cx="971090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15ED3D5-C5D7-487D-B39A-BFD31684AF62}"/>
                </a:ext>
              </a:extLst>
            </p:cNvPr>
            <p:cNvSpPr txBox="1"/>
            <p:nvPr/>
          </p:nvSpPr>
          <p:spPr>
            <a:xfrm>
              <a:off x="3010832" y="4072095"/>
              <a:ext cx="1339615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C91EE51-C9DE-4876-BDD3-2A00D32A6933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F2BC756-7E3D-4AE2-9DA1-FEB998FF4CB9}"/>
              </a:ext>
            </a:extLst>
          </p:cNvPr>
          <p:cNvSpPr txBox="1"/>
          <p:nvPr/>
        </p:nvSpPr>
        <p:spPr>
          <a:xfrm>
            <a:off x="2151852" y="3630342"/>
            <a:ext cx="382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729B19E-66D1-4691-B9B3-61A3A6704848}"/>
              </a:ext>
            </a:extLst>
          </p:cNvPr>
          <p:cNvGrpSpPr/>
          <p:nvPr/>
        </p:nvGrpSpPr>
        <p:grpSpPr>
          <a:xfrm>
            <a:off x="2678860" y="3546022"/>
            <a:ext cx="569764" cy="934624"/>
            <a:chOff x="2987256" y="3722246"/>
            <a:chExt cx="1363191" cy="934624"/>
          </a:xfrm>
          <a:noFill/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53645B6-33C3-43CA-A13E-C335874A82E0}"/>
                </a:ext>
              </a:extLst>
            </p:cNvPr>
            <p:cNvSpPr txBox="1"/>
            <p:nvPr/>
          </p:nvSpPr>
          <p:spPr>
            <a:xfrm>
              <a:off x="2987256" y="3722246"/>
              <a:ext cx="882881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F139143-580E-49AC-8E57-27F1D660EBB2}"/>
                </a:ext>
              </a:extLst>
            </p:cNvPr>
            <p:cNvSpPr txBox="1"/>
            <p:nvPr/>
          </p:nvSpPr>
          <p:spPr>
            <a:xfrm>
              <a:off x="3010832" y="4072095"/>
              <a:ext cx="1339615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D61A932-3F10-4A3B-961A-5EAB60958390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9C84197D-CCAF-4BC2-A8FF-6E4E5251F16E}"/>
              </a:ext>
            </a:extLst>
          </p:cNvPr>
          <p:cNvSpPr txBox="1"/>
          <p:nvPr/>
        </p:nvSpPr>
        <p:spPr>
          <a:xfrm>
            <a:off x="1109595" y="3644402"/>
            <a:ext cx="382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54414C8-D1C0-4EB4-B1DA-C2349F1433A8}"/>
              </a:ext>
            </a:extLst>
          </p:cNvPr>
          <p:cNvGrpSpPr/>
          <p:nvPr/>
        </p:nvGrpSpPr>
        <p:grpSpPr>
          <a:xfrm>
            <a:off x="1635917" y="4403358"/>
            <a:ext cx="1372263" cy="1109784"/>
            <a:chOff x="2707220" y="3644122"/>
            <a:chExt cx="1372263" cy="1109784"/>
          </a:xfrm>
          <a:noFill/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EF1914B-D2D2-47EC-81A3-2108844E99F9}"/>
                </a:ext>
              </a:extLst>
            </p:cNvPr>
            <p:cNvSpPr txBox="1"/>
            <p:nvPr/>
          </p:nvSpPr>
          <p:spPr>
            <a:xfrm>
              <a:off x="2707220" y="3644122"/>
              <a:ext cx="930063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৩+</a:t>
              </a:r>
              <a:r>
                <a:rPr lang="en-US" sz="3600" dirty="0">
                  <a:latin typeface="LipiBold" pitchFamily="2" charset="0"/>
                  <a:cs typeface="NikoshBAN" pitchFamily="2" charset="0"/>
                </a:rPr>
                <a:t>২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83597DF-D767-46DE-B054-368CB6E6713D}"/>
                </a:ext>
              </a:extLst>
            </p:cNvPr>
            <p:cNvSpPr txBox="1"/>
            <p:nvPr/>
          </p:nvSpPr>
          <p:spPr>
            <a:xfrm>
              <a:off x="2739868" y="410757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  ৬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4C60754-5F33-43DD-A7AC-3F5E4C7C53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9825" y="4178797"/>
              <a:ext cx="769292" cy="16984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F5DEE6E3-85CA-4056-AF44-B482D6E96A3B}"/>
              </a:ext>
            </a:extLst>
          </p:cNvPr>
          <p:cNvSpPr txBox="1"/>
          <p:nvPr/>
        </p:nvSpPr>
        <p:spPr>
          <a:xfrm>
            <a:off x="1088810" y="4553312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564E44-A469-4B52-A178-45D59FE63D25}"/>
              </a:ext>
            </a:extLst>
          </p:cNvPr>
          <p:cNvSpPr txBox="1"/>
          <p:nvPr/>
        </p:nvSpPr>
        <p:spPr>
          <a:xfrm>
            <a:off x="1131317" y="5695147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DC6E66D-02D3-4DF9-B7AD-6406C87D42D5}"/>
              </a:ext>
            </a:extLst>
          </p:cNvPr>
          <p:cNvGrpSpPr/>
          <p:nvPr/>
        </p:nvGrpSpPr>
        <p:grpSpPr>
          <a:xfrm>
            <a:off x="1707159" y="5515320"/>
            <a:ext cx="569764" cy="1146080"/>
            <a:chOff x="2987256" y="3632306"/>
            <a:chExt cx="1363191" cy="1146080"/>
          </a:xfrm>
          <a:noFill/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BBBAC32-94A2-4AD7-8D33-6F5F21234FEE}"/>
                </a:ext>
              </a:extLst>
            </p:cNvPr>
            <p:cNvSpPr txBox="1"/>
            <p:nvPr/>
          </p:nvSpPr>
          <p:spPr>
            <a:xfrm>
              <a:off x="2987256" y="3632306"/>
              <a:ext cx="959586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৫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661FAC3-87B3-4716-B11A-DBE1C6E8545B}"/>
                </a:ext>
              </a:extLst>
            </p:cNvPr>
            <p:cNvSpPr txBox="1"/>
            <p:nvPr/>
          </p:nvSpPr>
          <p:spPr>
            <a:xfrm>
              <a:off x="3010832" y="4132055"/>
              <a:ext cx="1339615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LipiBold" pitchFamily="2" charset="0"/>
                  <a:cs typeface="NikoshBAN" pitchFamily="2" charset="0"/>
                </a:rPr>
                <a:t>৬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A020D61-07DC-4819-9674-E27989381E2E}"/>
                </a:ext>
              </a:extLst>
            </p:cNvPr>
            <p:cNvCxnSpPr>
              <a:cxnSpLocks/>
            </p:cNvCxnSpPr>
            <p:nvPr/>
          </p:nvCxnSpPr>
          <p:spPr>
            <a:xfrm>
              <a:off x="3015433" y="4195781"/>
              <a:ext cx="1064047" cy="0"/>
            </a:xfrm>
            <a:prstGeom prst="line">
              <a:avLst/>
            </a:prstGeom>
            <a:grpFill/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31869D9E-0C54-4C36-89C1-45EB2C3E574A}"/>
              </a:ext>
            </a:extLst>
          </p:cNvPr>
          <p:cNvSpPr txBox="1"/>
          <p:nvPr/>
        </p:nvSpPr>
        <p:spPr>
          <a:xfrm>
            <a:off x="2317715" y="5755629"/>
            <a:ext cx="1339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B3AA7C5-E0C4-4D84-9705-74CCFB192322}"/>
              </a:ext>
            </a:extLst>
          </p:cNvPr>
          <p:cNvGrpSpPr/>
          <p:nvPr/>
        </p:nvGrpSpPr>
        <p:grpSpPr>
          <a:xfrm>
            <a:off x="4881743" y="5838485"/>
            <a:ext cx="6616650" cy="915708"/>
            <a:chOff x="6283324" y="6042549"/>
            <a:chExt cx="5772688" cy="91570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7B4F577-86AC-4808-B7C6-BEDE655D3EDD}"/>
                </a:ext>
              </a:extLst>
            </p:cNvPr>
            <p:cNvSpPr txBox="1"/>
            <p:nvPr/>
          </p:nvSpPr>
          <p:spPr>
            <a:xfrm>
              <a:off x="6283324" y="6282320"/>
              <a:ext cx="34105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অতএব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দুই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বোতলে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মোট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85FD106-FCB7-4862-848E-FB5BEFF8A493}"/>
                </a:ext>
              </a:extLst>
            </p:cNvPr>
            <p:cNvGrpSpPr/>
            <p:nvPr/>
          </p:nvGrpSpPr>
          <p:grpSpPr>
            <a:xfrm>
              <a:off x="9244125" y="6042549"/>
              <a:ext cx="586123" cy="915708"/>
              <a:chOff x="3015433" y="3758918"/>
              <a:chExt cx="1402330" cy="915708"/>
            </a:xfrm>
            <a:noFill/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3B72F63-A290-443C-8362-D10C86F8BAEF}"/>
                  </a:ext>
                </a:extLst>
              </p:cNvPr>
              <p:cNvSpPr txBox="1"/>
              <p:nvPr/>
            </p:nvSpPr>
            <p:spPr>
              <a:xfrm>
                <a:off x="3054573" y="3758918"/>
                <a:ext cx="786996" cy="58477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৫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3F9FC64-88E8-4AA0-BD60-86AE2088AE02}"/>
                  </a:ext>
                </a:extLst>
              </p:cNvPr>
              <p:cNvSpPr txBox="1"/>
              <p:nvPr/>
            </p:nvSpPr>
            <p:spPr>
              <a:xfrm>
                <a:off x="3078149" y="4089851"/>
                <a:ext cx="1339614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latin typeface="LipiBold" pitchFamily="2" charset="0"/>
                    <a:cs typeface="NikoshBAN" pitchFamily="2" charset="0"/>
                  </a:rPr>
                  <a:t>৬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E3CB687-5C6E-4C1F-9785-C1F9AD6729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15433" y="4195781"/>
                <a:ext cx="1064047" cy="0"/>
              </a:xfrm>
              <a:prstGeom prst="line">
                <a:avLst/>
              </a:prstGeom>
              <a:grpFill/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F2FAE5B-E8B9-466C-9FBA-81C3073DF7E7}"/>
                </a:ext>
              </a:extLst>
            </p:cNvPr>
            <p:cNvSpPr txBox="1"/>
            <p:nvPr/>
          </p:nvSpPr>
          <p:spPr>
            <a:xfrm>
              <a:off x="9582705" y="6253876"/>
              <a:ext cx="24733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লিটার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রয়েছে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।  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0D1ECC6-9D30-4AA3-A954-04F8EEEC196B}"/>
              </a:ext>
            </a:extLst>
          </p:cNvPr>
          <p:cNvGrpSpPr/>
          <p:nvPr/>
        </p:nvGrpSpPr>
        <p:grpSpPr>
          <a:xfrm>
            <a:off x="1023943" y="1564539"/>
            <a:ext cx="875849" cy="754962"/>
            <a:chOff x="913151" y="2147489"/>
            <a:chExt cx="1145499" cy="135027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5860CA2-6277-4E50-855C-A689832ED35C}"/>
                </a:ext>
              </a:extLst>
            </p:cNvPr>
            <p:cNvSpPr txBox="1"/>
            <p:nvPr/>
          </p:nvSpPr>
          <p:spPr>
            <a:xfrm>
              <a:off x="913151" y="2147489"/>
              <a:ext cx="1143000" cy="727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4757031-ADDA-40D1-844D-5BC0DD9D0593}"/>
                </a:ext>
              </a:extLst>
            </p:cNvPr>
            <p:cNvSpPr txBox="1"/>
            <p:nvPr/>
          </p:nvSpPr>
          <p:spPr>
            <a:xfrm>
              <a:off x="915650" y="2770697"/>
              <a:ext cx="1143000" cy="727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২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27D80F6-D077-41A1-A09F-2D886E780B45}"/>
                </a:ext>
              </a:extLst>
            </p:cNvPr>
            <p:cNvCxnSpPr/>
            <p:nvPr/>
          </p:nvCxnSpPr>
          <p:spPr>
            <a:xfrm>
              <a:off x="1143000" y="3047051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2BBCD5A-8A51-4E27-860E-C7B0AFB97F55}"/>
              </a:ext>
            </a:extLst>
          </p:cNvPr>
          <p:cNvGrpSpPr/>
          <p:nvPr/>
        </p:nvGrpSpPr>
        <p:grpSpPr>
          <a:xfrm>
            <a:off x="1052665" y="2653674"/>
            <a:ext cx="880993" cy="748533"/>
            <a:chOff x="913150" y="2826284"/>
            <a:chExt cx="1145500" cy="1096422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4867D56-0451-4883-9E3D-CEAB9AC649A7}"/>
                </a:ext>
              </a:extLst>
            </p:cNvPr>
            <p:cNvSpPr txBox="1"/>
            <p:nvPr/>
          </p:nvSpPr>
          <p:spPr>
            <a:xfrm>
              <a:off x="913150" y="2826284"/>
              <a:ext cx="1143000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১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31B54FD-A6B9-4DF4-B7DA-FB56ED6E54A9}"/>
                </a:ext>
              </a:extLst>
            </p:cNvPr>
            <p:cNvSpPr txBox="1"/>
            <p:nvPr/>
          </p:nvSpPr>
          <p:spPr>
            <a:xfrm>
              <a:off x="915650" y="3276375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97723AC-BC46-4895-8B15-82D90D83E805}"/>
                </a:ext>
              </a:extLst>
            </p:cNvPr>
            <p:cNvCxnSpPr/>
            <p:nvPr/>
          </p:nvCxnSpPr>
          <p:spPr>
            <a:xfrm>
              <a:off x="1124708" y="3525926"/>
              <a:ext cx="685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BEE5A828-4B45-4C2B-A62A-5E2BB67436DD}"/>
              </a:ext>
            </a:extLst>
          </p:cNvPr>
          <p:cNvSpPr txBox="1"/>
          <p:nvPr/>
        </p:nvSpPr>
        <p:spPr>
          <a:xfrm>
            <a:off x="1791541" y="2717022"/>
            <a:ext cx="382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C3EAE73-32D3-4051-A8EA-8377F8066CE5}"/>
              </a:ext>
            </a:extLst>
          </p:cNvPr>
          <p:cNvSpPr txBox="1"/>
          <p:nvPr/>
        </p:nvSpPr>
        <p:spPr>
          <a:xfrm>
            <a:off x="4028752" y="65101"/>
            <a:ext cx="4617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সমহর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9965F5C-6181-48B7-B89A-FF2F88C0771B}"/>
              </a:ext>
            </a:extLst>
          </p:cNvPr>
          <p:cNvGrpSpPr/>
          <p:nvPr/>
        </p:nvGrpSpPr>
        <p:grpSpPr>
          <a:xfrm>
            <a:off x="5830235" y="3249618"/>
            <a:ext cx="1048541" cy="844570"/>
            <a:chOff x="6395721" y="2190837"/>
            <a:chExt cx="1048541" cy="84457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C21EC10-FE65-4DEB-A301-5108F93D8E11}"/>
                </a:ext>
              </a:extLst>
            </p:cNvPr>
            <p:cNvGrpSpPr/>
            <p:nvPr/>
          </p:nvGrpSpPr>
          <p:grpSpPr>
            <a:xfrm>
              <a:off x="6395721" y="2190837"/>
              <a:ext cx="880993" cy="844570"/>
              <a:chOff x="913150" y="3114771"/>
              <a:chExt cx="1145500" cy="1237092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27B6C0F-501C-4724-9FDE-91F66850C1BE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4B958CE-D602-472F-8C99-CEF1CAE5C2B8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F597D40-4497-448A-A7B8-AE9D4F5D5D33}"/>
                  </a:ext>
                </a:extLst>
              </p:cNvPr>
              <p:cNvCxnSpPr/>
              <p:nvPr/>
            </p:nvCxnSpPr>
            <p:spPr>
              <a:xfrm>
                <a:off x="1124708" y="3711382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C9C72A7-16CA-43B8-BDDB-19CFD76D2BD6}"/>
                </a:ext>
              </a:extLst>
            </p:cNvPr>
            <p:cNvSpPr txBox="1"/>
            <p:nvPr/>
          </p:nvSpPr>
          <p:spPr>
            <a:xfrm>
              <a:off x="7061282" y="2320923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E4329C4-C4D6-43D4-A212-942C44230A8F}"/>
              </a:ext>
            </a:extLst>
          </p:cNvPr>
          <p:cNvGrpSpPr/>
          <p:nvPr/>
        </p:nvGrpSpPr>
        <p:grpSpPr>
          <a:xfrm>
            <a:off x="7729349" y="3274766"/>
            <a:ext cx="930039" cy="844570"/>
            <a:chOff x="8294835" y="2215985"/>
            <a:chExt cx="930039" cy="844570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181FD20E-371A-404A-9B49-3E9F8677DB9F}"/>
                </a:ext>
              </a:extLst>
            </p:cNvPr>
            <p:cNvGrpSpPr/>
            <p:nvPr/>
          </p:nvGrpSpPr>
          <p:grpSpPr>
            <a:xfrm>
              <a:off x="8294835" y="2215985"/>
              <a:ext cx="880993" cy="844570"/>
              <a:chOff x="913150" y="3114771"/>
              <a:chExt cx="1145500" cy="1237092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7C12837-A290-40FF-8C5A-84CDE53BD06E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1289AA2-7921-426B-816C-9EB206BCFC37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৪</a:t>
                </a: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759F95AF-2338-43A4-9615-BCAF64724F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4708" y="3711382"/>
                <a:ext cx="591042" cy="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75AFD35-2C68-43E2-9B4E-CDAD84EF7F26}"/>
                </a:ext>
              </a:extLst>
            </p:cNvPr>
            <p:cNvSpPr txBox="1"/>
            <p:nvPr/>
          </p:nvSpPr>
          <p:spPr>
            <a:xfrm>
              <a:off x="8841894" y="2328316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2A74B30-5395-415F-ABBD-5A2725BE2DA1}"/>
              </a:ext>
            </a:extLst>
          </p:cNvPr>
          <p:cNvGrpSpPr/>
          <p:nvPr/>
        </p:nvGrpSpPr>
        <p:grpSpPr>
          <a:xfrm>
            <a:off x="9457329" y="3272424"/>
            <a:ext cx="880993" cy="844570"/>
            <a:chOff x="913150" y="3114771"/>
            <a:chExt cx="1145500" cy="123709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1FF4939-6755-4869-B754-F78314B64F27}"/>
                </a:ext>
              </a:extLst>
            </p:cNvPr>
            <p:cNvSpPr txBox="1"/>
            <p:nvPr/>
          </p:nvSpPr>
          <p:spPr>
            <a:xfrm>
              <a:off x="913150" y="3114771"/>
              <a:ext cx="1143000" cy="766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BAN" pitchFamily="2" charset="0"/>
                  <a:cs typeface="NikoshBAN" pitchFamily="2" charset="0"/>
                </a:rPr>
                <a:t>৩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0019D02-ACDD-4C44-A3CA-8833E6F11610}"/>
                </a:ext>
              </a:extLst>
            </p:cNvPr>
            <p:cNvSpPr txBox="1"/>
            <p:nvPr/>
          </p:nvSpPr>
          <p:spPr>
            <a:xfrm>
              <a:off x="915650" y="3585471"/>
              <a:ext cx="1143000" cy="766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BAN" pitchFamily="2" charset="0"/>
                  <a:cs typeface="NikoshBAN" pitchFamily="2" charset="0"/>
                </a:rPr>
                <a:t>৬</a:t>
              </a: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2762E6FF-9D5F-43F3-AEE7-B1543DABE070}"/>
                </a:ext>
              </a:extLst>
            </p:cNvPr>
            <p:cNvCxnSpPr>
              <a:cxnSpLocks/>
            </p:cNvCxnSpPr>
            <p:nvPr/>
          </p:nvCxnSpPr>
          <p:spPr>
            <a:xfrm>
              <a:off x="1124708" y="3711382"/>
              <a:ext cx="591042" cy="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404676D-BEC5-4FE5-8F9A-7600828E34E3}"/>
              </a:ext>
            </a:extLst>
          </p:cNvPr>
          <p:cNvGrpSpPr/>
          <p:nvPr/>
        </p:nvGrpSpPr>
        <p:grpSpPr>
          <a:xfrm>
            <a:off x="8533762" y="3221819"/>
            <a:ext cx="1086145" cy="916990"/>
            <a:chOff x="9099248" y="2163038"/>
            <a:chExt cx="1086145" cy="91699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649363E2-05AE-4DE2-B656-31BB215A93F4}"/>
                </a:ext>
              </a:extLst>
            </p:cNvPr>
            <p:cNvGrpSpPr/>
            <p:nvPr/>
          </p:nvGrpSpPr>
          <p:grpSpPr>
            <a:xfrm>
              <a:off x="9099248" y="2163038"/>
              <a:ext cx="885204" cy="916990"/>
              <a:chOff x="2739868" y="3713805"/>
              <a:chExt cx="1724692" cy="916990"/>
            </a:xfrm>
            <a:noFill/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EA7CDAF3-62CA-4B82-AD93-41EE0D375361}"/>
                  </a:ext>
                </a:extLst>
              </p:cNvPr>
              <p:cNvSpPr txBox="1"/>
              <p:nvPr/>
            </p:nvSpPr>
            <p:spPr>
              <a:xfrm>
                <a:off x="2830492" y="3713805"/>
                <a:ext cx="1634068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১×</a:t>
                </a:r>
                <a:r>
                  <a:rPr lang="en-US" sz="2800" dirty="0">
                    <a:latin typeface="LipiBold" pitchFamily="2" charset="0"/>
                    <a:cs typeface="NikoshBAN" pitchFamily="2" charset="0"/>
                  </a:rPr>
                  <a:t>৩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E8EE8FA0-83F1-4C61-BDA3-003605ED97E4}"/>
                  </a:ext>
                </a:extLst>
              </p:cNvPr>
              <p:cNvSpPr txBox="1"/>
              <p:nvPr/>
            </p:nvSpPr>
            <p:spPr>
              <a:xfrm>
                <a:off x="2739868" y="4107575"/>
                <a:ext cx="1712741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২×</a:t>
                </a:r>
                <a:r>
                  <a:rPr lang="en-US" sz="2800" dirty="0">
                    <a:latin typeface="LipiBold" pitchFamily="2" charset="0"/>
                    <a:cs typeface="NikoshBAN" pitchFamily="2" charset="0"/>
                  </a:rPr>
                  <a:t>৩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43271A5-178F-4CD3-BAF3-8F0B64F228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1646" y="4196416"/>
                <a:ext cx="1032326" cy="0"/>
              </a:xfrm>
              <a:prstGeom prst="line">
                <a:avLst/>
              </a:prstGeom>
              <a:grpFill/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AE95EC5-4E51-4522-85B9-EFB92058A1F9}"/>
                </a:ext>
              </a:extLst>
            </p:cNvPr>
            <p:cNvSpPr txBox="1"/>
            <p:nvPr/>
          </p:nvSpPr>
          <p:spPr>
            <a:xfrm>
              <a:off x="9802413" y="2343541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934B12E2-4AF0-4A69-86DD-9D2B3F4D108C}"/>
              </a:ext>
            </a:extLst>
          </p:cNvPr>
          <p:cNvGrpSpPr/>
          <p:nvPr/>
        </p:nvGrpSpPr>
        <p:grpSpPr>
          <a:xfrm>
            <a:off x="5781081" y="4332826"/>
            <a:ext cx="1010017" cy="830501"/>
            <a:chOff x="6346567" y="3274045"/>
            <a:chExt cx="1010017" cy="83050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B0865BD6-2A34-4E7C-8DF9-818D6525CF6A}"/>
                </a:ext>
              </a:extLst>
            </p:cNvPr>
            <p:cNvGrpSpPr/>
            <p:nvPr/>
          </p:nvGrpSpPr>
          <p:grpSpPr>
            <a:xfrm>
              <a:off x="6346567" y="3274045"/>
              <a:ext cx="891215" cy="830501"/>
              <a:chOff x="897359" y="3094165"/>
              <a:chExt cx="1158791" cy="1216485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92E0FA3-8246-4070-99F5-3B87FEEB1983}"/>
                  </a:ext>
                </a:extLst>
              </p:cNvPr>
              <p:cNvSpPr txBox="1"/>
              <p:nvPr/>
            </p:nvSpPr>
            <p:spPr>
              <a:xfrm>
                <a:off x="913150" y="3094165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912AA12B-4FCE-422F-B141-16FCE4AD1425}"/>
                  </a:ext>
                </a:extLst>
              </p:cNvPr>
              <p:cNvSpPr txBox="1"/>
              <p:nvPr/>
            </p:nvSpPr>
            <p:spPr>
              <a:xfrm>
                <a:off x="897359" y="3544258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৩</a:t>
                </a:r>
              </a:p>
            </p:txBody>
          </p: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BA6A2BD-ED2D-4CA0-A8D5-7BABF3D15D58}"/>
                  </a:ext>
                </a:extLst>
              </p:cNvPr>
              <p:cNvCxnSpPr/>
              <p:nvPr/>
            </p:nvCxnSpPr>
            <p:spPr>
              <a:xfrm>
                <a:off x="1124708" y="3670169"/>
                <a:ext cx="685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0384038-1771-439B-9589-B170965B2111}"/>
                </a:ext>
              </a:extLst>
            </p:cNvPr>
            <p:cNvSpPr txBox="1"/>
            <p:nvPr/>
          </p:nvSpPr>
          <p:spPr>
            <a:xfrm>
              <a:off x="6973604" y="3360272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48EAA4B-16D8-4ACF-980D-BF1A7F331C48}"/>
              </a:ext>
            </a:extLst>
          </p:cNvPr>
          <p:cNvGrpSpPr/>
          <p:nvPr/>
        </p:nvGrpSpPr>
        <p:grpSpPr>
          <a:xfrm>
            <a:off x="7641671" y="4314115"/>
            <a:ext cx="880993" cy="844570"/>
            <a:chOff x="8207157" y="3255334"/>
            <a:chExt cx="880993" cy="844570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91E080C8-2655-47AF-AFF4-027583912E58}"/>
                </a:ext>
              </a:extLst>
            </p:cNvPr>
            <p:cNvGrpSpPr/>
            <p:nvPr/>
          </p:nvGrpSpPr>
          <p:grpSpPr>
            <a:xfrm>
              <a:off x="8207157" y="3255334"/>
              <a:ext cx="880993" cy="844570"/>
              <a:chOff x="913150" y="3114771"/>
              <a:chExt cx="1145500" cy="1237092"/>
            </a:xfrm>
          </p:grpSpPr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D500F014-4970-4E58-90CD-1C62EC4F569B}"/>
                  </a:ext>
                </a:extLst>
              </p:cNvPr>
              <p:cNvSpPr txBox="1"/>
              <p:nvPr/>
            </p:nvSpPr>
            <p:spPr>
              <a:xfrm>
                <a:off x="913150" y="3114771"/>
                <a:ext cx="1143000" cy="76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</a:t>
                </a: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6D153F3-DA46-4E2F-8F4D-6CB24A0CB7A0}"/>
                  </a:ext>
                </a:extLst>
              </p:cNvPr>
              <p:cNvSpPr txBox="1"/>
              <p:nvPr/>
            </p:nvSpPr>
            <p:spPr>
              <a:xfrm>
                <a:off x="915650" y="3585471"/>
                <a:ext cx="1143000" cy="766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৬</a:t>
                </a:r>
              </a:p>
            </p:txBody>
          </p: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BEE2E655-D20E-4FF5-BB0C-D246887B94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4708" y="3711382"/>
                <a:ext cx="591042" cy="4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F9AD542-E55C-4D2E-A792-72395B21C92D}"/>
                </a:ext>
              </a:extLst>
            </p:cNvPr>
            <p:cNvSpPr txBox="1"/>
            <p:nvPr/>
          </p:nvSpPr>
          <p:spPr>
            <a:xfrm>
              <a:off x="8679266" y="3367665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FB18C9A-9EDB-48B5-B5A0-65249498E0B2}"/>
              </a:ext>
            </a:extLst>
          </p:cNvPr>
          <p:cNvGrpSpPr/>
          <p:nvPr/>
        </p:nvGrpSpPr>
        <p:grpSpPr>
          <a:xfrm>
            <a:off x="6802336" y="4289498"/>
            <a:ext cx="926963" cy="892382"/>
            <a:chOff x="7367822" y="3230717"/>
            <a:chExt cx="926963" cy="892382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0D7619DC-60C6-41F9-8BAF-0EB71676D073}"/>
                </a:ext>
              </a:extLst>
            </p:cNvPr>
            <p:cNvSpPr txBox="1"/>
            <p:nvPr/>
          </p:nvSpPr>
          <p:spPr>
            <a:xfrm>
              <a:off x="7911805" y="3385232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99BECE65-6705-45AB-9C84-88D79954839D}"/>
                </a:ext>
              </a:extLst>
            </p:cNvPr>
            <p:cNvGrpSpPr/>
            <p:nvPr/>
          </p:nvGrpSpPr>
          <p:grpSpPr>
            <a:xfrm>
              <a:off x="7367822" y="3230717"/>
              <a:ext cx="812352" cy="892382"/>
              <a:chOff x="1341842" y="6018857"/>
              <a:chExt cx="812352" cy="892382"/>
            </a:xfrm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4AF996C9-F320-4E45-AA88-CAC1649ACEEC}"/>
                  </a:ext>
                </a:extLst>
              </p:cNvPr>
              <p:cNvGrpSpPr/>
              <p:nvPr/>
            </p:nvGrpSpPr>
            <p:grpSpPr>
              <a:xfrm>
                <a:off x="1341842" y="6388019"/>
                <a:ext cx="812352" cy="523220"/>
                <a:chOff x="2739868" y="4107575"/>
                <a:chExt cx="1582750" cy="523220"/>
              </a:xfrm>
              <a:noFill/>
            </p:grpSpPr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EB39B251-2694-43FD-A4C9-C5883C01C3E1}"/>
                    </a:ext>
                  </a:extLst>
                </p:cNvPr>
                <p:cNvSpPr txBox="1"/>
                <p:nvPr/>
              </p:nvSpPr>
              <p:spPr>
                <a:xfrm>
                  <a:off x="2739868" y="4107575"/>
                  <a:ext cx="1582750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2800" dirty="0">
                      <a:latin typeface="NikoshBAN" pitchFamily="2" charset="0"/>
                      <a:cs typeface="NikoshBAN" pitchFamily="2" charset="0"/>
                    </a:rPr>
                    <a:t>৩</a:t>
                  </a:r>
                  <a:r>
                    <a:rPr lang="en-US" sz="2800" dirty="0">
                      <a:latin typeface="NikoshBAN" pitchFamily="2" charset="0"/>
                      <a:cs typeface="NikoshBAN" pitchFamily="2" charset="0"/>
                    </a:rPr>
                    <a:t>×</a:t>
                  </a:r>
                  <a:r>
                    <a:rPr lang="en-US" sz="2800" dirty="0">
                      <a:latin typeface="LipiBold" pitchFamily="2" charset="0"/>
                      <a:cs typeface="NikoshBAN" pitchFamily="2" charset="0"/>
                    </a:rPr>
                    <a:t>২</a:t>
                  </a:r>
                  <a:endParaRPr lang="en-US" sz="28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4E22DA35-7F8E-442B-A1BF-F3485A4030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1646" y="4196416"/>
                  <a:ext cx="1032326" cy="0"/>
                </a:xfrm>
                <a:prstGeom prst="line">
                  <a:avLst/>
                </a:prstGeom>
                <a:grpFill/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9FC4FB1E-34CB-4942-A1DC-AF784AE1FC62}"/>
                  </a:ext>
                </a:extLst>
              </p:cNvPr>
              <p:cNvSpPr/>
              <p:nvPr/>
            </p:nvSpPr>
            <p:spPr>
              <a:xfrm>
                <a:off x="1416426" y="6018857"/>
                <a:ext cx="6976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১×</a:t>
                </a:r>
                <a:r>
                  <a:rPr lang="en-US" sz="2800" dirty="0">
                    <a:latin typeface="LipiBold" pitchFamily="2" charset="0"/>
                    <a:cs typeface="NikoshBAN" pitchFamily="2" charset="0"/>
                  </a:rPr>
                  <a:t>২</a:t>
                </a:r>
                <a:endParaRPr lang="en-US" sz="2800" dirty="0"/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10B815A4-8060-4AB4-A2C1-A8F287FC2939}"/>
              </a:ext>
            </a:extLst>
          </p:cNvPr>
          <p:cNvGrpSpPr/>
          <p:nvPr/>
        </p:nvGrpSpPr>
        <p:grpSpPr>
          <a:xfrm>
            <a:off x="6890014" y="3225541"/>
            <a:ext cx="978740" cy="916990"/>
            <a:chOff x="7455500" y="2166760"/>
            <a:chExt cx="978740" cy="916990"/>
          </a:xfrm>
        </p:grpSpPr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DF05DC31-1F6B-4EB7-A1BE-713F781EAF58}"/>
                </a:ext>
              </a:extLst>
            </p:cNvPr>
            <p:cNvGrpSpPr/>
            <p:nvPr/>
          </p:nvGrpSpPr>
          <p:grpSpPr>
            <a:xfrm>
              <a:off x="7455500" y="2166760"/>
              <a:ext cx="940906" cy="916990"/>
              <a:chOff x="2739868" y="3713805"/>
              <a:chExt cx="1833219" cy="916990"/>
            </a:xfrm>
            <a:noFill/>
          </p:grpSpPr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32BCC4C6-3B76-4AE7-BFCF-589E8D0D0D9F}"/>
                  </a:ext>
                </a:extLst>
              </p:cNvPr>
              <p:cNvSpPr txBox="1"/>
              <p:nvPr/>
            </p:nvSpPr>
            <p:spPr>
              <a:xfrm>
                <a:off x="2830492" y="3713805"/>
                <a:ext cx="1518511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১×</a:t>
                </a:r>
                <a:r>
                  <a:rPr lang="en-US" sz="2800" dirty="0">
                    <a:latin typeface="LipiBold" pitchFamily="2" charset="0"/>
                    <a:cs typeface="NikoshBAN" pitchFamily="2" charset="0"/>
                  </a:rPr>
                  <a:t>২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907ADD35-3707-49ED-800E-4708AC5B3D77}"/>
                  </a:ext>
                </a:extLst>
              </p:cNvPr>
              <p:cNvSpPr txBox="1"/>
              <p:nvPr/>
            </p:nvSpPr>
            <p:spPr>
              <a:xfrm>
                <a:off x="2739868" y="4107575"/>
                <a:ext cx="1833219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২×</a:t>
                </a:r>
                <a:r>
                  <a:rPr lang="en-US" sz="2800" dirty="0">
                    <a:latin typeface="LipiBold" pitchFamily="2" charset="0"/>
                    <a:cs typeface="NikoshBAN" pitchFamily="2" charset="0"/>
                  </a:rPr>
                  <a:t>২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D0FA9F5B-392A-4B13-B77C-D056367AD0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1646" y="4196416"/>
                <a:ext cx="1032326" cy="0"/>
              </a:xfrm>
              <a:prstGeom prst="line">
                <a:avLst/>
              </a:prstGeom>
              <a:grpFill/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381E300-4A45-4C82-8518-B7BADA367F2F}"/>
                </a:ext>
              </a:extLst>
            </p:cNvPr>
            <p:cNvSpPr txBox="1"/>
            <p:nvPr/>
          </p:nvSpPr>
          <p:spPr>
            <a:xfrm>
              <a:off x="8051260" y="2345096"/>
              <a:ext cx="3829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0FBD002-0CEF-49FA-862C-A5AB7757A87C}"/>
              </a:ext>
            </a:extLst>
          </p:cNvPr>
          <p:cNvSpPr/>
          <p:nvPr/>
        </p:nvSpPr>
        <p:spPr>
          <a:xfrm>
            <a:off x="5182454" y="2279853"/>
            <a:ext cx="68519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সমতুল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সমহর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B7AE43F6-AF9C-475C-A878-7FA8A0314E3A}"/>
              </a:ext>
            </a:extLst>
          </p:cNvPr>
          <p:cNvCxnSpPr>
            <a:cxnSpLocks/>
          </p:cNvCxnSpPr>
          <p:nvPr/>
        </p:nvCxnSpPr>
        <p:spPr>
          <a:xfrm flipH="1">
            <a:off x="8277389" y="3882258"/>
            <a:ext cx="1543081" cy="808773"/>
          </a:xfrm>
          <a:prstGeom prst="straightConnector1">
            <a:avLst/>
          </a:prstGeom>
          <a:ln w="38100">
            <a:solidFill>
              <a:srgbClr val="CC33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44DDD605-40FE-42E5-B49A-B8DBC78754C1}"/>
              </a:ext>
            </a:extLst>
          </p:cNvPr>
          <p:cNvCxnSpPr>
            <a:cxnSpLocks/>
          </p:cNvCxnSpPr>
          <p:nvPr/>
        </p:nvCxnSpPr>
        <p:spPr>
          <a:xfrm flipH="1" flipV="1">
            <a:off x="4737601" y="772987"/>
            <a:ext cx="21600" cy="59730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Circle: Hollow 128">
            <a:extLst>
              <a:ext uri="{FF2B5EF4-FFF2-40B4-BE49-F238E27FC236}">
                <a16:creationId xmlns:a16="http://schemas.microsoft.com/office/drawing/2014/main" id="{BF90D866-4617-4AE6-B2BD-73C83D54E83D}"/>
              </a:ext>
            </a:extLst>
          </p:cNvPr>
          <p:cNvSpPr/>
          <p:nvPr/>
        </p:nvSpPr>
        <p:spPr>
          <a:xfrm>
            <a:off x="9577448" y="3235903"/>
            <a:ext cx="1003896" cy="922136"/>
          </a:xfrm>
          <a:prstGeom prst="donut">
            <a:avLst>
              <a:gd name="adj" fmla="val 3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30" name="Circle: Hollow 129">
            <a:extLst>
              <a:ext uri="{FF2B5EF4-FFF2-40B4-BE49-F238E27FC236}">
                <a16:creationId xmlns:a16="http://schemas.microsoft.com/office/drawing/2014/main" id="{BA38ADFB-4B3A-4F65-A5B2-9A8E2BC67B39}"/>
              </a:ext>
            </a:extLst>
          </p:cNvPr>
          <p:cNvSpPr/>
          <p:nvPr/>
        </p:nvSpPr>
        <p:spPr>
          <a:xfrm>
            <a:off x="7738156" y="4258407"/>
            <a:ext cx="1003896" cy="922136"/>
          </a:xfrm>
          <a:prstGeom prst="donut">
            <a:avLst>
              <a:gd name="adj" fmla="val 3392"/>
            </a:avLst>
          </a:prstGeom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31" name="Circle: Hollow 130">
            <a:extLst>
              <a:ext uri="{FF2B5EF4-FFF2-40B4-BE49-F238E27FC236}">
                <a16:creationId xmlns:a16="http://schemas.microsoft.com/office/drawing/2014/main" id="{5DC7EE9A-22F3-4EA5-BEBA-41DE44A5DEDE}"/>
              </a:ext>
            </a:extLst>
          </p:cNvPr>
          <p:cNvSpPr/>
          <p:nvPr/>
        </p:nvSpPr>
        <p:spPr>
          <a:xfrm>
            <a:off x="3185653" y="1548875"/>
            <a:ext cx="1003896" cy="922136"/>
          </a:xfrm>
          <a:prstGeom prst="donut">
            <a:avLst>
              <a:gd name="adj" fmla="val 3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32" name="Circle: Hollow 131">
            <a:extLst>
              <a:ext uri="{FF2B5EF4-FFF2-40B4-BE49-F238E27FC236}">
                <a16:creationId xmlns:a16="http://schemas.microsoft.com/office/drawing/2014/main" id="{662792F2-1095-4E39-8379-17719AD49209}"/>
              </a:ext>
            </a:extLst>
          </p:cNvPr>
          <p:cNvSpPr/>
          <p:nvPr/>
        </p:nvSpPr>
        <p:spPr>
          <a:xfrm>
            <a:off x="3217821" y="2587570"/>
            <a:ext cx="1003896" cy="922136"/>
          </a:xfrm>
          <a:prstGeom prst="donut">
            <a:avLst>
              <a:gd name="adj" fmla="val 3392"/>
            </a:avLst>
          </a:prstGeom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9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40" grpId="0"/>
      <p:bldP spid="45" grpId="0"/>
      <p:bldP spid="50" grpId="0"/>
      <p:bldP spid="55" grpId="0"/>
      <p:bldP spid="56" grpId="0"/>
      <p:bldP spid="61" grpId="0"/>
      <p:bldP spid="77" grpId="0"/>
      <p:bldP spid="83" grpId="0"/>
      <p:bldP spid="153" grpId="0"/>
      <p:bldP spid="129" grpId="0" animBg="1"/>
      <p:bldP spid="130" grpId="0" animBg="1"/>
      <p:bldP spid="131" grpId="0" animBg="1"/>
      <p:bldP spid="1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786</Words>
  <Application>Microsoft Office PowerPoint</Application>
  <PresentationFormat>Widescreen</PresentationFormat>
  <Paragraphs>454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LipiBold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Rahim</cp:lastModifiedBy>
  <cp:revision>198</cp:revision>
  <dcterms:created xsi:type="dcterms:W3CDTF">2020-06-14T12:43:39Z</dcterms:created>
  <dcterms:modified xsi:type="dcterms:W3CDTF">2020-09-12T19:10:32Z</dcterms:modified>
</cp:coreProperties>
</file>