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33"/>
  </p:notesMasterIdLst>
  <p:sldIdLst>
    <p:sldId id="259" r:id="rId2"/>
    <p:sldId id="266" r:id="rId3"/>
    <p:sldId id="267" r:id="rId4"/>
    <p:sldId id="257" r:id="rId5"/>
    <p:sldId id="288" r:id="rId6"/>
    <p:sldId id="289" r:id="rId7"/>
    <p:sldId id="261" r:id="rId8"/>
    <p:sldId id="290" r:id="rId9"/>
    <p:sldId id="256" r:id="rId10"/>
    <p:sldId id="260" r:id="rId11"/>
    <p:sldId id="263" r:id="rId12"/>
    <p:sldId id="264" r:id="rId13"/>
    <p:sldId id="274" r:id="rId14"/>
    <p:sldId id="273" r:id="rId15"/>
    <p:sldId id="284" r:id="rId16"/>
    <p:sldId id="271" r:id="rId17"/>
    <p:sldId id="270" r:id="rId18"/>
    <p:sldId id="269" r:id="rId19"/>
    <p:sldId id="276" r:id="rId20"/>
    <p:sldId id="262" r:id="rId21"/>
    <p:sldId id="277" r:id="rId22"/>
    <p:sldId id="281" r:id="rId23"/>
    <p:sldId id="282" r:id="rId24"/>
    <p:sldId id="286" r:id="rId25"/>
    <p:sldId id="283" r:id="rId26"/>
    <p:sldId id="291" r:id="rId27"/>
    <p:sldId id="285" r:id="rId28"/>
    <p:sldId id="279" r:id="rId29"/>
    <p:sldId id="287" r:id="rId30"/>
    <p:sldId id="265" r:id="rId31"/>
    <p:sldId id="26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0B3F7-9C39-4677-943F-258B1F61710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19DFC-B3A7-4647-A109-9A1838E2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0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ষ্ট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9DFC-B3A7-4647-A109-9A1838E26A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4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0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0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41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035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39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1337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9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56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5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9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2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5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4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D61D47-B721-49EC-8946-82E7DF6101F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40093D-6D38-4A25-8A05-7B12AB0B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31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0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2" y="101414"/>
            <a:ext cx="111092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বিভিন্ন সামাজিক অবস্থান থেকে এসেছি  ।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 মাতৃভাষা এক নয়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কারও ধর্ম আলাদা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অনেকের মা- বাবার পেশা ভিন্ন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85790"/>
            <a:ext cx="10196945" cy="62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126565"/>
            <a:ext cx="10266217" cy="3896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5854" y="4170219"/>
            <a:ext cx="106887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6" y="604405"/>
            <a:ext cx="5234421" cy="48127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38" y="604405"/>
            <a:ext cx="5278582" cy="48127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4852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90" y="525167"/>
            <a:ext cx="5638799" cy="371833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6363" y="4655128"/>
            <a:ext cx="11707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যেমন, অনেকে শিশু বয়সেই মা-বাবার সাথে আয়মূলক কাজ করে।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80" y="2524835"/>
            <a:ext cx="4868906" cy="2888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253" y="318654"/>
            <a:ext cx="10931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কারো পড়া শিখতে একটু বেশি সময় লাগে। কারণ তারঃ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63" y="224271"/>
            <a:ext cx="6858000" cy="407063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377517" y="4294909"/>
            <a:ext cx="94724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এ কারণে অনেকে বিদ্যালয়ে </a:t>
            </a:r>
            <a:endParaRPr lang="bn-BD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আসতে </a:t>
            </a:r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পারেনা।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1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77" y="283701"/>
            <a:ext cx="8288482" cy="465536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3237" y="4775292"/>
            <a:ext cx="11928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দেখায় সমস্যা থাকতে পারে।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08" y="325996"/>
            <a:ext cx="8175914" cy="45785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0107" y="4904508"/>
            <a:ext cx="12496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শোনায় সমস্যা থাকতে পারে।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101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0"/>
          <a:stretch/>
        </p:blipFill>
        <p:spPr>
          <a:xfrm>
            <a:off x="1908049" y="275757"/>
            <a:ext cx="8219209" cy="46980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4973782"/>
            <a:ext cx="1203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শারীরিক অসুবিধা থাকতে পারে।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6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0186" y="4457343"/>
            <a:ext cx="105497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5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5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181459478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0664" y="403554"/>
            <a:ext cx="7580409" cy="42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19" y="149522"/>
            <a:ext cx="7467598" cy="419233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871" y="4438840"/>
            <a:ext cx="12067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 মানসিকভাবে বিশেষ চাহিদাসম্পন্ন হতে পারে।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48" y="278215"/>
            <a:ext cx="6814423" cy="36659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73625" y="4135272"/>
            <a:ext cx="10536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 এই ধরনের সমস্যায় ভোগে তাদের জন্য আমরা কী করতে পারি? 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27" y="325911"/>
            <a:ext cx="5512345" cy="32770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55093" y="3780430"/>
            <a:ext cx="11536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মনে রাখতে হবে, যেকোনো শিশুরই এই ধরনের সমস্যা থাকতে পারে।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9" y="649976"/>
            <a:ext cx="5127049" cy="28711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8949" y="3784840"/>
            <a:ext cx="11041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কাজেই তাদের বিদ্যালয়ে আসতে উৎসাহিত করতে হবে।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069" y="628489"/>
            <a:ext cx="5186806" cy="29141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7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46" y="115082"/>
            <a:ext cx="4339988" cy="3460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968" y="3575590"/>
            <a:ext cx="11687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মনে আমাদের কস্ট দেওয়া উচিত নয়। তাদের জীবন কিভাবে সহজ করা যায় তা আমাদের ভাবতে হবে।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87" y="273879"/>
            <a:ext cx="8143116" cy="41752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91008" y="4449171"/>
            <a:ext cx="10877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দাঁড়াব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27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85" y="859809"/>
            <a:ext cx="5431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83196"/>
              </p:ext>
            </p:extLst>
          </p:nvPr>
        </p:nvGraphicFramePr>
        <p:xfrm>
          <a:off x="1746915" y="2398341"/>
          <a:ext cx="8931702" cy="2200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2972"/>
                <a:gridCol w="4198730"/>
              </a:tblGrid>
              <a:tr h="877122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সমস্যা </a:t>
                      </a:r>
                      <a:endParaRPr lang="en-US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bn-BD" sz="4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কীভাবে সাহায্য করতে পারি </a:t>
                      </a:r>
                      <a:endParaRPr lang="en-US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459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7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152400"/>
            <a:ext cx="4221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8220" y="1813560"/>
            <a:ext cx="10302240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/ শ্রেণিকক্ষে কী কী ধরনের চাহিদার শিশু থাকতে পারে ?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59" t="18361" r="53042" b="14102"/>
          <a:stretch/>
        </p:blipFill>
        <p:spPr>
          <a:xfrm>
            <a:off x="6264323" y="1337479"/>
            <a:ext cx="3903260" cy="4940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148" t="23648" r="54266" b="12360"/>
          <a:stretch/>
        </p:blipFill>
        <p:spPr>
          <a:xfrm>
            <a:off x="2483894" y="1337480"/>
            <a:ext cx="3780430" cy="4940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9678" y="191067"/>
            <a:ext cx="9976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৮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480" y="0"/>
            <a:ext cx="982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 জন্য প্রশ্ন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" y="1547306"/>
            <a:ext cx="10774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সবার সামাজিক অবস্থা কেমন?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" y="2743200"/>
            <a:ext cx="10881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কিছু শিশু বিদ্যালয়ে কেন আসতে পারেনা?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4381916"/>
            <a:ext cx="10347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কিছু শিশুর কেমন সমস্যা থাকতে পারে?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4" t="30965" r="69468" b="32137"/>
          <a:stretch/>
        </p:blipFill>
        <p:spPr>
          <a:xfrm>
            <a:off x="1645920" y="2018844"/>
            <a:ext cx="2240280" cy="25396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4069080" y="1571476"/>
            <a:ext cx="9250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নিবেদিতা ভট্টাচার্য্য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গাছবান সরকারি প্রাথমিক বিদ্যালয়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খাগড়াছড়ি সদর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খাগড়াছড়ি পার্বত্য জেলা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65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25590"/>
            <a:ext cx="2277076" cy="2415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3742" y="2441551"/>
            <a:ext cx="4248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277" y="3641880"/>
            <a:ext cx="10358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শ্রেণিতে বিশেষ চাহিদাসম্পন্ন শিশু থাকলে তাকে তুমি কিভাবে সহযোগিতা করবে তা ৫টি বাক্যে লিখ।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5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397" y="4457343"/>
            <a:ext cx="117297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5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5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7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82" y="1831291"/>
            <a:ext cx="3831485" cy="3566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8518" y="1659879"/>
            <a:ext cx="74260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শ্রেনি- চতুর্থ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বাংলাদেশ ও বিশ্ব পরিচয়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২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 পরস্পরের সহযোগিতা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পৃষ্ঠা- ৮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-৩৫ মিনিট  </a:t>
            </a:r>
          </a:p>
        </p:txBody>
      </p:sp>
    </p:spTree>
    <p:extLst>
      <p:ext uri="{BB962C8B-B14F-4D97-AF65-F5344CB8AC3E}">
        <p14:creationId xmlns:p14="http://schemas.microsoft.com/office/powerpoint/2010/main" val="17738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7660" y="491319"/>
            <a:ext cx="376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909" y="1744393"/>
            <a:ext cx="113198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২.২.১- বিশেষ চাহিদাসম্পন্ন শিশু ও ব্যাক্তি বলতে কাদের বোঝায় বলতে পারবে।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২.২.২-শ্রেণিকক্ষ, বাড়িতে ও আশেপাশের বিশেষ চাহিদাসম্পন্ন শিক্ষার্থী এবং ব্যাক্তির চাহিদা চিহ্নিত করতে পারবে।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89760"/>
            <a:ext cx="10789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সবাই মিলে একটি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দেখি...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52" y="894354"/>
            <a:ext cx="8040096" cy="482405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1003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946" y="1992574"/>
            <a:ext cx="11081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চিন্তা করে বলতো দেখি আমাদের আজকের পাঠের বিষয় কী ?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346" y="423081"/>
            <a:ext cx="9198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জানবো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002" y="2333767"/>
            <a:ext cx="10549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 বিভিন্নতা ও বিশেষ চাহিদাসম্পন্ন শিশু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323</TotalTime>
  <Words>305</Words>
  <Application>Microsoft Office PowerPoint</Application>
  <PresentationFormat>Widescreen</PresentationFormat>
  <Paragraphs>52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Century Gothic</vt:lpstr>
      <vt:lpstr>NikoshBAN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31</cp:revision>
  <dcterms:created xsi:type="dcterms:W3CDTF">2020-09-09T14:36:53Z</dcterms:created>
  <dcterms:modified xsi:type="dcterms:W3CDTF">2020-09-13T15:33:41Z</dcterms:modified>
</cp:coreProperties>
</file>