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604" r:id="rId2"/>
  </p:sldMasterIdLst>
  <p:notesMasterIdLst>
    <p:notesMasterId r:id="rId16"/>
  </p:notesMasterIdLst>
  <p:handoutMasterIdLst>
    <p:handoutMasterId r:id="rId17"/>
  </p:handoutMasterIdLst>
  <p:sldIdLst>
    <p:sldId id="544" r:id="rId3"/>
    <p:sldId id="545" r:id="rId4"/>
    <p:sldId id="519" r:id="rId5"/>
    <p:sldId id="493" r:id="rId6"/>
    <p:sldId id="504" r:id="rId7"/>
    <p:sldId id="528" r:id="rId8"/>
    <p:sldId id="523" r:id="rId9"/>
    <p:sldId id="543" r:id="rId10"/>
    <p:sldId id="542" r:id="rId11"/>
    <p:sldId id="503" r:id="rId12"/>
    <p:sldId id="541" r:id="rId13"/>
    <p:sldId id="433" r:id="rId14"/>
    <p:sldId id="546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3FA621B-D29B-4AE3-851A-099E2097E926}">
          <p14:sldIdLst>
            <p14:sldId id="544"/>
            <p14:sldId id="545"/>
            <p14:sldId id="519"/>
            <p14:sldId id="493"/>
            <p14:sldId id="504"/>
            <p14:sldId id="528"/>
            <p14:sldId id="523"/>
            <p14:sldId id="543"/>
            <p14:sldId id="542"/>
            <p14:sldId id="503"/>
            <p14:sldId id="541"/>
            <p14:sldId id="433"/>
            <p14:sldId id="5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C9B3F"/>
    <a:srgbClr val="273C18"/>
    <a:srgbClr val="660033"/>
    <a:srgbClr val="FF3399"/>
    <a:srgbClr val="FF6600"/>
    <a:srgbClr val="993366"/>
    <a:srgbClr val="731365"/>
    <a:srgbClr val="820000"/>
    <a:srgbClr val="FFD757"/>
    <a:srgbClr val="2C4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324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75F0F2-85CB-48F4-B1A2-11D0156AB0A7}" type="datetimeFigureOut">
              <a:rPr lang="en-US"/>
              <a:pPr>
                <a:defRPr/>
              </a:pPr>
              <a:t>9/13/2020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5161E7-8813-4465-8E91-8464C46111A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508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45BA04-772C-480A-A8DA-5A1D0B57525B}" type="datetimeFigureOut">
              <a:rPr lang="en-US"/>
              <a:pPr>
                <a:defRPr/>
              </a:pPr>
              <a:t>9/13/2020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5759A-0B3A-4817-A061-F4034A1B61E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952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16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171B74-C807-4802-A1F2-3B278A7D2175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BC323-7A51-4FCA-A44F-802E72E1628D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6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ED3886-CEA1-4510-9A48-E6A27F5EBE7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76781-04A8-4681-BE1B-78A1458F94A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946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CC3B73-0985-4CD2-952A-A186300CFF3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8F853-9E77-4D13-B634-73877FD37CB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87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85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1743C9-6CEE-42F5-868A-8D58A5C8328D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0C92A-2573-4E5A-8E37-DB8D14A4E6CA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FBC4C-028E-443C-9748-A385E275F281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03FC-1D3F-47F1-9120-65F02EE8B68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18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9BA19E-ABB4-4A9F-970D-4771F1FEB87C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3CE2E-92CC-42FE-AB02-9DB7BB85FD7F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0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E1441-0C5B-42CA-AAD0-C8A4A8EA2CD6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A9F3B-E70B-4199-9315-375D7BB2CDCC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1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80150C-8BCB-4958-A2D7-C0CD75CDDC92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18F0D-ABF7-4CC8-A0F3-43AEF9AAEC55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BE1C9-C605-4373-AC6A-2C9B7A3C57BE}" type="datetimeFigureOut">
              <a:rPr lang="en-US" smtClean="0">
                <a:solidFill>
                  <a:srgbClr val="9A5315"/>
                </a:solidFill>
              </a:rPr>
              <a:pPr>
                <a:defRPr/>
              </a:pPr>
              <a:t>9/13/2020</a:t>
            </a:fld>
            <a:endParaRPr lang="en-US"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DFD13-CC03-4556-9441-4B7746E35A83}" type="slidenum">
              <a:rPr lang="en-US" smtClean="0">
                <a:solidFill>
                  <a:srgbClr val="9A531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70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D7A100-CE9A-4B5C-AEAA-FB7C74DFFB2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9/13/2020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29EFC9-347B-4F8F-9ADC-C81B2AC16F8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354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16" y="473764"/>
            <a:ext cx="6701183" cy="60056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7998332">
            <a:off x="-421454" y="1206745"/>
            <a:ext cx="727301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3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6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7621" y="233858"/>
            <a:ext cx="407675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7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77" y="4978368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8368"/>
            <a:ext cx="12192000" cy="1879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77" y="1003298"/>
            <a:ext cx="453390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63" y="1003299"/>
            <a:ext cx="4514850" cy="5284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3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6600" y="2070566"/>
            <a:ext cx="831850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উদ্ভিদের আবাসস্থল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শ্বাসমূলযুক্ত উদ্ভিদ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পরিবেশে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জন্মায়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এ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উদ্ভিদের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b="1" cap="all" dirty="0" smtClean="0">
                <a:ln/>
                <a:solidFill>
                  <a:srgbClr val="660033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/>
              <a:solidFill>
                <a:srgbClr val="660033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8650" y="584199"/>
            <a:ext cx="2800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711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4378036" cy="41563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21878" y="1289214"/>
            <a:ext cx="2948243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18" y="3054599"/>
            <a:ext cx="8940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আবাসস্থলের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</a:t>
            </a:r>
            <a:r>
              <a:rPr lang="as-IN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লিখে 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711"/>
            <a:ext cx="12192000" cy="225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394">
            <a:off x="1841805" y="3332925"/>
            <a:ext cx="914400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60399"/>
            <a:ext cx="6959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39608" y="1227787"/>
            <a:ext cx="4044527" cy="78894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4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4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ame Side Corner Rectangle 3"/>
          <p:cNvSpPr/>
          <p:nvPr/>
        </p:nvSpPr>
        <p:spPr>
          <a:xfrm>
            <a:off x="5923283" y="2391218"/>
            <a:ext cx="3339253" cy="384355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ফয়েজ আহমদ সরকার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182362" y="2987325"/>
            <a:ext cx="2619586" cy="383317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IN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6045623" y="3524534"/>
            <a:ext cx="2893060" cy="978747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ইচাছড়া</a:t>
            </a:r>
            <a:r>
              <a:rPr lang="bn-IN" sz="3022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</a:t>
            </a:r>
            <a:endParaRPr lang="en-US" sz="3022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C:\Users\DPE\Desktop\FB_IMG_14932556892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83" y="964619"/>
            <a:ext cx="4207155" cy="481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03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23640" y="1694901"/>
            <a:ext cx="5473521" cy="317009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প্রাথমিক বিজ্ঞান</a:t>
            </a:r>
          </a:p>
          <a:p>
            <a:pPr lvl="0" algn="ctr"/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IN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  <a:r>
              <a:rPr lang="en-US" alt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উদ্ভিদ ও </a:t>
            </a:r>
            <a:r>
              <a:rPr lang="en-US" alt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bn-IN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৪৫ মিনিট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426" y="248351"/>
            <a:ext cx="5777948" cy="14465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9" y="392087"/>
            <a:ext cx="1500143" cy="560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923"/>
            <a:ext cx="12192000" cy="21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33481" y="3409950"/>
            <a:ext cx="5769631" cy="1446550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25400" h="127000" prst="convex"/>
              <a:bevelB w="292100" h="2413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solidFill>
                  <a:srgbClr val="FF3399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 উদ্ভিদ</a:t>
            </a:r>
            <a:endParaRPr lang="as-IN" sz="8800" b="1" dirty="0">
              <a:ln w="11430"/>
              <a:solidFill>
                <a:srgbClr val="FF3399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06718" y="2136248"/>
            <a:ext cx="398208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4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76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6290" y="360212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199" y="146483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60"/>
            <a:ext cx="12192000" cy="2260243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66662" y="2803432"/>
            <a:ext cx="10779238" cy="1945693"/>
            <a:chOff x="1412762" y="2981232"/>
            <a:chExt cx="8382000" cy="1945693"/>
          </a:xfrm>
        </p:grpSpPr>
        <p:sp>
          <p:nvSpPr>
            <p:cNvPr id="11" name="TextBox 10"/>
            <p:cNvSpPr txBox="1"/>
            <p:nvPr/>
          </p:nvSpPr>
          <p:spPr>
            <a:xfrm>
              <a:off x="1412762" y="2981232"/>
              <a:ext cx="777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২.১.১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উদ্ভিদ বিভিন্ন পরিবেশে জন্মায় তা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12762" y="3604226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২.১.৫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বিভিন্ন 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উদ্ভিদের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প্রয়োজন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বলতে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 ।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12762" y="4280594"/>
              <a:ext cx="838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২.১.৬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পরিবেশে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সকল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উদ্ভিদ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সেগুলো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শনাক্ত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866662" y="2141010"/>
            <a:ext cx="3752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33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54"/>
          <a:stretch/>
        </p:blipFill>
        <p:spPr bwMode="auto">
          <a:xfrm>
            <a:off x="386365" y="812172"/>
            <a:ext cx="3734873" cy="337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4240" r="17099"/>
          <a:stretch/>
        </p:blipFill>
        <p:spPr bwMode="auto">
          <a:xfrm>
            <a:off x="4468969" y="812172"/>
            <a:ext cx="3052293" cy="337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749" y="812172"/>
            <a:ext cx="3924434" cy="33748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985554" y="5463920"/>
            <a:ext cx="8427014" cy="922034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25648" y="4220652"/>
            <a:ext cx="1662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কলমিশাক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378" y="5539344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25125" y="4216852"/>
            <a:ext cx="13035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আমগাছ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1096" y="4226277"/>
            <a:ext cx="1213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1378" y="5585841"/>
            <a:ext cx="3785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1058" y="5601771"/>
            <a:ext cx="656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53800" y="5589365"/>
            <a:ext cx="80368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36070" y="5541784"/>
            <a:ext cx="7126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সেটাই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উদ্ভিদের আবাসস্থল।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07901" y="5485384"/>
            <a:ext cx="2396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1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6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8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5" grpId="0"/>
      <p:bldP spid="5" grpId="1"/>
      <p:bldP spid="6" grpId="0"/>
      <p:bldP spid="8" grpId="0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0794" y="272723"/>
            <a:ext cx="5835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ন: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0719" y="986161"/>
            <a:ext cx="827663" cy="818926"/>
            <a:chOff x="1020625" y="602977"/>
            <a:chExt cx="914400" cy="914400"/>
          </a:xfrm>
        </p:grpSpPr>
        <p:sp>
          <p:nvSpPr>
            <p:cNvPr id="14" name="Oval 13"/>
            <p:cNvSpPr/>
            <p:nvPr/>
          </p:nvSpPr>
          <p:spPr>
            <a:xfrm>
              <a:off x="1020625" y="602977"/>
              <a:ext cx="914400" cy="914400"/>
            </a:xfrm>
            <a:prstGeom prst="ellipse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222828" y="754458"/>
              <a:ext cx="457200" cy="45720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480458" y="1211658"/>
              <a:ext cx="0" cy="2286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196243" y="988461"/>
            <a:ext cx="1098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3437" y="4282653"/>
            <a:ext cx="6382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নিয়ে সহপাঠীদের সাথে আলোচনা কর।   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61334" y="1512153"/>
            <a:ext cx="760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bn-IN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ectangle: Rounded Corners 34"/>
          <p:cNvSpPr/>
          <p:nvPr/>
        </p:nvSpPr>
        <p:spPr>
          <a:xfrm>
            <a:off x="317079" y="850007"/>
            <a:ext cx="11586741" cy="5757298"/>
          </a:xfrm>
          <a:prstGeom prst="roundRect">
            <a:avLst>
              <a:gd name="adj" fmla="val 4912"/>
            </a:avLst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30389" y="1764219"/>
            <a:ext cx="233400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92332" y="980609"/>
            <a:ext cx="31872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8" name="Rectangle: Rounded Corners 37"/>
          <p:cNvSpPr/>
          <p:nvPr/>
        </p:nvSpPr>
        <p:spPr>
          <a:xfrm>
            <a:off x="4441271" y="1031423"/>
            <a:ext cx="3338356" cy="4831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4971" y="29982"/>
            <a:ext cx="12112643" cy="6790545"/>
          </a:xfrm>
          <a:prstGeom prst="rect">
            <a:avLst/>
          </a:prstGeom>
          <a:noFill/>
          <a:ln w="117475" cmpd="tri">
            <a:solidFill>
              <a:srgbClr val="00B0F0"/>
            </a:solidFill>
          </a:ln>
          <a:scene3d>
            <a:camera prst="orthographicFront"/>
            <a:lightRig rig="threePt" dir="t"/>
          </a:scene3d>
          <a:sp3d extrusionH="285750">
            <a:bevelT w="323850" h="558800" prst="slope"/>
            <a:bevelB w="5080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334" y="2348993"/>
            <a:ext cx="6754813" cy="1933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42" y="4837870"/>
            <a:ext cx="2112806" cy="163262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" name="Picture 2" descr="Image result for plan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584" y="4837870"/>
            <a:ext cx="1919587" cy="16326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94" y="4837870"/>
            <a:ext cx="2095500" cy="1632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22" y="4837870"/>
            <a:ext cx="2392460" cy="1632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05" y="4837870"/>
            <a:ext cx="2271474" cy="16326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15773" y="173317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6902" y="292794"/>
            <a:ext cx="2037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273C18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273C18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94708" y="615960"/>
            <a:ext cx="7602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b="1" dirty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ছকের মতো একটি ছক তৈরি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b="1" dirty="0" smtClean="0">
                <a:ln w="0"/>
                <a:solidFill>
                  <a:srgbClr val="273C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 w="0"/>
              <a:solidFill>
                <a:srgbClr val="273C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620" t="4855" r="596" b="9093"/>
          <a:stretch/>
        </p:blipFill>
        <p:spPr>
          <a:xfrm>
            <a:off x="1920240" y="1802673"/>
            <a:ext cx="8190412" cy="3252653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8750" prst="convex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60"/>
            <a:ext cx="12192000" cy="226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280" y="1788892"/>
            <a:ext cx="8661049" cy="41721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84730" y="246194"/>
            <a:ext cx="2127505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571"/>
            <a:ext cx="12192000" cy="19594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66589" y="1038930"/>
            <a:ext cx="812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দেখান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উদ্ভিদের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 ।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TS103431377(1)</Template>
  <TotalTime>0</TotalTime>
  <Words>264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Corbel</vt:lpstr>
      <vt:lpstr>Kalpurush</vt:lpstr>
      <vt:lpstr>NikoshBAN</vt:lpstr>
      <vt:lpstr>Segoe Print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2014-04-16T04:04:54Z</dcterms:created>
  <dcterms:modified xsi:type="dcterms:W3CDTF">2020-09-13T12:41:42Z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