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1"/>
  </p:notesMasterIdLst>
  <p:sldIdLst>
    <p:sldId id="301" r:id="rId3"/>
    <p:sldId id="299" r:id="rId4"/>
    <p:sldId id="313" r:id="rId5"/>
    <p:sldId id="302" r:id="rId6"/>
    <p:sldId id="319" r:id="rId7"/>
    <p:sldId id="303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1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0000" autoAdjust="0"/>
  </p:normalViewPr>
  <p:slideViewPr>
    <p:cSldViewPr>
      <p:cViewPr varScale="1">
        <p:scale>
          <a:sx n="67" d="100"/>
          <a:sy n="67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52AF-01E3-4897-A16C-E629F08C412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A9422-84B1-4FD6-9B9F-2A39DDC09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48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93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2667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72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267200"/>
            <a:ext cx="2705100" cy="1685925"/>
          </a:xfrm>
          <a:prstGeom prst="rect">
            <a:avLst/>
          </a:prstGeom>
        </p:spPr>
      </p:pic>
      <p:pic>
        <p:nvPicPr>
          <p:cNvPr id="9" name="Picture 8" descr="1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10" name="Picture 9" descr="22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609600"/>
            <a:ext cx="7696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হরিপুর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আলী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আকবর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স্কুলের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পক্ষ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সবাইকে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724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3124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নাগরিকের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ধারনা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848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সাধারনত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অর্থে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স্থায়ীভাবে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বসবাসরত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জনগনকে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7848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বৃহ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অর্থে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হচ্ছেন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যিনি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স্থায়ীভাবে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বসবাস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সংবিধান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অন্যন্য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নির্দেশের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অনুগত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থাকেন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কল্যানে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রাখেন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প্রদত্ত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সামাজিক,,অর্থনৈতিক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রাজনৈতিক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ভোগ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886200"/>
            <a:ext cx="4267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নাগরিকের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দায়িত্ব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কর্তব্য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4724400"/>
            <a:ext cx="8305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 প্রতি একজন নাগরিকের প্রধান প্রধান দায়িত্ব হলো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as-IN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১. রাষ্ট্রের প্রতি অনুগত থাকা</a:t>
            </a:r>
            <a:endParaRPr lang="en-US" sz="2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as-IN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২. রাষ্ট্রের আইন মেনে চলা</a:t>
            </a:r>
            <a:br>
              <a:rPr lang="as-IN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  </a:t>
            </a:r>
            <a:r>
              <a:rPr lang="as-IN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৩. নিয়মিত সরকারকে কর দেয়া</a:t>
            </a:r>
            <a:br>
              <a:rPr lang="as-IN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as-IN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৪. ভোটাধিকার প্রদান করা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22381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আইনের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ধারনা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153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– ১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 ২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রাষ্ট্রিয়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আইন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সাধারনত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সামাজিকভাবে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স্বীকৃত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লিখিত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অলিখিত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বিধান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রীতিনীতিকে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জীবনে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যেসব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বিধান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রীতিনীতি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মেনে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চলে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267200"/>
            <a:ext cx="8305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রাষ্ট্রীয়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কাঠামোয়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নীতিমালার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পরিপ্রেক্ষিতে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আচরণ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নিয়ন্ত্রন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সমাজে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সৃষ্ট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প্রতিরোধে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সর্বজনীন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আদেশ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নির্দেশই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রাষ্ট্রীয়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আইনের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বৈশিষ্ট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752600"/>
            <a:ext cx="7620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 ।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বাহ্যিক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আচরণ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ক্রিয়াকলাপকে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নিয়ন্ত্রন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 ।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সার্বজনীন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সমভাবে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সকলের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প্রযোজ্য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৩ ।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একধরনের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আদেশ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নিষেধ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সকলকেই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অমান্য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সাজা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পেতে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৪ ।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রাষ্ট্রীয়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কর্তৃত্বমূলক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স্মীকৃত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আরোপিত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৫ ।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সমাজে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প্রচলিত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প্রথা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রীতিনীতি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3352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আইনের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উৎস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1828800"/>
            <a:ext cx="16764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প্রথা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1752600"/>
            <a:ext cx="1905000" cy="1371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ধর্ম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1752600"/>
            <a:ext cx="2819400" cy="152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বিচার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রায়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3962400"/>
            <a:ext cx="28956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বিজ্ঞন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সম্মত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আলোচনা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3962400"/>
            <a:ext cx="2133600" cy="1676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ন্যায়বোধ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3962400"/>
            <a:ext cx="2286000" cy="167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আইনসভা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3505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2209800"/>
            <a:ext cx="7086600" cy="312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 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প্রাকার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 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উপাদন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কয়টি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৩ 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উৎস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কয়টি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?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4419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download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47244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0" y="5029200"/>
            <a:ext cx="6858000" cy="1295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নাগরিকের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দায়িত্ব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কর্তব্য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গুলোর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3352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download (5)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52600"/>
            <a:ext cx="51054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0" y="4876800"/>
            <a:ext cx="72390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তৃতীয়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উপাদানটি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429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67818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66800" y="4876800"/>
            <a:ext cx="69342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নাগরিকের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ধারনাটি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natureflow_y2vir75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90800"/>
            <a:ext cx="4953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33401"/>
            <a:ext cx="2667000" cy="838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0"/>
            <a:ext cx="4495800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29200" y="3124200"/>
            <a:ext cx="3733800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3810000"/>
            <a:ext cx="4419600" cy="27781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নজমুল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pPr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হরিপুর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আকবর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ছাগলনাইয়া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ফেনী</a:t>
            </a:r>
            <a:endParaRPr lang="en-US" sz="2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 ০১৮১৫৪৫৬০৭২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mail:syrusbd@gmail.com</a:t>
            </a:r>
            <a:endParaRPr lang="bn-IN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3886200"/>
            <a:ext cx="3657600" cy="2625725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বিশ্বপরিচয়</a:t>
            </a:r>
            <a:endParaRPr lang="en-US" sz="2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lvl="1" algn="ctr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৬ষ্ঠ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</a:t>
            </a:r>
            <a:endParaRPr lang="en-US" sz="2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শ্রেণিঃ-নবম</a:t>
            </a:r>
            <a:r>
              <a:rPr lang="en-US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3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দশম</a:t>
            </a:r>
            <a:endParaRPr lang="en-US" sz="32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  <a:defRPr/>
            </a:pPr>
            <a:endParaRPr lang="en-US" sz="32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10" name="Picture 9" descr="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2209800" cy="2209800"/>
          </a:xfrm>
          <a:prstGeom prst="rect">
            <a:avLst/>
          </a:prstGeom>
        </p:spPr>
      </p:pic>
      <p:pic>
        <p:nvPicPr>
          <p:cNvPr id="11" name="Picture 10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33400"/>
            <a:ext cx="1914525" cy="239077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দেখি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7be6c02070970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3810000" cy="2714625"/>
          </a:xfrm>
          <a:prstGeom prst="rect">
            <a:avLst/>
          </a:prstGeom>
        </p:spPr>
      </p:pic>
      <p:pic>
        <p:nvPicPr>
          <p:cNvPr id="7" name="Picture 6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19200"/>
            <a:ext cx="4314825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95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আদিম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গোত্র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ভিত্তিক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বসবাস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করতো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সময়ের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পরিবর্তনে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একসময়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উৎপত্তি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533400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শিরোনাম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590800"/>
            <a:ext cx="6781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নাগরিকতা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আইন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3429000" cy="2438400"/>
          </a:xfrm>
          <a:prstGeom prst="rect">
            <a:avLst/>
          </a:prstGeom>
        </p:spPr>
      </p:pic>
      <p:pic>
        <p:nvPicPr>
          <p:cNvPr id="4" name="Picture 3" descr="b9b1950071ec4bd5be9f266fa252c2d4-5a49be50126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09600"/>
            <a:ext cx="4800600" cy="2438400"/>
          </a:xfrm>
          <a:prstGeom prst="rect">
            <a:avLst/>
          </a:prstGeom>
        </p:spPr>
      </p:pic>
      <p:pic>
        <p:nvPicPr>
          <p:cNvPr id="5" name="Picture 4" descr="download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962400"/>
            <a:ext cx="45720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200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রাষ্ট্র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200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নাগরিক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17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আইন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3657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6781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 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ধারনা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819400"/>
            <a:ext cx="6705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 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কার্যবলী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বর্ননা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962400"/>
            <a:ext cx="6781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৩ । 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ধারনা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রাষ্ট্র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371600"/>
            <a:ext cx="7543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ভূখন্ডভিত্তক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সংগঠিত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জনসমষ্টি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ভৌগলিক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এলাকার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সর্বভৌম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ক্ষমতা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প্রতিষ্ঠিত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200400"/>
            <a:ext cx="7315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গার্নার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সুস্পষ্ট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গ্রহনযোগ্য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সংজ্ঞা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দিয়েছেন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4267200"/>
            <a:ext cx="7467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গার্নারের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মতে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- `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বহুসংখ্যক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এমন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জনসমাজ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ভূখন্ডে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স্থায়ীভাবে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বসবাস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বহির্শক্তির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নিয়ন্ত্রন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যাদের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সুসংগঠিত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ঐ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জনসমাজ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স্বভাবতই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অনুগত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388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600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উপাদান</a:t>
            </a:r>
            <a:endParaRPr lang="en-US" sz="3600" b="1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b9b1950071ec4bd5be9f266fa252c2d4-5a49be50126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2166938" cy="1814513"/>
          </a:xfrm>
          <a:prstGeom prst="rect">
            <a:avLst/>
          </a:prstGeom>
        </p:spPr>
      </p:pic>
      <p:pic>
        <p:nvPicPr>
          <p:cNvPr id="7" name="Picture 6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47800"/>
            <a:ext cx="1857375" cy="1828800"/>
          </a:xfrm>
          <a:prstGeom prst="rect">
            <a:avLst/>
          </a:prstGeom>
        </p:spPr>
      </p:pic>
      <p:pic>
        <p:nvPicPr>
          <p:cNvPr id="8" name="Picture 7" descr="download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47800"/>
            <a:ext cx="2828925" cy="1828800"/>
          </a:xfrm>
          <a:prstGeom prst="rect">
            <a:avLst/>
          </a:prstGeom>
        </p:spPr>
      </p:pic>
      <p:pic>
        <p:nvPicPr>
          <p:cNvPr id="9" name="Picture 8" descr="pm-2017-12-27-17-03-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962400"/>
            <a:ext cx="4419600" cy="2209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62000" y="3429000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জনসমষ্টি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3429000"/>
            <a:ext cx="1905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ভূখন্ড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77000" y="3429000"/>
            <a:ext cx="1600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0" y="6248400"/>
            <a:ext cx="2362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সার্বভৌমত্ব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3581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কার্যাবলী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581400" y="1371600"/>
            <a:ext cx="1371600" cy="381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905000"/>
            <a:ext cx="800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533400" y="2133600"/>
            <a:ext cx="12192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2971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অপরিহার্য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মূখ্য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315200" y="2133600"/>
            <a:ext cx="12954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2743200"/>
            <a:ext cx="2971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কল্যাণমূলক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ঐচ্ছিক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505200"/>
            <a:ext cx="2590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অপরিহার্য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মূখ্য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4200" y="3505200"/>
            <a:ext cx="579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অস্তিত্ব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স্বাধিনতা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সার্বভৌমত্ব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রার্ষ্ট্রে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বসবাসরত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সংরক্ষনের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রার্ষ্ট্র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সমস্ত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পদক্ষেপ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গ্রহন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অপরিহার্য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মূখ্য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876800"/>
            <a:ext cx="2819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কল্যাণমূলক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ঐচ্ছিক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2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00400" y="4724400"/>
            <a:ext cx="5715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প্রসার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অবকাঠামগত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বাল্য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বিবাহ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যৌতুক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প্রথা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রোধ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নিত্য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প্রয়োজনীয়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সরবরাহ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নিশ্চিত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বাজার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নিয়ন্ত্রন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কারখানা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স্থাপন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বেকার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কল্যানমূলক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ঐচ্ছিক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3375</TotalTime>
  <Words>535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Metro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780</cp:revision>
  <dcterms:created xsi:type="dcterms:W3CDTF">2006-08-16T00:00:00Z</dcterms:created>
  <dcterms:modified xsi:type="dcterms:W3CDTF">2020-09-13T05:05:07Z</dcterms:modified>
</cp:coreProperties>
</file>