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4"/>
  </p:notesMasterIdLst>
  <p:handoutMasterIdLst>
    <p:handoutMasterId r:id="rId25"/>
  </p:handoutMasterIdLst>
  <p:sldIdLst>
    <p:sldId id="453" r:id="rId2"/>
    <p:sldId id="388" r:id="rId3"/>
    <p:sldId id="452" r:id="rId4"/>
    <p:sldId id="448" r:id="rId5"/>
    <p:sldId id="412" r:id="rId6"/>
    <p:sldId id="411" r:id="rId7"/>
    <p:sldId id="391" r:id="rId8"/>
    <p:sldId id="392" r:id="rId9"/>
    <p:sldId id="430" r:id="rId10"/>
    <p:sldId id="437" r:id="rId11"/>
    <p:sldId id="427" r:id="rId12"/>
    <p:sldId id="449" r:id="rId13"/>
    <p:sldId id="429" r:id="rId14"/>
    <p:sldId id="424" r:id="rId15"/>
    <p:sldId id="434" r:id="rId16"/>
    <p:sldId id="404" r:id="rId17"/>
    <p:sldId id="447" r:id="rId18"/>
    <p:sldId id="406" r:id="rId19"/>
    <p:sldId id="450" r:id="rId20"/>
    <p:sldId id="408" r:id="rId21"/>
    <p:sldId id="409" r:id="rId22"/>
    <p:sldId id="41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684" y="7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EBBCA-B8D3-4CF4-9F71-D1B45C6CD5A6}" type="datetime2">
              <a:rPr lang="en-US" smtClean="0"/>
              <a:pPr/>
              <a:t>Sunday, September 13,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4FD96-AA51-46EA-AA17-60F0045AB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BFE22-4546-498E-AFD7-FD07D4396890}" type="datetime2">
              <a:rPr lang="en-US" smtClean="0"/>
              <a:pPr/>
              <a:t>Sunday, September 13, 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5A003-6830-4AEC-9D26-C8ECBF41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9CBFE22-4546-498E-AFD7-FD07D4396890}" type="datetime2">
              <a:rPr lang="en-US" smtClean="0"/>
              <a:pPr/>
              <a:t>Sunday, September 13,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BE11336-B64C-493B-8259-0A3926A88CF7}" type="datetime2">
              <a:rPr lang="en-US" smtClean="0"/>
              <a:pPr/>
              <a:t>Sunday, September 13, 2020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AAAFB1-57C6-4486-83CF-0A503F2FD79B}" type="datetime2">
              <a:rPr lang="en-US" smtClean="0"/>
              <a:pPr/>
              <a:t>Sunday, September 13, 2020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9CBFE22-4546-498E-AFD7-FD07D4396890}" type="datetime2">
              <a:rPr lang="en-US" smtClean="0"/>
              <a:pPr/>
              <a:t>Sunday, September 13,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9CBFE22-4546-498E-AFD7-FD07D4396890}" type="datetime2">
              <a:rPr lang="en-US" smtClean="0"/>
              <a:pPr/>
              <a:t>Sunday, September 13,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8C2-1FA8-4A41-9F3C-BB6317710EE7}" type="datetime1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34F9-E2E6-4ECF-AD42-157B80DAC6A8}" type="datetime1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FF60-DC29-49BD-A345-3D104752EE25}" type="datetime1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43-29F1-4B97-97D4-9C2ED82990CC}" type="datetime1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D16B-599D-4439-A280-76DA275E31F6}" type="datetime1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8957-1EAE-414C-8AB7-21DF41DA0C8B}" type="datetime1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3625-0F6A-47B7-85C6-4A53BCC76E13}" type="datetime1">
              <a:rPr lang="en-US" smtClean="0"/>
              <a:pPr/>
              <a:t>9/13/2020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13E3-68B3-479C-B2B7-C36538A2DD8C}" type="datetime1">
              <a:rPr lang="en-US" smtClean="0"/>
              <a:pPr/>
              <a:t>9/13/2020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2811-644C-434B-8899-263D7A4A9CFD}" type="datetime1">
              <a:rPr lang="en-US" smtClean="0"/>
              <a:pPr/>
              <a:t>9/13/2020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4F7B-E4E1-4040-A05F-8607DB72D43C}" type="datetime1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3EAA-A272-45B4-B6C1-B983250F8765}" type="datetime1">
              <a:rPr lang="en-US" smtClean="0"/>
              <a:pPr/>
              <a:t>9/13/2020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C34AC-5F36-49AF-8A76-5E55E4797FCF}" type="datetime1">
              <a:rPr lang="en-US" smtClean="0"/>
              <a:pPr/>
              <a:t>9/13/2020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need\Desktop\25 March 1971\২৫ মার্চ গণহত্যার ছবি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905000"/>
            <a:ext cx="5850891" cy="3747902"/>
          </a:xfrm>
          <a:prstGeom prst="rect">
            <a:avLst/>
          </a:prstGeom>
          <a:noFill/>
        </p:spPr>
      </p:pic>
      <p:sp>
        <p:nvSpPr>
          <p:cNvPr id="5" name="Frame 4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6096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43200" y="381000"/>
            <a:ext cx="7135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Content Placeholder 5" descr="Agartla Case8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495800" y="1752600"/>
            <a:ext cx="35052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 descr="২৫ মার্চ গণহত্যার ছবি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752600"/>
            <a:ext cx="3505200" cy="24339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57200" y="4876800"/>
            <a:ext cx="1112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মধ্যরাতে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রাজধানী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সেনারা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ঘুমন্ত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নিরস্ত্র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বর্বর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হত্যাযজ্ঞ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চালায়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দেশি-বিদেশি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৭০০০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৫০,০০০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হাজার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নিরীহ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বাঙালিকে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করেছিল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গণকবর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বধ্যভূমি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দিতেন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/>
          </a:p>
          <a:p>
            <a:pPr algn="just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4267200"/>
            <a:ext cx="3712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বাহিনীর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নির্যাতন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4343400"/>
            <a:ext cx="3728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হানাদারদের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8534400" y="4343400"/>
            <a:ext cx="3199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গণকবর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বধ্যভূমি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2400" dirty="0"/>
          </a:p>
        </p:txBody>
      </p:sp>
      <p:pic>
        <p:nvPicPr>
          <p:cNvPr id="1026" name="Picture 2" descr="C:\Users\need\Desktop\25 March 1971\গণহত্যা ১৯৭১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1704621"/>
            <a:ext cx="3276600" cy="2558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uild="allAtOnce"/>
      <p:bldP spid="15" grpId="0" build="allAtOnce"/>
      <p:bldP spid="1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" name="Picture 2" descr="২৫ মার্চ কালো রাত গ্রেফতা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1295400"/>
            <a:ext cx="4114800" cy="3124200"/>
          </a:xfrm>
          <a:prstGeom prst="rect">
            <a:avLst/>
          </a:prstGeom>
        </p:spPr>
      </p:pic>
      <p:pic>
        <p:nvPicPr>
          <p:cNvPr id="5" name="Picture 4" descr="ধানমন্ডি ৩২ বঙ্গবন্ধুর বাড়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1371600"/>
            <a:ext cx="4769224" cy="304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67200" y="457200"/>
            <a:ext cx="41456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5181600"/>
            <a:ext cx="10674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সেনারা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১৯৭১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দেড়টায়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আওয়ামী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লীগ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ধানমন্ডির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গ্রেফতার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4495800"/>
            <a:ext cx="2680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৩২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ধানমন্ডি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4495800"/>
            <a:ext cx="4645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রহমানকে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গ্রেফতার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" name="Picture 2" descr="মেজর জেনারেল খাদিম হোসেন রাজ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371600"/>
            <a:ext cx="2362200" cy="29235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24400" y="4419600"/>
            <a:ext cx="3036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মেজর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খাদিম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মেজর জেনারেল রাও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6800" y="1447800"/>
            <a:ext cx="2362200" cy="28604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63000" y="4343400"/>
            <a:ext cx="2414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রাও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ফরমান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মেজর জেনারেল টিক্কা খা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1371600"/>
            <a:ext cx="2438400" cy="30178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4495800"/>
            <a:ext cx="3127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সেনা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কর্মকর্তা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টিক্কা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457200"/>
            <a:ext cx="55531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1" y="5105400"/>
            <a:ext cx="11125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নকশাকারী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পরিকল্পনাকারী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সেনা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কর্মকর্তা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টিক্কা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মেজর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খাদিম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রাও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ফরমান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নকশাকারী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নেতৃত্বে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সেনা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কর্মকর্তা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টিক্কা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8" grpId="0" build="p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need\Pictures\St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447800"/>
            <a:ext cx="4812702" cy="3505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0" y="533400"/>
            <a:ext cx="19191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657600" y="5029200"/>
            <a:ext cx="52774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গণহত্যার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পরিকল্পনাকারীদের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strike="sngStrike" dirty="0" smtClean="0"/>
          </a:p>
        </p:txBody>
      </p:sp>
      <p:sp>
        <p:nvSpPr>
          <p:cNvPr id="8" name="Frame 7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4" name="Picture 3" descr="২৫ মার্চ ১৯৭১ সালের হিন্দুদের উপর হামলার ছবি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057400"/>
            <a:ext cx="2971800" cy="1924050"/>
          </a:xfrm>
          <a:prstGeom prst="rect">
            <a:avLst/>
          </a:prstGeom>
        </p:spPr>
      </p:pic>
      <p:pic>
        <p:nvPicPr>
          <p:cNvPr id="5" name="Picture 4" descr="২৫ মার্চ ১৯৭১ সালের হিন্দুদের উপর হামলার ছবি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0" y="2057400"/>
            <a:ext cx="2971800" cy="1905000"/>
          </a:xfrm>
          <a:prstGeom prst="rect">
            <a:avLst/>
          </a:prstGeom>
        </p:spPr>
      </p:pic>
      <p:pic>
        <p:nvPicPr>
          <p:cNvPr id="6" name="Picture 5" descr="২৫ মার্চ ১৯৭১ সালের হিন্দুদের উপর হামলার ছব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2057400"/>
            <a:ext cx="28956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5029200"/>
            <a:ext cx="6075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হিন্দুদের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নির্যাতনের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দৃশ্য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1143000"/>
            <a:ext cx="3623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যাওয়া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ঘটনা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পিলখানা হত্যার ছবি 25 mar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1295400"/>
            <a:ext cx="4800600" cy="3048000"/>
          </a:xfrm>
          <a:prstGeom prst="rect">
            <a:avLst/>
          </a:prstGeom>
        </p:spPr>
      </p:pic>
      <p:sp>
        <p:nvSpPr>
          <p:cNvPr id="5" name="Frame 4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6" name="Picture 5" descr="অপারেশন সার্চ লাইট যেভাব পরিকল্পনা করা হয়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295400"/>
            <a:ext cx="5094576" cy="3124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5200" y="457200"/>
            <a:ext cx="6091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বন্ধুরা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4724400"/>
            <a:ext cx="3047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নির্বিচারে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গোলাবর্ষণ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4648200"/>
            <a:ext cx="4099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বাহিনীর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257800"/>
            <a:ext cx="113784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ঘুমন্ত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নিরীহ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নিরস্ত্র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বাঙালির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হত্যাযজ্ঞ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চালায়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সার্চলাইট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00600" y="457200"/>
            <a:ext cx="2214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810000" y="5410200"/>
            <a:ext cx="4818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অপারেশন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সার্চলাইট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?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ব্যাখ্যা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।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1030" name="Picture 6" descr="C:\Users\need\Downloads\SHAREit\CPH1909\photo\IMG_20200913_1755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524000"/>
            <a:ext cx="3886200" cy="30700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8" name="Picture 7" descr="ঢাকা বিশ্ববিদ্যালয় জহুরুল হক হ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828800"/>
            <a:ext cx="2590800" cy="1914525"/>
          </a:xfrm>
          <a:prstGeom prst="rect">
            <a:avLst/>
          </a:prstGeom>
        </p:spPr>
      </p:pic>
      <p:pic>
        <p:nvPicPr>
          <p:cNvPr id="10" name="Picture 9" descr="ঢাকা বিশ্ববিদ্যালয় সলিমুল্লাহ মুসলিম হল.jpg"/>
          <p:cNvPicPr>
            <a:picLocks noChangeAspect="1"/>
          </p:cNvPicPr>
          <p:nvPr/>
        </p:nvPicPr>
        <p:blipFill>
          <a:blip r:embed="rId3"/>
          <a:srcRect t="10714"/>
          <a:stretch>
            <a:fillRect/>
          </a:stretch>
        </p:blipFill>
        <p:spPr>
          <a:xfrm>
            <a:off x="6248400" y="1828800"/>
            <a:ext cx="2667000" cy="1905001"/>
          </a:xfrm>
          <a:prstGeom prst="rect">
            <a:avLst/>
          </a:prstGeom>
        </p:spPr>
      </p:pic>
      <p:pic>
        <p:nvPicPr>
          <p:cNvPr id="11" name="Picture 10" descr="DU Jagannath Ha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0200" y="1828800"/>
            <a:ext cx="2590800" cy="1905000"/>
          </a:xfrm>
          <a:prstGeom prst="rect">
            <a:avLst/>
          </a:prstGeom>
        </p:spPr>
      </p:pic>
      <p:pic>
        <p:nvPicPr>
          <p:cNvPr id="12" name="Picture 11" descr="DU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1" y="1828800"/>
            <a:ext cx="2743200" cy="1905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800600" y="685800"/>
            <a:ext cx="3456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লক্ষ‌্য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886200"/>
            <a:ext cx="1858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বিশ্ববিদ্যালয়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0" y="3886200"/>
            <a:ext cx="2241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জহুরুল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ঢাবি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72600" y="3886200"/>
            <a:ext cx="2241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জগন্নাথ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ঢাবি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386709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সলিমুল্লাহ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ঢাবি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4731603"/>
            <a:ext cx="1120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বিশ্ববিদ্যালয়ের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এলাকা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জহুরূল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সলিমুল্লাহ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জগন্নাথ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কয়েকশ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আবাসিক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কর্মচারীকে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পাকসেনারা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eed\Pictures\Stu2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657600" y="1678134"/>
            <a:ext cx="5257800" cy="31546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5029200"/>
            <a:ext cx="60740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২৫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কালরাত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685800"/>
            <a:ext cx="20649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" name="Picture 2" descr="শাহবাগের হোটেল ইন্টারকন্টিনেন্টাল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600"/>
            <a:ext cx="4191000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3000" y="457200"/>
            <a:ext cx="2475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419600"/>
            <a:ext cx="4054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s-I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হোটেল ইন্টারকন্টিনেন্টাল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as-I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শাহবাগ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5800" y="4419600"/>
            <a:ext cx="3507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সংবাদপত্র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181600"/>
            <a:ext cx="1112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নৃশংস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সংবাদ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বহিবির্শ্বে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ছড়িয়ে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হানাদার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বাহিনী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শাহবাগে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হোটেল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ইন্টারকন্টিনেন্টা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বিদেশি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সংবাদিককে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আটকে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রাখেন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দৈনিক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ইত্তেফাক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দৈনিক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সংবাদসহ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সংবাদপত্র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সাংবাদিকদের ছবি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726" y="990600"/>
            <a:ext cx="3200400" cy="3352800"/>
          </a:xfrm>
          <a:prstGeom prst="rect">
            <a:avLst/>
          </a:prstGeom>
        </p:spPr>
      </p:pic>
      <p:pic>
        <p:nvPicPr>
          <p:cNvPr id="11" name="Picture 10" descr="সাংবাদিকদের ছবি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990601"/>
            <a:ext cx="3124200" cy="3352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96000" y="4419600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সাংবাদিক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9" grpId="0"/>
      <p:bldP spid="1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Shakhawat  All Certificate\10248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3312917" cy="3429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715000" y="1371600"/>
            <a:ext cx="4516749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,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(১০ম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জগন্নাথ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আগানগর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বরুড়া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০১৯১৩৭৫৬৮৬৬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Email: shakhawat661983@gmail.com</a:t>
            </a:r>
          </a:p>
          <a:p>
            <a:endParaRPr lang="en-US" dirty="0"/>
          </a:p>
        </p:txBody>
      </p:sp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21336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dirty="0" smtClean="0">
                <a:latin typeface="NikoshBAN"/>
                <a:cs typeface="NikoshBAN"/>
              </a:rPr>
              <a:t>.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নেতৃত্বে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১৯৭১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গণহত্যা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চালানো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2667000"/>
            <a:ext cx="2347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টিক্কা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খানের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200400"/>
            <a:ext cx="7162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b="1" dirty="0" smtClean="0">
                <a:latin typeface="NikoshBAN"/>
                <a:cs typeface="NikoshBAN"/>
              </a:rPr>
              <a:t>.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১৯৭১-এর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মধ্যরাতের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নির্মম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গণহত্যা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খ্যাত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3733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সার্চলাইট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খ্যাত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4267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b="1" dirty="0" smtClean="0">
                <a:latin typeface="NikoshBAN"/>
                <a:cs typeface="NikoshBAN"/>
              </a:rPr>
              <a:t>.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বাঙালির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ইতিহাসে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কালরাত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4876800"/>
            <a:ext cx="34948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১৯৭১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0600" y="990600"/>
            <a:ext cx="1398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71600"/>
            <a:ext cx="5438080" cy="33528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800600" y="533400"/>
            <a:ext cx="21771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09600" y="5105400"/>
            <a:ext cx="10993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'১৯৭১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ইতিহাসে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নিষ্ঠুরতম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'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উক্তিটির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সপক্ষে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6200" y="609600"/>
            <a:ext cx="40446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/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074" name="Picture 2" descr="C:\Users\need\Desktop\25 March 1971\2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752600"/>
            <a:ext cx="6096000" cy="37513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7596515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ed\Desktop\Con Ju 2020\IMG_20200121_20541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400" y="1676400"/>
            <a:ext cx="2667000" cy="3278759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410200" y="1752600"/>
            <a:ext cx="507245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ইসলামের ইতিহাস ও সংস্কৃতি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সার্বভৌম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অভ্যুদয়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bn-B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০৪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সেপ্টেম্বর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২০২০</a:t>
            </a: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ঘন্টা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" name="Picture 2" descr="পশ্চিম পাকিস্তানের মানচিত্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5014912" cy="37196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762000"/>
            <a:ext cx="3568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53400" y="2438400"/>
            <a:ext cx="20574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পাকিস্তান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53400" y="3276600"/>
            <a:ext cx="2057400" cy="609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পাকিস্তান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66800" y="1828800"/>
            <a:ext cx="1447800" cy="228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পাকিস্তান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733800" y="3124200"/>
            <a:ext cx="1447800" cy="228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পাকিস্তান</a:t>
            </a:r>
            <a:endPara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5257800"/>
            <a:ext cx="4293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Up Arrow Callout 13"/>
          <p:cNvSpPr/>
          <p:nvPr/>
        </p:nvSpPr>
        <p:spPr>
          <a:xfrm>
            <a:off x="6477000" y="3962400"/>
            <a:ext cx="5181600" cy="914400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দেখার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করবো</a:t>
            </a:r>
            <a:r>
              <a:rPr 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5" name="Quad Arrow 14"/>
          <p:cNvSpPr/>
          <p:nvPr/>
        </p:nvSpPr>
        <p:spPr>
          <a:xfrm>
            <a:off x="5943600" y="838200"/>
            <a:ext cx="1216152" cy="1216152"/>
          </a:xfrm>
          <a:prstGeom prst="quad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72200" y="457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9000" y="1295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7400" y="2133600"/>
            <a:ext cx="1523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মানচিত্রের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নির্দেশনা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রাজারবাগ পুলিশ লাই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286000"/>
            <a:ext cx="4038600" cy="29242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রাজারবাগ পুলিশ লাইন মুক্তিযুদ্ধে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2286000"/>
            <a:ext cx="3429000" cy="297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রাজারবাগ পুলিশ লাইনে আগুন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5800" y="2286000"/>
            <a:ext cx="3352800" cy="297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038600" y="1219200"/>
            <a:ext cx="5287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বন্ধুরা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5334000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রাজারবাগ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পুলিশ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লাইন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5410200"/>
            <a:ext cx="3509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নির্বিচারে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গোলাবর্ষণ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হত্যা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153400" y="5410200"/>
            <a:ext cx="3610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রাজারবাগ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পুলিশ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লাইনে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অগ্নিসংযোগ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Agartla Cas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1828800"/>
            <a:ext cx="3505200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C:\Users\need\Pictures\Agartla Case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91000" y="1828800"/>
            <a:ext cx="3733799" cy="30953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810000" y="609600"/>
            <a:ext cx="4467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লক্ষ‌্য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7" descr="রাজারবাগ পুলিশ লাইনে আগু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828800"/>
            <a:ext cx="3276600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Frame 6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5410200"/>
            <a:ext cx="3348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685800"/>
            <a:ext cx="89114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কালরাতের</a:t>
            </a:r>
            <a:r>
              <a:rPr lang="en-US" sz="5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latin typeface="NikoshBAN" pitchFamily="2" charset="0"/>
                <a:cs typeface="NikoshBAN" pitchFamily="2" charset="0"/>
              </a:rPr>
              <a:t>গণহত্যা</a:t>
            </a:r>
            <a:endParaRPr lang="en-US" sz="5400" b="1" u="sng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2050" name="Picture 2" descr="C:\Users\need\Desktop\25 March 1971\২৫ মার্চ গণহত্যার ছবি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676400"/>
            <a:ext cx="6781800" cy="42266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685800"/>
            <a:ext cx="1625766" cy="707886"/>
          </a:xfrm>
          <a:prstGeom prst="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bn-BD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752600"/>
            <a:ext cx="866936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None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গণহত্যার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পরিকল্পনাকারীদের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সার্চলাইট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 ২৫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কালরাত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৪. ১৯৭১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কালরাতে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ঘটেছিল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33600" y="1066800"/>
            <a:ext cx="2911343" cy="3069891"/>
          </a:xfrm>
        </p:spPr>
      </p:pic>
      <p:pic>
        <p:nvPicPr>
          <p:cNvPr id="9" name="Picture 3" descr="C:\Users\need\Pictures\প্রেসিডেন্ট আইয়ুব খান1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010400" y="1066800"/>
            <a:ext cx="2676144" cy="30410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2438400" y="381000"/>
            <a:ext cx="84930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rame 9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4191000"/>
            <a:ext cx="3983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জাতিরজনক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4191000"/>
            <a:ext cx="2422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প্রেসিডেন্ট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ইয়াহিয়া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4800600"/>
            <a:ext cx="1143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আওয়ামী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লীগের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জাতিরজনক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পাকিস্তানের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প্রেসিডেন্ট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ইয়াহিয়া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দেখানো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আলোচনায়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২৪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ঐকমত্য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ইয়াহিয়া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হামলার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প্রস্তুতি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অসমাপ্ত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রেখেই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২৫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গোপনে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ত্যাগ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যাওয়ার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সেনাবাহিনীকে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নিরস্ত্র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বাঙালিদের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আক্রমণের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চূড়ান্ত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</TotalTime>
  <Words>745</Words>
  <Application>Microsoft Office PowerPoint</Application>
  <PresentationFormat>Custom</PresentationFormat>
  <Paragraphs>103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SHAKHAWAT</dc:creator>
  <cp:lastModifiedBy>need</cp:lastModifiedBy>
  <cp:revision>565</cp:revision>
  <dcterms:created xsi:type="dcterms:W3CDTF">2020-01-13T03:23:51Z</dcterms:created>
  <dcterms:modified xsi:type="dcterms:W3CDTF">2020-09-13T13:23:51Z</dcterms:modified>
</cp:coreProperties>
</file>