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7" r:id="rId3"/>
    <p:sldId id="280" r:id="rId4"/>
    <p:sldId id="256" r:id="rId5"/>
    <p:sldId id="257" r:id="rId6"/>
    <p:sldId id="258" r:id="rId7"/>
    <p:sldId id="259" r:id="rId8"/>
    <p:sldId id="286" r:id="rId9"/>
    <p:sldId id="282" r:id="rId10"/>
    <p:sldId id="283" r:id="rId11"/>
    <p:sldId id="284" r:id="rId12"/>
    <p:sldId id="285" r:id="rId13"/>
    <p:sldId id="287" r:id="rId14"/>
    <p:sldId id="260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68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C342-FEC2-4405-B10D-B382E13B88E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A28D-C949-4513-AE49-D5A57D3F1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A28D-C949-4513-AE49-D5A57D3F12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43000"/>
            <a:ext cx="9144000" cy="7010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0" y="838200"/>
            <a:ext cx="21336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563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01732-554596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276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শ্রেণী-৯ম/১০ম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বিষয়-বাংলা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4343400" cy="4800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609600"/>
            <a:ext cx="4191000" cy="4800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5562600"/>
            <a:ext cx="2971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পোলাও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কোরমা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0600" y="152400"/>
            <a:ext cx="43434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45720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5257800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কোরমা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রোস্ট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-152400"/>
            <a:ext cx="43434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-152400"/>
            <a:ext cx="44958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5105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বরফ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49530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পাগমানের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0"/>
            <a:ext cx="4419600" cy="4648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4495800" cy="464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5257800"/>
            <a:ext cx="403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ফালুদা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990600"/>
            <a:ext cx="67818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590800"/>
            <a:ext cx="388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906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838200"/>
            <a:ext cx="64008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প্রবাস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2209800"/>
            <a:ext cx="3657600" cy="2667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548794">
            <a:off x="6380337" y="4170172"/>
            <a:ext cx="381000" cy="914400"/>
          </a:xfrm>
          <a:prstGeom prst="downArrow">
            <a:avLst>
              <a:gd name="adj1" fmla="val 493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8025294">
            <a:off x="2438053" y="1699340"/>
            <a:ext cx="457891" cy="1249519"/>
          </a:xfrm>
          <a:prstGeom prst="downArrow">
            <a:avLst>
              <a:gd name="adj1" fmla="val 366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286136">
            <a:off x="2100374" y="3849780"/>
            <a:ext cx="828454" cy="1094086"/>
          </a:xfrm>
          <a:prstGeom prst="downArrow">
            <a:avLst>
              <a:gd name="adj1" fmla="val 246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4876800"/>
            <a:ext cx="381000" cy="609600"/>
          </a:xfrm>
          <a:prstGeom prst="downArrow">
            <a:avLst>
              <a:gd name="adj1" fmla="val 3523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3622795">
            <a:off x="6442027" y="1780927"/>
            <a:ext cx="367785" cy="1165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4572000" y="1371597"/>
            <a:ext cx="412675" cy="838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5562600"/>
            <a:ext cx="2514600" cy="1295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গদ্যশৈলী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দেশে-বিদেশে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কাহিনী,শবনম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8223544">
            <a:off x="6486764" y="4681526"/>
            <a:ext cx="2446315" cy="14569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780816">
            <a:off x="6676627" y="585362"/>
            <a:ext cx="2380628" cy="17814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করিমগঞ্জে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পৈতৃক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152400"/>
            <a:ext cx="2667000" cy="12954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সিকান্দর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913692">
            <a:off x="95250" y="4641432"/>
            <a:ext cx="2673561" cy="14601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১৯৭৪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400806">
            <a:off x="456980" y="770664"/>
            <a:ext cx="2497557" cy="128485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১৯০৪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4800600"/>
            <a:ext cx="25908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মুজতবা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25908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রভোয়া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838200"/>
            <a:ext cx="2667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হবে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1905000"/>
            <a:ext cx="26670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তাগদ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905000"/>
            <a:ext cx="28194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শক্তি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2895600"/>
            <a:ext cx="26670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তন্বী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2895600"/>
            <a:ext cx="28194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তিরস্কার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886200"/>
            <a:ext cx="2667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বপু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3886200"/>
            <a:ext cx="2743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4876800"/>
            <a:ext cx="2667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তনু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4953000"/>
            <a:ext cx="27432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429000" y="990600"/>
            <a:ext cx="25908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505200" y="1981200"/>
            <a:ext cx="2362200" cy="990600"/>
          </a:xfrm>
          <a:prstGeom prst="rightArrow">
            <a:avLst>
              <a:gd name="adj1" fmla="val 34270"/>
              <a:gd name="adj2" fmla="val 42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581400" y="2971800"/>
            <a:ext cx="2286000" cy="838200"/>
          </a:xfrm>
          <a:prstGeom prst="rightArrow">
            <a:avLst>
              <a:gd name="adj1" fmla="val 37743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81400" y="3886200"/>
            <a:ext cx="2362200" cy="838200"/>
          </a:xfrm>
          <a:prstGeom prst="rightArrow">
            <a:avLst>
              <a:gd name="adj1" fmla="val 3774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429000" y="4953000"/>
            <a:ext cx="2667000" cy="838200"/>
          </a:xfrm>
          <a:prstGeom prst="rightArrow">
            <a:avLst>
              <a:gd name="adj1" fmla="val 3038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  <p:bldP spid="9" grpId="0" build="p" animBg="1"/>
      <p:bldP spid="11" grpId="0" build="p" animBg="1"/>
      <p:bldP spid="12" grpId="0" build="p" animBg="1"/>
      <p:bldP spid="14" grpId="0" build="p" animBg="1"/>
      <p:bldP spid="15" grpId="0" build="p" animBg="1"/>
      <p:bldP spid="17" grpId="0" build="p" animBg="1"/>
      <p:bldP spid="18" grpId="0" build="p" animBg="1"/>
      <p:bldP spid="19" grpId="0" build="p" animBg="1"/>
      <p:bldP spid="2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28600"/>
            <a:ext cx="83058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32766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1295400"/>
            <a:ext cx="6705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8763000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5257800"/>
            <a:ext cx="396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ইঞ্চি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181600"/>
            <a:ext cx="4267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304800"/>
            <a:ext cx="6858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4953000"/>
            <a:ext cx="3810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প্রকান্ড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জাল</a:t>
            </a:r>
            <a:r>
              <a:rPr lang="en-US" sz="2800" dirty="0" smtClean="0"/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138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125</cp:revision>
  <dcterms:created xsi:type="dcterms:W3CDTF">2006-08-16T00:00:00Z</dcterms:created>
  <dcterms:modified xsi:type="dcterms:W3CDTF">2020-09-13T03:19:02Z</dcterms:modified>
</cp:coreProperties>
</file>