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7F29B5-488F-4A5E-87C0-3323C39B88C4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A42F84-BF92-4861-8B80-53C9174D171D}">
      <dgm:prSet phldrT="[Text]"/>
      <dgm:spPr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7A5D895A-F486-45F4-BBB9-A342B0379CFE}" type="parTrans" cxnId="{D5ACDB1D-AF5E-4FCC-A5CA-1656AFFCDBB4}">
      <dgm:prSet/>
      <dgm:spPr/>
      <dgm:t>
        <a:bodyPr/>
        <a:lstStyle/>
        <a:p>
          <a:endParaRPr lang="en-US"/>
        </a:p>
      </dgm:t>
    </dgm:pt>
    <dgm:pt modelId="{AA8B002B-53C6-4710-961A-202BACA85A25}" type="sibTrans" cxnId="{D5ACDB1D-AF5E-4FCC-A5CA-1656AFFCDBB4}">
      <dgm:prSet/>
      <dgm:spPr/>
      <dgm:t>
        <a:bodyPr/>
        <a:lstStyle/>
        <a:p>
          <a:endParaRPr lang="en-US"/>
        </a:p>
      </dgm:t>
    </dgm:pt>
    <dgm:pt modelId="{D5D924DB-DFBE-44B0-9C0A-11483143BF29}">
      <dgm:prSet phldrT="[Text]" custT="1"/>
      <dgm:spPr>
        <a:solidFill>
          <a:schemeClr val="accent6">
            <a:lumMod val="60000"/>
            <a:lumOff val="40000"/>
          </a:schemeClr>
        </a:solidFill>
        <a:effectLst>
          <a:glow rad="101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2800" dirty="0" smtClean="0">
              <a:solidFill>
                <a:srgbClr val="00B0F0"/>
              </a:solidFill>
            </a:rPr>
            <a:t>১৮২৪</a:t>
          </a:r>
        </a:p>
        <a:p>
          <a:r>
            <a:rPr lang="en-US" sz="2800" dirty="0" smtClean="0">
              <a:solidFill>
                <a:srgbClr val="00B0F0"/>
              </a:solidFill>
            </a:rPr>
            <a:t>২৫ </a:t>
          </a:r>
          <a:r>
            <a:rPr lang="en-US" sz="2800" dirty="0" err="1" smtClean="0">
              <a:solidFill>
                <a:srgbClr val="00B0F0"/>
              </a:solidFill>
            </a:rPr>
            <a:t>জানু</a:t>
          </a:r>
          <a:endParaRPr lang="en-US" sz="2800" dirty="0">
            <a:solidFill>
              <a:srgbClr val="00B0F0"/>
            </a:solidFill>
          </a:endParaRPr>
        </a:p>
      </dgm:t>
    </dgm:pt>
    <dgm:pt modelId="{FCC7E3F1-20C1-4D6A-BF16-03A83918199B}" type="parTrans" cxnId="{F476215C-2702-4021-A5E6-4D657936F480}">
      <dgm:prSet/>
      <dgm:spPr/>
      <dgm:t>
        <a:bodyPr/>
        <a:lstStyle/>
        <a:p>
          <a:endParaRPr lang="en-US"/>
        </a:p>
      </dgm:t>
    </dgm:pt>
    <dgm:pt modelId="{0103E1AC-3789-4D92-8EEB-0100D6B945E1}" type="sibTrans" cxnId="{F476215C-2702-4021-A5E6-4D657936F480}">
      <dgm:prSet/>
      <dgm:spPr/>
      <dgm:t>
        <a:bodyPr/>
        <a:lstStyle/>
        <a:p>
          <a:endParaRPr lang="en-US"/>
        </a:p>
      </dgm:t>
    </dgm:pt>
    <dgm:pt modelId="{4C1E7EF1-1B5B-439F-9CE0-4CE377DB95D5}">
      <dgm:prSet phldrT="[Text]"/>
      <dgm:spPr>
        <a:solidFill>
          <a:schemeClr val="accent6">
            <a:lumMod val="60000"/>
            <a:lumOff val="40000"/>
          </a:schemeClr>
        </a:solidFill>
        <a:effectLst>
          <a:glow rad="101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dirty="0" err="1" smtClean="0">
              <a:solidFill>
                <a:srgbClr val="00B0F0"/>
              </a:solidFill>
            </a:rPr>
            <a:t>ইংরেজি</a:t>
          </a:r>
          <a:endParaRPr lang="en-US" dirty="0">
            <a:solidFill>
              <a:srgbClr val="00B0F0"/>
            </a:solidFill>
          </a:endParaRPr>
        </a:p>
      </dgm:t>
    </dgm:pt>
    <dgm:pt modelId="{C58045DF-CF69-4498-B7C3-31BA5ACD83EF}" type="parTrans" cxnId="{C9387128-7CB1-4446-8147-FB9FC9C36A0C}">
      <dgm:prSet/>
      <dgm:spPr/>
      <dgm:t>
        <a:bodyPr/>
        <a:lstStyle/>
        <a:p>
          <a:endParaRPr lang="en-US"/>
        </a:p>
      </dgm:t>
    </dgm:pt>
    <dgm:pt modelId="{97916CAF-9652-44D3-9D12-ADD01B9CEF51}" type="sibTrans" cxnId="{C9387128-7CB1-4446-8147-FB9FC9C36A0C}">
      <dgm:prSet/>
      <dgm:spPr/>
      <dgm:t>
        <a:bodyPr/>
        <a:lstStyle/>
        <a:p>
          <a:endParaRPr lang="en-US"/>
        </a:p>
      </dgm:t>
    </dgm:pt>
    <dgm:pt modelId="{E87CA004-55B5-435F-BBC4-696A45F6F434}">
      <dgm:prSet phldrT="[Text]"/>
      <dgm:spPr>
        <a:solidFill>
          <a:schemeClr val="accent6">
            <a:lumMod val="60000"/>
            <a:lumOff val="40000"/>
          </a:schemeClr>
        </a:solidFill>
        <a:effectLst>
          <a:glow rad="101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dirty="0" err="1" smtClean="0">
              <a:solidFill>
                <a:srgbClr val="00B0F0"/>
              </a:solidFill>
            </a:rPr>
            <a:t>মেঘনাদবদ</a:t>
          </a:r>
          <a:endParaRPr lang="en-US" dirty="0">
            <a:solidFill>
              <a:srgbClr val="00B0F0"/>
            </a:solidFill>
          </a:endParaRPr>
        </a:p>
      </dgm:t>
    </dgm:pt>
    <dgm:pt modelId="{0744F063-2E56-490E-85A6-85882F021C59}" type="parTrans" cxnId="{26E9685A-0EBE-4E0A-B2A4-263E144F337A}">
      <dgm:prSet/>
      <dgm:spPr/>
      <dgm:t>
        <a:bodyPr/>
        <a:lstStyle/>
        <a:p>
          <a:endParaRPr lang="en-US"/>
        </a:p>
      </dgm:t>
    </dgm:pt>
    <dgm:pt modelId="{40BDDD10-EA47-43C2-BA64-B6D30DAA9868}" type="sibTrans" cxnId="{26E9685A-0EBE-4E0A-B2A4-263E144F337A}">
      <dgm:prSet/>
      <dgm:spPr/>
      <dgm:t>
        <a:bodyPr/>
        <a:lstStyle/>
        <a:p>
          <a:endParaRPr lang="en-US"/>
        </a:p>
      </dgm:t>
    </dgm:pt>
    <dgm:pt modelId="{75DE5335-3F03-48FD-A2EB-4BBA74E06CC6}">
      <dgm:prSet phldrT="[Text]" custT="1"/>
      <dgm:spPr>
        <a:solidFill>
          <a:schemeClr val="accent6">
            <a:lumMod val="60000"/>
            <a:lumOff val="40000"/>
          </a:schemeClr>
        </a:solidFill>
        <a:effectLst>
          <a:glow rad="101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2800" dirty="0" err="1" smtClean="0">
              <a:solidFill>
                <a:srgbClr val="00B0F0"/>
              </a:solidFill>
            </a:rPr>
            <a:t>সনেট</a:t>
          </a:r>
          <a:r>
            <a:rPr lang="en-US" sz="2800" dirty="0" smtClean="0">
              <a:solidFill>
                <a:srgbClr val="00B0F0"/>
              </a:solidFill>
            </a:rPr>
            <a:t>, </a:t>
          </a:r>
          <a:r>
            <a:rPr lang="en-US" sz="2800" dirty="0" err="1" smtClean="0">
              <a:solidFill>
                <a:srgbClr val="00B0F0"/>
              </a:solidFill>
            </a:rPr>
            <a:t>অমিত্রাক্ষর</a:t>
          </a:r>
          <a:endParaRPr lang="en-US" sz="2800" dirty="0">
            <a:solidFill>
              <a:srgbClr val="00B0F0"/>
            </a:solidFill>
          </a:endParaRPr>
        </a:p>
      </dgm:t>
    </dgm:pt>
    <dgm:pt modelId="{2AEB2CD9-39C6-4A9C-8E31-A6F408E64F22}" type="parTrans" cxnId="{B923E034-81D8-4E8A-BDBE-5C3A99EE2925}">
      <dgm:prSet/>
      <dgm:spPr/>
      <dgm:t>
        <a:bodyPr/>
        <a:lstStyle/>
        <a:p>
          <a:endParaRPr lang="en-US"/>
        </a:p>
      </dgm:t>
    </dgm:pt>
    <dgm:pt modelId="{DECBAF9D-4ABC-421A-8776-820732430E6C}" type="sibTrans" cxnId="{B923E034-81D8-4E8A-BDBE-5C3A99EE2925}">
      <dgm:prSet/>
      <dgm:spPr/>
      <dgm:t>
        <a:bodyPr/>
        <a:lstStyle/>
        <a:p>
          <a:endParaRPr lang="en-US"/>
        </a:p>
      </dgm:t>
    </dgm:pt>
    <dgm:pt modelId="{03D8CA40-6730-4974-BC60-845FC98EF038}">
      <dgm:prSet/>
      <dgm:spPr>
        <a:solidFill>
          <a:schemeClr val="accent6">
            <a:lumMod val="60000"/>
            <a:lumOff val="40000"/>
          </a:schemeClr>
        </a:solidFill>
        <a:effectLst>
          <a:glow rad="101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dirty="0" smtClean="0">
              <a:solidFill>
                <a:srgbClr val="00B0F0"/>
              </a:solidFill>
            </a:rPr>
            <a:t>১৮৪৩</a:t>
          </a:r>
          <a:endParaRPr lang="en-US" dirty="0">
            <a:solidFill>
              <a:srgbClr val="00B0F0"/>
            </a:solidFill>
          </a:endParaRPr>
        </a:p>
      </dgm:t>
    </dgm:pt>
    <dgm:pt modelId="{0D176097-FD71-4DB6-A3F2-63E429C0BA34}" type="parTrans" cxnId="{09ADF27E-A2A8-4A5A-A31C-AF065F8B3C8F}">
      <dgm:prSet/>
      <dgm:spPr/>
      <dgm:t>
        <a:bodyPr/>
        <a:lstStyle/>
        <a:p>
          <a:endParaRPr lang="en-US"/>
        </a:p>
      </dgm:t>
    </dgm:pt>
    <dgm:pt modelId="{81204BC7-3E56-4896-AF32-89CCB2340787}" type="sibTrans" cxnId="{09ADF27E-A2A8-4A5A-A31C-AF065F8B3C8F}">
      <dgm:prSet/>
      <dgm:spPr/>
      <dgm:t>
        <a:bodyPr/>
        <a:lstStyle/>
        <a:p>
          <a:endParaRPr lang="en-US"/>
        </a:p>
      </dgm:t>
    </dgm:pt>
    <dgm:pt modelId="{BF77E24E-9763-49E7-B8F5-86F735D4B140}" type="pres">
      <dgm:prSet presAssocID="{A97F29B5-488F-4A5E-87C0-3323C39B88C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E0E9BB-D242-4154-9387-62331159945C}" type="pres">
      <dgm:prSet presAssocID="{69A42F84-BF92-4861-8B80-53C9174D171D}" presName="centerShape" presStyleLbl="node0" presStyleIdx="0" presStyleCnt="1"/>
      <dgm:spPr/>
      <dgm:t>
        <a:bodyPr/>
        <a:lstStyle/>
        <a:p>
          <a:endParaRPr lang="en-US"/>
        </a:p>
      </dgm:t>
    </dgm:pt>
    <dgm:pt modelId="{E0C5DF75-5199-4A17-B410-B178CC4B3C52}" type="pres">
      <dgm:prSet presAssocID="{FCC7E3F1-20C1-4D6A-BF16-03A83918199B}" presName="Name9" presStyleLbl="parChTrans1D2" presStyleIdx="0" presStyleCnt="5"/>
      <dgm:spPr/>
      <dgm:t>
        <a:bodyPr/>
        <a:lstStyle/>
        <a:p>
          <a:endParaRPr lang="en-US"/>
        </a:p>
      </dgm:t>
    </dgm:pt>
    <dgm:pt modelId="{456CDEA1-5E88-4B4A-B3D2-BC36D918FFE3}" type="pres">
      <dgm:prSet presAssocID="{FCC7E3F1-20C1-4D6A-BF16-03A83918199B}" presName="connTx" presStyleLbl="parChTrans1D2" presStyleIdx="0" presStyleCnt="5"/>
      <dgm:spPr/>
      <dgm:t>
        <a:bodyPr/>
        <a:lstStyle/>
        <a:p>
          <a:endParaRPr lang="en-US"/>
        </a:p>
      </dgm:t>
    </dgm:pt>
    <dgm:pt modelId="{5C921625-2FBF-43C9-B494-4C7A5E999903}" type="pres">
      <dgm:prSet presAssocID="{D5D924DB-DFBE-44B0-9C0A-11483143BF29}" presName="node" presStyleLbl="node1" presStyleIdx="0" presStyleCnt="5" custScaleX="1611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ACF194-AA62-40F8-BB9E-6C2CC107226B}" type="pres">
      <dgm:prSet presAssocID="{0D176097-FD71-4DB6-A3F2-63E429C0BA34}" presName="Name9" presStyleLbl="parChTrans1D2" presStyleIdx="1" presStyleCnt="5"/>
      <dgm:spPr/>
      <dgm:t>
        <a:bodyPr/>
        <a:lstStyle/>
        <a:p>
          <a:endParaRPr lang="en-US"/>
        </a:p>
      </dgm:t>
    </dgm:pt>
    <dgm:pt modelId="{7A73E4A3-986F-48D1-8A91-585AA1CB4AE2}" type="pres">
      <dgm:prSet presAssocID="{0D176097-FD71-4DB6-A3F2-63E429C0BA34}" presName="connTx" presStyleLbl="parChTrans1D2" presStyleIdx="1" presStyleCnt="5"/>
      <dgm:spPr/>
      <dgm:t>
        <a:bodyPr/>
        <a:lstStyle/>
        <a:p>
          <a:endParaRPr lang="en-US"/>
        </a:p>
      </dgm:t>
    </dgm:pt>
    <dgm:pt modelId="{FAD4D67F-C095-493B-8AAF-D427ECFE3738}" type="pres">
      <dgm:prSet presAssocID="{03D8CA40-6730-4974-BC60-845FC98EF038}" presName="node" presStyleLbl="node1" presStyleIdx="1" presStyleCnt="5" custScaleX="147464" custScaleY="116916" custRadScaleRad="129373" custRadScaleInc="7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E48439-573E-4EC8-B6E0-BAD77B02AF55}" type="pres">
      <dgm:prSet presAssocID="{C58045DF-CF69-4498-B7C3-31BA5ACD83EF}" presName="Name9" presStyleLbl="parChTrans1D2" presStyleIdx="2" presStyleCnt="5"/>
      <dgm:spPr/>
      <dgm:t>
        <a:bodyPr/>
        <a:lstStyle/>
        <a:p>
          <a:endParaRPr lang="en-US"/>
        </a:p>
      </dgm:t>
    </dgm:pt>
    <dgm:pt modelId="{67999F7C-52C0-4554-84B3-F4F6B899E2B4}" type="pres">
      <dgm:prSet presAssocID="{C58045DF-CF69-4498-B7C3-31BA5ACD83EF}" presName="connTx" presStyleLbl="parChTrans1D2" presStyleIdx="2" presStyleCnt="5"/>
      <dgm:spPr/>
      <dgm:t>
        <a:bodyPr/>
        <a:lstStyle/>
        <a:p>
          <a:endParaRPr lang="en-US"/>
        </a:p>
      </dgm:t>
    </dgm:pt>
    <dgm:pt modelId="{D73D1B1B-D9DE-4082-AC39-D1BE1D9F4BA8}" type="pres">
      <dgm:prSet presAssocID="{4C1E7EF1-1B5B-439F-9CE0-4CE377DB95D5}" presName="node" presStyleLbl="node1" presStyleIdx="2" presStyleCnt="5" custScaleX="131474" custRadScaleRad="116828" custRadScaleInc="-282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E6FDBE-65F8-4D09-A50A-B4B3D0437AE5}" type="pres">
      <dgm:prSet presAssocID="{0744F063-2E56-490E-85A6-85882F021C59}" presName="Name9" presStyleLbl="parChTrans1D2" presStyleIdx="3" presStyleCnt="5"/>
      <dgm:spPr/>
      <dgm:t>
        <a:bodyPr/>
        <a:lstStyle/>
        <a:p>
          <a:endParaRPr lang="en-US"/>
        </a:p>
      </dgm:t>
    </dgm:pt>
    <dgm:pt modelId="{60531E47-5BEE-4E27-86E4-5DCF67D56058}" type="pres">
      <dgm:prSet presAssocID="{0744F063-2E56-490E-85A6-85882F021C59}" presName="connTx" presStyleLbl="parChTrans1D2" presStyleIdx="3" presStyleCnt="5"/>
      <dgm:spPr/>
      <dgm:t>
        <a:bodyPr/>
        <a:lstStyle/>
        <a:p>
          <a:endParaRPr lang="en-US"/>
        </a:p>
      </dgm:t>
    </dgm:pt>
    <dgm:pt modelId="{2BD7F35E-AB7E-469F-BA52-DF139BB82A9B}" type="pres">
      <dgm:prSet presAssocID="{E87CA004-55B5-435F-BBC4-696A45F6F434}" presName="node" presStyleLbl="node1" presStyleIdx="3" presStyleCnt="5" custScaleX="180210" custRadScaleRad="97729" custRadScaleInc="55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CC9AC1-F5EB-4710-949D-EF6B2E0F4F1A}" type="pres">
      <dgm:prSet presAssocID="{2AEB2CD9-39C6-4A9C-8E31-A6F408E64F22}" presName="Name9" presStyleLbl="parChTrans1D2" presStyleIdx="4" presStyleCnt="5"/>
      <dgm:spPr/>
      <dgm:t>
        <a:bodyPr/>
        <a:lstStyle/>
        <a:p>
          <a:endParaRPr lang="en-US"/>
        </a:p>
      </dgm:t>
    </dgm:pt>
    <dgm:pt modelId="{F584C6A3-21BB-47E9-BFEE-57CFB37E1C8C}" type="pres">
      <dgm:prSet presAssocID="{2AEB2CD9-39C6-4A9C-8E31-A6F408E64F22}" presName="connTx" presStyleLbl="parChTrans1D2" presStyleIdx="4" presStyleCnt="5"/>
      <dgm:spPr/>
      <dgm:t>
        <a:bodyPr/>
        <a:lstStyle/>
        <a:p>
          <a:endParaRPr lang="en-US"/>
        </a:p>
      </dgm:t>
    </dgm:pt>
    <dgm:pt modelId="{B42BD59B-ED22-42B0-9CEE-0874D174B653}" type="pres">
      <dgm:prSet presAssocID="{75DE5335-3F03-48FD-A2EB-4BBA74E06CC6}" presName="node" presStyleLbl="node1" presStyleIdx="4" presStyleCnt="5" custScaleX="161976" custScaleY="123984" custRadScaleRad="141982" custRadScaleInc="1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423BF9-3815-4976-BE36-3E3BB270607B}" type="presOf" srcId="{0D176097-FD71-4DB6-A3F2-63E429C0BA34}" destId="{CEACF194-AA62-40F8-BB9E-6C2CC107226B}" srcOrd="0" destOrd="0" presId="urn:microsoft.com/office/officeart/2005/8/layout/radial1"/>
    <dgm:cxn modelId="{18DFC2CF-933F-41F1-9CD9-FD11FAA2CF88}" type="presOf" srcId="{C58045DF-CF69-4498-B7C3-31BA5ACD83EF}" destId="{67999F7C-52C0-4554-84B3-F4F6B899E2B4}" srcOrd="1" destOrd="0" presId="urn:microsoft.com/office/officeart/2005/8/layout/radial1"/>
    <dgm:cxn modelId="{3F4C3D9A-3DAE-469D-96DF-62A421EF73F3}" type="presOf" srcId="{D5D924DB-DFBE-44B0-9C0A-11483143BF29}" destId="{5C921625-2FBF-43C9-B494-4C7A5E999903}" srcOrd="0" destOrd="0" presId="urn:microsoft.com/office/officeart/2005/8/layout/radial1"/>
    <dgm:cxn modelId="{09ADF27E-A2A8-4A5A-A31C-AF065F8B3C8F}" srcId="{69A42F84-BF92-4861-8B80-53C9174D171D}" destId="{03D8CA40-6730-4974-BC60-845FC98EF038}" srcOrd="1" destOrd="0" parTransId="{0D176097-FD71-4DB6-A3F2-63E429C0BA34}" sibTransId="{81204BC7-3E56-4896-AF32-89CCB2340787}"/>
    <dgm:cxn modelId="{27489F84-04F5-44D0-9796-BABFE1F6A7FB}" type="presOf" srcId="{03D8CA40-6730-4974-BC60-845FC98EF038}" destId="{FAD4D67F-C095-493B-8AAF-D427ECFE3738}" srcOrd="0" destOrd="0" presId="urn:microsoft.com/office/officeart/2005/8/layout/radial1"/>
    <dgm:cxn modelId="{F476215C-2702-4021-A5E6-4D657936F480}" srcId="{69A42F84-BF92-4861-8B80-53C9174D171D}" destId="{D5D924DB-DFBE-44B0-9C0A-11483143BF29}" srcOrd="0" destOrd="0" parTransId="{FCC7E3F1-20C1-4D6A-BF16-03A83918199B}" sibTransId="{0103E1AC-3789-4D92-8EEB-0100D6B945E1}"/>
    <dgm:cxn modelId="{8EC1AF80-5460-46F8-80A4-7ECAC7F90F43}" type="presOf" srcId="{2AEB2CD9-39C6-4A9C-8E31-A6F408E64F22}" destId="{52CC9AC1-F5EB-4710-949D-EF6B2E0F4F1A}" srcOrd="0" destOrd="0" presId="urn:microsoft.com/office/officeart/2005/8/layout/radial1"/>
    <dgm:cxn modelId="{879A56DF-3DDF-40B5-A364-EC46E550A2B7}" type="presOf" srcId="{FCC7E3F1-20C1-4D6A-BF16-03A83918199B}" destId="{E0C5DF75-5199-4A17-B410-B178CC4B3C52}" srcOrd="0" destOrd="0" presId="urn:microsoft.com/office/officeart/2005/8/layout/radial1"/>
    <dgm:cxn modelId="{4E62EAF5-29F9-4D3C-A073-97ABB8534C8E}" type="presOf" srcId="{0D176097-FD71-4DB6-A3F2-63E429C0BA34}" destId="{7A73E4A3-986F-48D1-8A91-585AA1CB4AE2}" srcOrd="1" destOrd="0" presId="urn:microsoft.com/office/officeart/2005/8/layout/radial1"/>
    <dgm:cxn modelId="{7A619DBE-C1A8-453B-A293-11EBDB18098A}" type="presOf" srcId="{69A42F84-BF92-4861-8B80-53C9174D171D}" destId="{2BE0E9BB-D242-4154-9387-62331159945C}" srcOrd="0" destOrd="0" presId="urn:microsoft.com/office/officeart/2005/8/layout/radial1"/>
    <dgm:cxn modelId="{D3B55C5D-64B3-4ED3-BD1F-CD91B42B859C}" type="presOf" srcId="{4C1E7EF1-1B5B-439F-9CE0-4CE377DB95D5}" destId="{D73D1B1B-D9DE-4082-AC39-D1BE1D9F4BA8}" srcOrd="0" destOrd="0" presId="urn:microsoft.com/office/officeart/2005/8/layout/radial1"/>
    <dgm:cxn modelId="{C9387128-7CB1-4446-8147-FB9FC9C36A0C}" srcId="{69A42F84-BF92-4861-8B80-53C9174D171D}" destId="{4C1E7EF1-1B5B-439F-9CE0-4CE377DB95D5}" srcOrd="2" destOrd="0" parTransId="{C58045DF-CF69-4498-B7C3-31BA5ACD83EF}" sibTransId="{97916CAF-9652-44D3-9D12-ADD01B9CEF51}"/>
    <dgm:cxn modelId="{E6C94BDE-F4F3-4B7C-A883-09774BD27875}" type="presOf" srcId="{75DE5335-3F03-48FD-A2EB-4BBA74E06CC6}" destId="{B42BD59B-ED22-42B0-9CEE-0874D174B653}" srcOrd="0" destOrd="0" presId="urn:microsoft.com/office/officeart/2005/8/layout/radial1"/>
    <dgm:cxn modelId="{B923E034-81D8-4E8A-BDBE-5C3A99EE2925}" srcId="{69A42F84-BF92-4861-8B80-53C9174D171D}" destId="{75DE5335-3F03-48FD-A2EB-4BBA74E06CC6}" srcOrd="4" destOrd="0" parTransId="{2AEB2CD9-39C6-4A9C-8E31-A6F408E64F22}" sibTransId="{DECBAF9D-4ABC-421A-8776-820732430E6C}"/>
    <dgm:cxn modelId="{0BCF6F74-C69B-44BB-90AE-2083CBF9FD36}" type="presOf" srcId="{A97F29B5-488F-4A5E-87C0-3323C39B88C4}" destId="{BF77E24E-9763-49E7-B8F5-86F735D4B140}" srcOrd="0" destOrd="0" presId="urn:microsoft.com/office/officeart/2005/8/layout/radial1"/>
    <dgm:cxn modelId="{F59187B2-A4FB-46A7-BD66-0BB9EC1BD2A0}" type="presOf" srcId="{0744F063-2E56-490E-85A6-85882F021C59}" destId="{E1E6FDBE-65F8-4D09-A50A-B4B3D0437AE5}" srcOrd="0" destOrd="0" presId="urn:microsoft.com/office/officeart/2005/8/layout/radial1"/>
    <dgm:cxn modelId="{C2624D0F-B4E9-4EE6-B62F-EBBD45CB1319}" type="presOf" srcId="{0744F063-2E56-490E-85A6-85882F021C59}" destId="{60531E47-5BEE-4E27-86E4-5DCF67D56058}" srcOrd="1" destOrd="0" presId="urn:microsoft.com/office/officeart/2005/8/layout/radial1"/>
    <dgm:cxn modelId="{70CB00F7-4878-4136-AE55-97A90347D25B}" type="presOf" srcId="{2AEB2CD9-39C6-4A9C-8E31-A6F408E64F22}" destId="{F584C6A3-21BB-47E9-BFEE-57CFB37E1C8C}" srcOrd="1" destOrd="0" presId="urn:microsoft.com/office/officeart/2005/8/layout/radial1"/>
    <dgm:cxn modelId="{625EF7F9-87F3-4DF5-92B2-E3B120AF4074}" type="presOf" srcId="{E87CA004-55B5-435F-BBC4-696A45F6F434}" destId="{2BD7F35E-AB7E-469F-BA52-DF139BB82A9B}" srcOrd="0" destOrd="0" presId="urn:microsoft.com/office/officeart/2005/8/layout/radial1"/>
    <dgm:cxn modelId="{18C19969-51DB-4624-8D45-6330AADD9914}" type="presOf" srcId="{FCC7E3F1-20C1-4D6A-BF16-03A83918199B}" destId="{456CDEA1-5E88-4B4A-B3D2-BC36D918FFE3}" srcOrd="1" destOrd="0" presId="urn:microsoft.com/office/officeart/2005/8/layout/radial1"/>
    <dgm:cxn modelId="{26E9685A-0EBE-4E0A-B2A4-263E144F337A}" srcId="{69A42F84-BF92-4861-8B80-53C9174D171D}" destId="{E87CA004-55B5-435F-BBC4-696A45F6F434}" srcOrd="3" destOrd="0" parTransId="{0744F063-2E56-490E-85A6-85882F021C59}" sibTransId="{40BDDD10-EA47-43C2-BA64-B6D30DAA9868}"/>
    <dgm:cxn modelId="{D5ACDB1D-AF5E-4FCC-A5CA-1656AFFCDBB4}" srcId="{A97F29B5-488F-4A5E-87C0-3323C39B88C4}" destId="{69A42F84-BF92-4861-8B80-53C9174D171D}" srcOrd="0" destOrd="0" parTransId="{7A5D895A-F486-45F4-BBB9-A342B0379CFE}" sibTransId="{AA8B002B-53C6-4710-961A-202BACA85A25}"/>
    <dgm:cxn modelId="{D89630E6-6D17-4E01-8B1A-C5DA8900B4EB}" type="presOf" srcId="{C58045DF-CF69-4498-B7C3-31BA5ACD83EF}" destId="{42E48439-573E-4EC8-B6E0-BAD77B02AF55}" srcOrd="0" destOrd="0" presId="urn:microsoft.com/office/officeart/2005/8/layout/radial1"/>
    <dgm:cxn modelId="{160AC2A1-48EE-4273-98E6-2B6F29016047}" type="presParOf" srcId="{BF77E24E-9763-49E7-B8F5-86F735D4B140}" destId="{2BE0E9BB-D242-4154-9387-62331159945C}" srcOrd="0" destOrd="0" presId="urn:microsoft.com/office/officeart/2005/8/layout/radial1"/>
    <dgm:cxn modelId="{EDCFA78C-FFE8-47EC-B274-FA679552EE15}" type="presParOf" srcId="{BF77E24E-9763-49E7-B8F5-86F735D4B140}" destId="{E0C5DF75-5199-4A17-B410-B178CC4B3C52}" srcOrd="1" destOrd="0" presId="urn:microsoft.com/office/officeart/2005/8/layout/radial1"/>
    <dgm:cxn modelId="{0DCCE714-0089-49D0-8AB8-9D766528F94A}" type="presParOf" srcId="{E0C5DF75-5199-4A17-B410-B178CC4B3C52}" destId="{456CDEA1-5E88-4B4A-B3D2-BC36D918FFE3}" srcOrd="0" destOrd="0" presId="urn:microsoft.com/office/officeart/2005/8/layout/radial1"/>
    <dgm:cxn modelId="{4C52A598-50A6-4736-959A-F484CCEB5C16}" type="presParOf" srcId="{BF77E24E-9763-49E7-B8F5-86F735D4B140}" destId="{5C921625-2FBF-43C9-B494-4C7A5E999903}" srcOrd="2" destOrd="0" presId="urn:microsoft.com/office/officeart/2005/8/layout/radial1"/>
    <dgm:cxn modelId="{340C093F-5693-4B58-B5A2-2317CC54A4E2}" type="presParOf" srcId="{BF77E24E-9763-49E7-B8F5-86F735D4B140}" destId="{CEACF194-AA62-40F8-BB9E-6C2CC107226B}" srcOrd="3" destOrd="0" presId="urn:microsoft.com/office/officeart/2005/8/layout/radial1"/>
    <dgm:cxn modelId="{E0F799B0-0C43-4498-9E12-A6C4056C51EB}" type="presParOf" srcId="{CEACF194-AA62-40F8-BB9E-6C2CC107226B}" destId="{7A73E4A3-986F-48D1-8A91-585AA1CB4AE2}" srcOrd="0" destOrd="0" presId="urn:microsoft.com/office/officeart/2005/8/layout/radial1"/>
    <dgm:cxn modelId="{81CBBE97-0C82-4555-B242-CCEB294DEFFD}" type="presParOf" srcId="{BF77E24E-9763-49E7-B8F5-86F735D4B140}" destId="{FAD4D67F-C095-493B-8AAF-D427ECFE3738}" srcOrd="4" destOrd="0" presId="urn:microsoft.com/office/officeart/2005/8/layout/radial1"/>
    <dgm:cxn modelId="{1B471BA1-471E-4D67-B679-9BBB3A97C607}" type="presParOf" srcId="{BF77E24E-9763-49E7-B8F5-86F735D4B140}" destId="{42E48439-573E-4EC8-B6E0-BAD77B02AF55}" srcOrd="5" destOrd="0" presId="urn:microsoft.com/office/officeart/2005/8/layout/radial1"/>
    <dgm:cxn modelId="{FEBC0BB1-7BF9-4D48-BF3D-4FD41EDB4A2D}" type="presParOf" srcId="{42E48439-573E-4EC8-B6E0-BAD77B02AF55}" destId="{67999F7C-52C0-4554-84B3-F4F6B899E2B4}" srcOrd="0" destOrd="0" presId="urn:microsoft.com/office/officeart/2005/8/layout/radial1"/>
    <dgm:cxn modelId="{052393BC-EB20-4501-9961-DA7821FE215A}" type="presParOf" srcId="{BF77E24E-9763-49E7-B8F5-86F735D4B140}" destId="{D73D1B1B-D9DE-4082-AC39-D1BE1D9F4BA8}" srcOrd="6" destOrd="0" presId="urn:microsoft.com/office/officeart/2005/8/layout/radial1"/>
    <dgm:cxn modelId="{AC6C05B3-6D2B-4A4E-88B9-B88D3A426008}" type="presParOf" srcId="{BF77E24E-9763-49E7-B8F5-86F735D4B140}" destId="{E1E6FDBE-65F8-4D09-A50A-B4B3D0437AE5}" srcOrd="7" destOrd="0" presId="urn:microsoft.com/office/officeart/2005/8/layout/radial1"/>
    <dgm:cxn modelId="{0A577371-2CB1-4CC1-9875-248B02F522DF}" type="presParOf" srcId="{E1E6FDBE-65F8-4D09-A50A-B4B3D0437AE5}" destId="{60531E47-5BEE-4E27-86E4-5DCF67D56058}" srcOrd="0" destOrd="0" presId="urn:microsoft.com/office/officeart/2005/8/layout/radial1"/>
    <dgm:cxn modelId="{94BCC1BA-9D87-4FE7-A48E-A8AAC3427D2A}" type="presParOf" srcId="{BF77E24E-9763-49E7-B8F5-86F735D4B140}" destId="{2BD7F35E-AB7E-469F-BA52-DF139BB82A9B}" srcOrd="8" destOrd="0" presId="urn:microsoft.com/office/officeart/2005/8/layout/radial1"/>
    <dgm:cxn modelId="{1E4B5F96-3390-4A8B-A498-9AF6B97C185D}" type="presParOf" srcId="{BF77E24E-9763-49E7-B8F5-86F735D4B140}" destId="{52CC9AC1-F5EB-4710-949D-EF6B2E0F4F1A}" srcOrd="9" destOrd="0" presId="urn:microsoft.com/office/officeart/2005/8/layout/radial1"/>
    <dgm:cxn modelId="{830B0BA6-B0A0-4550-869F-86AAB9F5DA56}" type="presParOf" srcId="{52CC9AC1-F5EB-4710-949D-EF6B2E0F4F1A}" destId="{F584C6A3-21BB-47E9-BFEE-57CFB37E1C8C}" srcOrd="0" destOrd="0" presId="urn:microsoft.com/office/officeart/2005/8/layout/radial1"/>
    <dgm:cxn modelId="{50EF2DC5-34AF-4062-965D-94EEA7597A6D}" type="presParOf" srcId="{BF77E24E-9763-49E7-B8F5-86F735D4B140}" destId="{B42BD59B-ED22-42B0-9CEE-0874D174B653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E0E9BB-D242-4154-9387-62331159945C}">
      <dsp:nvSpPr>
        <dsp:cNvPr id="0" name=""/>
        <dsp:cNvSpPr/>
      </dsp:nvSpPr>
      <dsp:spPr>
        <a:xfrm>
          <a:off x="3320813" y="2107281"/>
          <a:ext cx="1602661" cy="1602661"/>
        </a:xfrm>
        <a:prstGeom prst="ellipse">
          <a:avLst/>
        </a:prstGeom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3555517" y="2341985"/>
        <a:ext cx="1133253" cy="1133253"/>
      </dsp:txXfrm>
    </dsp:sp>
    <dsp:sp modelId="{E0C5DF75-5199-4A17-B410-B178CC4B3C52}">
      <dsp:nvSpPr>
        <dsp:cNvPr id="0" name=""/>
        <dsp:cNvSpPr/>
      </dsp:nvSpPr>
      <dsp:spPr>
        <a:xfrm rot="16200000">
          <a:off x="3880035" y="1847426"/>
          <a:ext cx="484217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484217" y="1774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10039" y="1853067"/>
        <a:ext cx="24210" cy="24210"/>
      </dsp:txXfrm>
    </dsp:sp>
    <dsp:sp modelId="{5C921625-2FBF-43C9-B494-4C7A5E999903}">
      <dsp:nvSpPr>
        <dsp:cNvPr id="0" name=""/>
        <dsp:cNvSpPr/>
      </dsp:nvSpPr>
      <dsp:spPr>
        <a:xfrm>
          <a:off x="2830463" y="20402"/>
          <a:ext cx="2583362" cy="1602661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00B0F0"/>
              </a:solidFill>
            </a:rPr>
            <a:t>১৮২৪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00B0F0"/>
              </a:solidFill>
            </a:rPr>
            <a:t>২৫ </a:t>
          </a:r>
          <a:r>
            <a:rPr lang="en-US" sz="2800" kern="1200" dirty="0" err="1" smtClean="0">
              <a:solidFill>
                <a:srgbClr val="00B0F0"/>
              </a:solidFill>
            </a:rPr>
            <a:t>জানু</a:t>
          </a:r>
          <a:endParaRPr lang="en-US" sz="2800" kern="1200" dirty="0">
            <a:solidFill>
              <a:srgbClr val="00B0F0"/>
            </a:solidFill>
          </a:endParaRPr>
        </a:p>
      </dsp:txBody>
      <dsp:txXfrm>
        <a:off x="3208788" y="255106"/>
        <a:ext cx="1826712" cy="1133253"/>
      </dsp:txXfrm>
    </dsp:sp>
    <dsp:sp modelId="{CEACF194-AA62-40F8-BB9E-6C2CC107226B}">
      <dsp:nvSpPr>
        <dsp:cNvPr id="0" name=""/>
        <dsp:cNvSpPr/>
      </dsp:nvSpPr>
      <dsp:spPr>
        <a:xfrm rot="20536049">
          <a:off x="4867634" y="2532897"/>
          <a:ext cx="747963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747963" y="1774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22917" y="2531944"/>
        <a:ext cx="37398" cy="37398"/>
      </dsp:txXfrm>
    </dsp:sp>
    <dsp:sp modelId="{FAD4D67F-C095-493B-8AAF-D427ECFE3738}">
      <dsp:nvSpPr>
        <dsp:cNvPr id="0" name=""/>
        <dsp:cNvSpPr/>
      </dsp:nvSpPr>
      <dsp:spPr>
        <a:xfrm>
          <a:off x="5512055" y="1149422"/>
          <a:ext cx="2363349" cy="1873768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rgbClr val="00B0F0"/>
              </a:solidFill>
            </a:rPr>
            <a:t>১৮৪৩</a:t>
          </a:r>
          <a:endParaRPr lang="en-US" sz="3000" kern="1200" dirty="0">
            <a:solidFill>
              <a:srgbClr val="00B0F0"/>
            </a:solidFill>
          </a:endParaRPr>
        </a:p>
      </dsp:txBody>
      <dsp:txXfrm>
        <a:off x="5858159" y="1423829"/>
        <a:ext cx="1671141" cy="1324954"/>
      </dsp:txXfrm>
    </dsp:sp>
    <dsp:sp modelId="{42E48439-573E-4EC8-B6E0-BAD77B02AF55}">
      <dsp:nvSpPr>
        <dsp:cNvPr id="0" name=""/>
        <dsp:cNvSpPr/>
      </dsp:nvSpPr>
      <dsp:spPr>
        <a:xfrm rot="2629627">
          <a:off x="4598605" y="3698453"/>
          <a:ext cx="729769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729769" y="1774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945246" y="3697955"/>
        <a:ext cx="36488" cy="36488"/>
      </dsp:txXfrm>
    </dsp:sp>
    <dsp:sp modelId="{D73D1B1B-D9DE-4082-AC39-D1BE1D9F4BA8}">
      <dsp:nvSpPr>
        <dsp:cNvPr id="0" name=""/>
        <dsp:cNvSpPr/>
      </dsp:nvSpPr>
      <dsp:spPr>
        <a:xfrm>
          <a:off x="4827498" y="3795601"/>
          <a:ext cx="2107083" cy="1602661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>
              <a:solidFill>
                <a:srgbClr val="00B0F0"/>
              </a:solidFill>
            </a:rPr>
            <a:t>ইংরেজি</a:t>
          </a:r>
          <a:endParaRPr lang="en-US" sz="3000" kern="1200" dirty="0">
            <a:solidFill>
              <a:srgbClr val="00B0F0"/>
            </a:solidFill>
          </a:endParaRPr>
        </a:p>
      </dsp:txBody>
      <dsp:txXfrm>
        <a:off x="5136073" y="4030305"/>
        <a:ext cx="1489933" cy="1133253"/>
      </dsp:txXfrm>
    </dsp:sp>
    <dsp:sp modelId="{E1E6FDBE-65F8-4D09-A50A-B4B3D0437AE5}">
      <dsp:nvSpPr>
        <dsp:cNvPr id="0" name=""/>
        <dsp:cNvSpPr/>
      </dsp:nvSpPr>
      <dsp:spPr>
        <a:xfrm rot="7680053">
          <a:off x="3382271" y="3642547"/>
          <a:ext cx="305154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305154" y="1774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527219" y="3652664"/>
        <a:ext cx="15257" cy="15257"/>
      </dsp:txXfrm>
    </dsp:sp>
    <dsp:sp modelId="{2BD7F35E-AB7E-469F-BA52-DF139BB82A9B}">
      <dsp:nvSpPr>
        <dsp:cNvPr id="0" name=""/>
        <dsp:cNvSpPr/>
      </dsp:nvSpPr>
      <dsp:spPr>
        <a:xfrm>
          <a:off x="1422408" y="3714400"/>
          <a:ext cx="2888156" cy="1602661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>
              <a:solidFill>
                <a:srgbClr val="00B0F0"/>
              </a:solidFill>
            </a:rPr>
            <a:t>মেঘনাদবদ</a:t>
          </a:r>
          <a:endParaRPr lang="en-US" sz="3000" kern="1200" dirty="0">
            <a:solidFill>
              <a:srgbClr val="00B0F0"/>
            </a:solidFill>
          </a:endParaRPr>
        </a:p>
      </dsp:txBody>
      <dsp:txXfrm>
        <a:off x="1845369" y="3949104"/>
        <a:ext cx="2042234" cy="1133253"/>
      </dsp:txXfrm>
    </dsp:sp>
    <dsp:sp modelId="{52CC9AC1-F5EB-4710-949D-EF6B2E0F4F1A}">
      <dsp:nvSpPr>
        <dsp:cNvPr id="0" name=""/>
        <dsp:cNvSpPr/>
      </dsp:nvSpPr>
      <dsp:spPr>
        <a:xfrm rot="11882700">
          <a:off x="2476908" y="2502383"/>
          <a:ext cx="905590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905590" y="1774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907064" y="2497490"/>
        <a:ext cx="45279" cy="45279"/>
      </dsp:txXfrm>
    </dsp:sp>
    <dsp:sp modelId="{B42BD59B-ED22-42B0-9CEE-0874D174B653}">
      <dsp:nvSpPr>
        <dsp:cNvPr id="0" name=""/>
        <dsp:cNvSpPr/>
      </dsp:nvSpPr>
      <dsp:spPr>
        <a:xfrm>
          <a:off x="6926" y="997262"/>
          <a:ext cx="2595927" cy="1987044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rgbClr val="00B0F0"/>
              </a:solidFill>
            </a:rPr>
            <a:t>সনেট</a:t>
          </a:r>
          <a:r>
            <a:rPr lang="en-US" sz="2800" kern="1200" dirty="0" smtClean="0">
              <a:solidFill>
                <a:srgbClr val="00B0F0"/>
              </a:solidFill>
            </a:rPr>
            <a:t>, </a:t>
          </a:r>
          <a:r>
            <a:rPr lang="en-US" sz="2800" kern="1200" dirty="0" err="1" smtClean="0">
              <a:solidFill>
                <a:srgbClr val="00B0F0"/>
              </a:solidFill>
            </a:rPr>
            <a:t>অমিত্রাক্ষর</a:t>
          </a:r>
          <a:endParaRPr lang="en-US" sz="2800" kern="1200" dirty="0">
            <a:solidFill>
              <a:srgbClr val="00B0F0"/>
            </a:solidFill>
          </a:endParaRPr>
        </a:p>
      </dsp:txBody>
      <dsp:txXfrm>
        <a:off x="387091" y="1288258"/>
        <a:ext cx="1835597" cy="14050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EE3AA-B04C-4732-9F39-851FD244A00D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C4B70E-3F26-4787-B7F5-7C9CC5A98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98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জন্ম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খৃস্টান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ধর্ম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গ্রহণ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প্রথমে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সাহিত্য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চর্চা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শ্রেষ্ঠ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রচনা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প্রবর্তন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মৃত্যু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4B70E-3F26-4787-B7F5-7C9CC5A981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6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FA0B-C0EA-434C-8D7F-7F460EC3DC08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53AC-3620-4FF4-8B85-40B21C14F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13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FA0B-C0EA-434C-8D7F-7F460EC3DC08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53AC-3620-4FF4-8B85-40B21C14F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08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FA0B-C0EA-434C-8D7F-7F460EC3DC08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53AC-3620-4FF4-8B85-40B21C14F86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7701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FA0B-C0EA-434C-8D7F-7F460EC3DC08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53AC-3620-4FF4-8B85-40B21C14F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27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FA0B-C0EA-434C-8D7F-7F460EC3DC08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53AC-3620-4FF4-8B85-40B21C14F86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0256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FA0B-C0EA-434C-8D7F-7F460EC3DC08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53AC-3620-4FF4-8B85-40B21C14F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619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FA0B-C0EA-434C-8D7F-7F460EC3DC08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53AC-3620-4FF4-8B85-40B21C14F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7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FA0B-C0EA-434C-8D7F-7F460EC3DC08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53AC-3620-4FF4-8B85-40B21C14F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47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FA0B-C0EA-434C-8D7F-7F460EC3DC08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53AC-3620-4FF4-8B85-40B21C14F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69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FA0B-C0EA-434C-8D7F-7F460EC3DC08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53AC-3620-4FF4-8B85-40B21C14F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76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FA0B-C0EA-434C-8D7F-7F460EC3DC08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53AC-3620-4FF4-8B85-40B21C14F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75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FA0B-C0EA-434C-8D7F-7F460EC3DC08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53AC-3620-4FF4-8B85-40B21C14F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74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FA0B-C0EA-434C-8D7F-7F460EC3DC08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53AC-3620-4FF4-8B85-40B21C14F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911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FA0B-C0EA-434C-8D7F-7F460EC3DC08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53AC-3620-4FF4-8B85-40B21C14F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30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FA0B-C0EA-434C-8D7F-7F460EC3DC08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53AC-3620-4FF4-8B85-40B21C14F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813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FA0B-C0EA-434C-8D7F-7F460EC3DC08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53AC-3620-4FF4-8B85-40B21C14F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90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2FA0B-C0EA-434C-8D7F-7F460EC3DC08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47353AC-3620-4FF4-8B85-40B21C14F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81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44"/>
            <a:ext cx="12191999" cy="68559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63402" y="2478874"/>
            <a:ext cx="646519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99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27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09391" y="265043"/>
            <a:ext cx="4731026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dirty="0" smtClean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n w="0"/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730" y="1590260"/>
            <a:ext cx="11264348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বিভীষণের</a:t>
            </a:r>
            <a:r>
              <a:rPr lang="en-US" sz="6000" dirty="0" smtClean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মত</a:t>
            </a:r>
            <a:r>
              <a:rPr lang="en-US" sz="6000" dirty="0" smtClean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চরিত্র</a:t>
            </a:r>
            <a:r>
              <a:rPr lang="en-US" sz="6000" dirty="0" smtClean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6000" dirty="0" smtClean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6000" dirty="0" smtClean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6000" dirty="0" smtClean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6000" dirty="0" smtClean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পাই</a:t>
            </a:r>
            <a:r>
              <a:rPr lang="en-US" sz="6000" dirty="0" smtClean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6000" dirty="0" err="1" smtClean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6000" dirty="0" smtClean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6000" dirty="0" smtClean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6000" dirty="0">
              <a:ln w="0"/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9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3096" y="265043"/>
            <a:ext cx="11158329" cy="62170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9900" dirty="0" err="1" smtClean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19900" dirty="0" smtClean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9900" dirty="0" err="1" smtClean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19900" dirty="0" smtClean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19900" dirty="0">
              <a:ln w="0"/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65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xplosion 1 2"/>
          <p:cNvSpPr/>
          <p:nvPr/>
        </p:nvSpPr>
        <p:spPr>
          <a:xfrm rot="20693875">
            <a:off x="-81410" y="1783967"/>
            <a:ext cx="3965564" cy="3466080"/>
          </a:xfrm>
          <a:prstGeom prst="irregularSeal1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18856" y="449943"/>
            <a:ext cx="8084460" cy="230832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আবদুল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মজিদ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প্রভাষক-বাংলা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গারাংগিয়া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ইসলামিয়া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রব্বানী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ফাজিল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18856" y="3167751"/>
            <a:ext cx="8084459" cy="366254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আলিম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বর্ষ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পদ্য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বিভীষণের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মেঘনাদ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৪০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856" y="449943"/>
            <a:ext cx="1417419" cy="1417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17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0170" y="304800"/>
            <a:ext cx="4601030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0170" y="1262743"/>
            <a:ext cx="5502729" cy="519111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96817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03" y="1407887"/>
            <a:ext cx="1220034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বিভীষণের</a:t>
            </a:r>
            <a:r>
              <a:rPr lang="en-US" sz="8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8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মেঘনাদ</a:t>
            </a:r>
            <a:endParaRPr lang="en-US" sz="8000" dirty="0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6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মাইকেল</a:t>
            </a:r>
            <a:r>
              <a:rPr lang="en-US" sz="66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মধুসূদন</a:t>
            </a:r>
            <a:r>
              <a:rPr lang="en-US" sz="66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দত্ত</a:t>
            </a:r>
            <a:r>
              <a:rPr lang="en-US" sz="66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66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66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নম্বরঃ</a:t>
            </a:r>
            <a:r>
              <a:rPr lang="en-US" sz="66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২৩১ </a:t>
            </a:r>
            <a:endParaRPr lang="en-US" sz="66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02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31772" y="435428"/>
            <a:ext cx="4078514" cy="1204686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00B0F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8343" y="2148114"/>
            <a:ext cx="11596913" cy="30469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-----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মাইকেল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মধুসূদন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কবিতাটি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আবৃত্তি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কবিতার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কঠিন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উচ্চারণ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80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8271560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7452360" y="426720"/>
            <a:ext cx="1036320" cy="5486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জন্ম </a:t>
            </a:r>
            <a:endParaRPr lang="en-US" sz="36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601200" y="1524000"/>
            <a:ext cx="2346960" cy="5486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খ্রিষ্টান ধর্ম গ্রহণ </a:t>
            </a:r>
            <a:endParaRPr lang="en-US" sz="36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839200" y="4282440"/>
            <a:ext cx="3002280" cy="5486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খ্যাতি অর্জনের চেষ্টা </a:t>
            </a:r>
            <a:endParaRPr lang="en-US" sz="36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58240" y="5273040"/>
            <a:ext cx="2346960" cy="5486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শ্রেষ্ঠ সৃষ্টি </a:t>
            </a:r>
            <a:endParaRPr lang="en-US" sz="36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1249680"/>
            <a:ext cx="2346960" cy="5486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প্রবর্তক </a:t>
            </a:r>
            <a:endParaRPr lang="en-US" sz="36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192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E0E9BB-D242-4154-9387-6233115994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2BE0E9BB-D242-4154-9387-6233115994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2BE0E9BB-D242-4154-9387-6233115994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C5DF75-5199-4A17-B410-B178CC4B3C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E0C5DF75-5199-4A17-B410-B178CC4B3C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E0C5DF75-5199-4A17-B410-B178CC4B3C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921625-2FBF-43C9-B494-4C7A5E9999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5C921625-2FBF-43C9-B494-4C7A5E9999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5C921625-2FBF-43C9-B494-4C7A5E9999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ACF194-AA62-40F8-BB9E-6C2CC10722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CEACF194-AA62-40F8-BB9E-6C2CC10722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graphicEl>
                                              <a:dgm id="{CEACF194-AA62-40F8-BB9E-6C2CC10722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D4D67F-C095-493B-8AAF-D427ECFE37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FAD4D67F-C095-493B-8AAF-D427ECFE37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FAD4D67F-C095-493B-8AAF-D427ECFE37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E48439-573E-4EC8-B6E0-BAD77B02AF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graphicEl>
                                              <a:dgm id="{42E48439-573E-4EC8-B6E0-BAD77B02AF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graphicEl>
                                              <a:dgm id="{42E48439-573E-4EC8-B6E0-BAD77B02AF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3D1B1B-D9DE-4082-AC39-D1BE1D9F4B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D73D1B1B-D9DE-4082-AC39-D1BE1D9F4B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D73D1B1B-D9DE-4082-AC39-D1BE1D9F4B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E6FDBE-65F8-4D09-A50A-B4B3D0437A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graphicEl>
                                              <a:dgm id="{E1E6FDBE-65F8-4D09-A50A-B4B3D0437A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E1E6FDBE-65F8-4D09-A50A-B4B3D0437A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D7F35E-AB7E-469F-BA52-DF139BB82A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graphicEl>
                                              <a:dgm id="{2BD7F35E-AB7E-469F-BA52-DF139BB82A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graphicEl>
                                              <a:dgm id="{2BD7F35E-AB7E-469F-BA52-DF139BB82A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CC9AC1-F5EB-4710-949D-EF6B2E0F4F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graphicEl>
                                              <a:dgm id="{52CC9AC1-F5EB-4710-949D-EF6B2E0F4F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graphicEl>
                                              <a:dgm id="{52CC9AC1-F5EB-4710-949D-EF6B2E0F4F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2BD59B-ED22-42B0-9CEE-0874D174B6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graphicEl>
                                              <a:dgm id="{B42BD59B-ED22-42B0-9CEE-0874D174B6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graphicEl>
                                              <a:dgm id="{B42BD59B-ED22-42B0-9CEE-0874D174B6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2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034971" y="116114"/>
            <a:ext cx="3759200" cy="75474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আবৃত্তি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9314" y="1204685"/>
            <a:ext cx="4934857" cy="50167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F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এতক্ষণে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”-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অরিন্দম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কহিলা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বিষাদে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জানিনু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কেমনে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আসি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লক্ষ্মণ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পশিল</a:t>
            </a:r>
            <a:endParaRPr lang="en-US" sz="32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রক্ষপুরে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!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হায়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তাত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উচিত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তব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নিকষা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সতী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জননী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!</a:t>
            </a:r>
          </a:p>
          <a:p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সহোদর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রক্ষঃশ্রেষ্ঠ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!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শূলিশম্ভুনিভ</a:t>
            </a:r>
            <a:endParaRPr lang="en-US" sz="32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কুম্ভকর্ণ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!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ভ্রাতৃপুত্র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বাসববিজয়ী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!</a:t>
            </a:r>
          </a:p>
          <a:p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নিজগৃহপথ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তাত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দেখাও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তস্করে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চণ্ডালে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বসাও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আনি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রাজার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আলয়ে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নাহি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গঞ্জি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endParaRPr lang="en-US" sz="32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পিতৃতুল্য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ছাড়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যাব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অস্ত্রাগারে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31430" y="1364339"/>
            <a:ext cx="5341256" cy="4524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F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পাঠাইব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রামানুজে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শমন-ভবনে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লঙ্কার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কলঙ্ক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আজি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ভঞ্জিব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আহবে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।”</a:t>
            </a:r>
          </a:p>
          <a:p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উত্তরিলা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বিভীষণ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“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বৃথা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সাধনা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ধীমান্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‌।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রাঘবদাস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প্রকারে</a:t>
            </a:r>
            <a:endParaRPr lang="en-US" sz="32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তাঁহার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বিপক্ষ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করিব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রক্ষিতে</a:t>
            </a:r>
            <a:endParaRPr lang="en-US" sz="32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অনুরোধ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?”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উত্তরিলা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কাতরে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রাবণি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;-</a:t>
            </a:r>
          </a:p>
          <a:p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পিতৃব্য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তব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ইচ্ছি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মরিবারে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!</a:t>
            </a:r>
          </a:p>
          <a:p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রাঘবের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দাস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কেমনে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মুখে </a:t>
            </a:r>
            <a:endParaRPr lang="en-US" sz="32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আনিলে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তাত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কহ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দাসেরে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!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16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302758" y="109182"/>
            <a:ext cx="4776717" cy="7233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40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জেনে</a:t>
            </a:r>
            <a:r>
              <a:rPr lang="en-US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নিই</a:t>
            </a:r>
            <a:r>
              <a:rPr lang="en-US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7420" y="1241946"/>
            <a:ext cx="3108960" cy="545911"/>
          </a:xfrm>
          <a:prstGeom prst="rect">
            <a:avLst/>
          </a:prstGeom>
          <a:solidFill>
            <a:schemeClr val="bg2">
              <a:alpha val="98000"/>
            </a:schemeClr>
          </a:solidFill>
          <a:ln>
            <a:solidFill>
              <a:srgbClr val="00B0F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1800000" lon="0" rev="0"/>
            </a:camera>
            <a:lightRig rig="threePt" dir="t"/>
          </a:scene3d>
          <a:sp3d z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এতক্ষণে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28446" y="1241946"/>
            <a:ext cx="7526741" cy="545911"/>
          </a:xfrm>
          <a:prstGeom prst="rect">
            <a:avLst/>
          </a:prstGeom>
          <a:solidFill>
            <a:schemeClr val="bg2">
              <a:alpha val="98000"/>
            </a:schemeClr>
          </a:solidFill>
          <a:ln>
            <a:solidFill>
              <a:srgbClr val="00B0F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1800000" lon="0" rev="0"/>
            </a:camera>
            <a:lightRig rig="threePt" dir="t"/>
          </a:scene3d>
          <a:sp3d z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এতক্ষণ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7420" y="1924334"/>
            <a:ext cx="3125338" cy="545911"/>
          </a:xfrm>
          <a:prstGeom prst="rect">
            <a:avLst/>
          </a:prstGeom>
          <a:solidFill>
            <a:schemeClr val="bg2">
              <a:alpha val="98000"/>
            </a:schemeClr>
          </a:solidFill>
          <a:ln>
            <a:solidFill>
              <a:srgbClr val="00B0F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1800000" lon="0" rev="0"/>
            </a:camera>
            <a:lightRig rig="threePt" dir="t"/>
          </a:scene3d>
          <a:sp3d z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অরিন্দম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28446" y="1924334"/>
            <a:ext cx="7526741" cy="545911"/>
          </a:xfrm>
          <a:prstGeom prst="rect">
            <a:avLst/>
          </a:prstGeom>
          <a:solidFill>
            <a:schemeClr val="bg2">
              <a:alpha val="98000"/>
            </a:schemeClr>
          </a:solidFill>
          <a:ln>
            <a:solidFill>
              <a:srgbClr val="00B0F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1800000" lon="0" rev="0"/>
            </a:camera>
            <a:lightRig rig="threePt" dir="t"/>
          </a:scene3d>
          <a:sp3d z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অরিকে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দুশমনকে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দমন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মেঘনাদ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7420" y="2606722"/>
            <a:ext cx="3125338" cy="545911"/>
          </a:xfrm>
          <a:prstGeom prst="rect">
            <a:avLst/>
          </a:prstGeom>
          <a:solidFill>
            <a:schemeClr val="bg2">
              <a:alpha val="98000"/>
            </a:schemeClr>
          </a:solidFill>
          <a:ln>
            <a:solidFill>
              <a:srgbClr val="00B0F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1800000" lon="0" rev="0"/>
            </a:camera>
            <a:lightRig rig="threePt" dir="t"/>
          </a:scene3d>
          <a:sp3d z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পশিল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28446" y="2606722"/>
            <a:ext cx="7526741" cy="545911"/>
          </a:xfrm>
          <a:prstGeom prst="rect">
            <a:avLst/>
          </a:prstGeom>
          <a:solidFill>
            <a:schemeClr val="bg2">
              <a:alpha val="98000"/>
            </a:schemeClr>
          </a:solidFill>
          <a:ln>
            <a:solidFill>
              <a:srgbClr val="00B0F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1800000" lon="0" rev="0"/>
            </a:camera>
            <a:lightRig rig="threePt" dir="t"/>
          </a:scene3d>
          <a:sp3d z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প্রবেশ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7420" y="3289110"/>
            <a:ext cx="3125338" cy="545911"/>
          </a:xfrm>
          <a:prstGeom prst="rect">
            <a:avLst/>
          </a:prstGeom>
          <a:solidFill>
            <a:schemeClr val="bg2">
              <a:alpha val="98000"/>
            </a:schemeClr>
          </a:solidFill>
          <a:ln>
            <a:solidFill>
              <a:srgbClr val="00B0F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1800000" lon="0" rev="0"/>
            </a:camera>
            <a:lightRig rig="threePt" dir="t"/>
          </a:scene3d>
          <a:sp3d z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রক্ষপুরে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28446" y="3289110"/>
            <a:ext cx="7526741" cy="545911"/>
          </a:xfrm>
          <a:prstGeom prst="rect">
            <a:avLst/>
          </a:prstGeom>
          <a:solidFill>
            <a:schemeClr val="bg2">
              <a:alpha val="98000"/>
            </a:schemeClr>
          </a:solidFill>
          <a:ln>
            <a:solidFill>
              <a:srgbClr val="00B0F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1800000" lon="0" rev="0"/>
            </a:camera>
            <a:lightRig rig="threePt" dir="t"/>
          </a:scene3d>
          <a:sp3d z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রাক্ষসদের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পুরী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নিকুম্ভিলা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যজ্ঞাগারে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7420" y="3971498"/>
            <a:ext cx="3125338" cy="545911"/>
          </a:xfrm>
          <a:prstGeom prst="rect">
            <a:avLst/>
          </a:prstGeom>
          <a:solidFill>
            <a:schemeClr val="bg2">
              <a:alpha val="98000"/>
            </a:schemeClr>
          </a:solidFill>
          <a:ln>
            <a:solidFill>
              <a:srgbClr val="00B0F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1800000" lon="0" rev="0"/>
            </a:camera>
            <a:lightRig rig="threePt" dir="t"/>
          </a:scene3d>
          <a:sp3d z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28446" y="3971498"/>
            <a:ext cx="7526741" cy="545911"/>
          </a:xfrm>
          <a:prstGeom prst="rect">
            <a:avLst/>
          </a:prstGeom>
          <a:solidFill>
            <a:schemeClr val="bg2">
              <a:alpha val="98000"/>
            </a:schemeClr>
          </a:solidFill>
          <a:ln>
            <a:solidFill>
              <a:srgbClr val="00B0F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1800000" lon="0" rev="0"/>
            </a:camera>
            <a:lightRig rig="threePt" dir="t"/>
          </a:scene3d>
          <a:sp3d z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পিতৃব্য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চাচা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7420" y="4722125"/>
            <a:ext cx="3125338" cy="545911"/>
          </a:xfrm>
          <a:prstGeom prst="rect">
            <a:avLst/>
          </a:prstGeom>
          <a:solidFill>
            <a:schemeClr val="bg2">
              <a:alpha val="98000"/>
            </a:schemeClr>
          </a:solidFill>
          <a:ln>
            <a:solidFill>
              <a:srgbClr val="00B0F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1800000" lon="0" rev="0"/>
            </a:camera>
            <a:lightRig rig="threePt" dir="t"/>
          </a:scene3d>
          <a:sp3d z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রক্ষপুরে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128446" y="4722125"/>
            <a:ext cx="7526741" cy="545911"/>
          </a:xfrm>
          <a:prstGeom prst="rect">
            <a:avLst/>
          </a:prstGeom>
          <a:solidFill>
            <a:schemeClr val="bg2">
              <a:alpha val="98000"/>
            </a:schemeClr>
          </a:solidFill>
          <a:ln>
            <a:solidFill>
              <a:srgbClr val="00B0F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1800000" lon="0" rev="0"/>
            </a:camera>
            <a:lightRig rig="threePt" dir="t"/>
          </a:scene3d>
          <a:sp3d z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নিকুম্ভিলা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যজ্ঞাগারে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128446" y="5472752"/>
            <a:ext cx="7526741" cy="545911"/>
          </a:xfrm>
          <a:prstGeom prst="rect">
            <a:avLst/>
          </a:prstGeom>
          <a:solidFill>
            <a:schemeClr val="bg2">
              <a:alpha val="98000"/>
            </a:schemeClr>
          </a:solidFill>
          <a:ln>
            <a:solidFill>
              <a:srgbClr val="00B0F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1800000" lon="0" rev="0"/>
            </a:camera>
            <a:lightRig rig="threePt" dir="t"/>
          </a:scene3d>
          <a:sp3d z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চোর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77420" y="5472752"/>
            <a:ext cx="3125338" cy="545911"/>
          </a:xfrm>
          <a:prstGeom prst="rect">
            <a:avLst/>
          </a:prstGeom>
          <a:solidFill>
            <a:schemeClr val="bg2">
              <a:alpha val="98000"/>
            </a:schemeClr>
          </a:solidFill>
          <a:ln>
            <a:solidFill>
              <a:srgbClr val="00B0F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1800000" lon="0" rev="0"/>
            </a:camera>
            <a:lightRig rig="threePt" dir="t"/>
          </a:scene3d>
          <a:sp3d z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তস্কর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79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7" grpId="0" animBg="1"/>
      <p:bldP spid="18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5349921" y="150127"/>
            <a:ext cx="1897039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1132764" y="1023584"/>
            <a:ext cx="10331354" cy="41549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কবিতাংশে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উল্লিখিত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চরিত্রগুলোর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পারষ্পরিক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68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196</TotalTime>
  <Words>307</Words>
  <Application>Microsoft Office PowerPoint</Application>
  <PresentationFormat>Widescreen</PresentationFormat>
  <Paragraphs>72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NikoshBAN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ASUS-PC</dc:creator>
  <cp:lastModifiedBy>ASUS-PC</cp:lastModifiedBy>
  <cp:revision>26</cp:revision>
  <dcterms:created xsi:type="dcterms:W3CDTF">2016-08-23T00:03:43Z</dcterms:created>
  <dcterms:modified xsi:type="dcterms:W3CDTF">2020-09-14T16:23:39Z</dcterms:modified>
</cp:coreProperties>
</file>