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sldIdLst>
    <p:sldId id="257" r:id="rId4"/>
    <p:sldId id="303" r:id="rId5"/>
    <p:sldId id="262" r:id="rId6"/>
    <p:sldId id="260" r:id="rId7"/>
    <p:sldId id="261" r:id="rId8"/>
    <p:sldId id="297" r:id="rId9"/>
    <p:sldId id="298" r:id="rId10"/>
    <p:sldId id="299" r:id="rId11"/>
    <p:sldId id="302" r:id="rId12"/>
    <p:sldId id="300" r:id="rId13"/>
    <p:sldId id="301" r:id="rId14"/>
    <p:sldId id="268" r:id="rId15"/>
    <p:sldId id="26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9" r:id="rId24"/>
    <p:sldId id="293" r:id="rId25"/>
    <p:sldId id="30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0" y="21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56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0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58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3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002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9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02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03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50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677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9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267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98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674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283726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07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2540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77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036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60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78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54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52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464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30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044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868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443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9963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58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249549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5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524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9341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4040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7766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50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1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03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7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070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30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06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91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D13A6-9DA7-4C33-B850-A858CB7214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1629DF3-1E49-4C2A-9483-E5CC773A8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4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nut 1"/>
          <p:cNvSpPr/>
          <p:nvPr/>
        </p:nvSpPr>
        <p:spPr>
          <a:xfrm>
            <a:off x="2935935" y="304800"/>
            <a:ext cx="6324600" cy="6324600"/>
          </a:xfrm>
          <a:prstGeom prst="donut">
            <a:avLst>
              <a:gd name="adj" fmla="val 21528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</a:t>
            </a:r>
            <a:r>
              <a:rPr lang="en-US" sz="9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837" y="1867437"/>
            <a:ext cx="3462488" cy="293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282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3008" y="1927538"/>
            <a:ext cx="4060507" cy="4419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814016" y="2819401"/>
            <a:ext cx="3496043" cy="2015787"/>
          </a:xfrm>
          <a:prstGeom prst="rightArrow">
            <a:avLst/>
          </a:prstGeom>
          <a:solidFill>
            <a:srgbClr val="66FF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Stunned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894546" y="0"/>
            <a:ext cx="4468969" cy="2175457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Shocked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055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850006" y="2845159"/>
            <a:ext cx="4163839" cy="2589726"/>
          </a:xfrm>
          <a:prstGeom prst="rightArrow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 ordinary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59" y="2460894"/>
            <a:ext cx="5699760" cy="4151376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5310059" y="309094"/>
            <a:ext cx="6516709" cy="1828800"/>
          </a:xfrm>
          <a:prstGeom prst="wave">
            <a:avLst>
              <a:gd name="adj1" fmla="val 9479"/>
              <a:gd name="adj2" fmla="val -7116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Unusual/ Uncommon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34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 Arrow 3"/>
          <p:cNvSpPr/>
          <p:nvPr/>
        </p:nvSpPr>
        <p:spPr>
          <a:xfrm>
            <a:off x="6611815" y="0"/>
            <a:ext cx="5144086" cy="2349305"/>
          </a:xfrm>
          <a:prstGeom prst="left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Power of mind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702" y="2574389"/>
            <a:ext cx="6355199" cy="3925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Striped Right Arrow 2"/>
          <p:cNvSpPr/>
          <p:nvPr/>
        </p:nvSpPr>
        <p:spPr>
          <a:xfrm>
            <a:off x="633046" y="3587261"/>
            <a:ext cx="4459459" cy="2278966"/>
          </a:xfrm>
          <a:prstGeom prst="striped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Determination</a:t>
            </a:r>
          </a:p>
        </p:txBody>
      </p:sp>
    </p:spTree>
    <p:extLst>
      <p:ext uri="{BB962C8B-B14F-4D97-AF65-F5344CB8AC3E}">
        <p14:creationId xmlns:p14="http://schemas.microsoft.com/office/powerpoint/2010/main" val="175886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306" y="323557"/>
            <a:ext cx="4585773" cy="62108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781822" y="2025748"/>
            <a:ext cx="6054302" cy="2308324"/>
          </a:xfrm>
          <a:prstGeom prst="rect">
            <a:avLst/>
          </a:prstGeom>
          <a:solidFill>
            <a:srgbClr val="92D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Let’s read the text</a:t>
            </a:r>
            <a:endParaRPr lang="en-US" sz="7200" b="1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6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097" y="0"/>
            <a:ext cx="6068200" cy="6858000"/>
          </a:xfrm>
          <a:prstGeom prst="rect">
            <a:avLst/>
          </a:prstGeom>
        </p:spPr>
      </p:pic>
      <p:sp>
        <p:nvSpPr>
          <p:cNvPr id="7" name="Sun 6"/>
          <p:cNvSpPr/>
          <p:nvPr/>
        </p:nvSpPr>
        <p:spPr>
          <a:xfrm>
            <a:off x="4052042" y="3276600"/>
            <a:ext cx="685800" cy="684094"/>
          </a:xfrm>
          <a:prstGeom prst="su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5500" y="3617259"/>
            <a:ext cx="1882588" cy="685800"/>
          </a:xfrm>
          <a:prstGeom prst="round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Khulna Division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38088" y="3960694"/>
            <a:ext cx="1869136" cy="0"/>
          </a:xfrm>
          <a:prstGeom prst="straightConnector1">
            <a:avLst/>
          </a:prstGeom>
          <a:ln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1405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236561"/>
            <a:ext cx="6189713" cy="404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150125" y="5946596"/>
            <a:ext cx="11891748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There is a small village called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Bhabanipur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in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Jhenaidah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236561"/>
            <a:ext cx="5400476" cy="4045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3191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125" y="5236906"/>
            <a:ext cx="1189174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this ordinary village, there lives an extraordinary woman named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Akhter Maya. </a:t>
            </a: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Shamima’s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willpower and determination have made her extraordinary.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8299939" y="571288"/>
            <a:ext cx="3278752" cy="42602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86344" y="728827"/>
            <a:ext cx="3152633" cy="3945184"/>
          </a:xfrm>
          <a:prstGeom prst="rightArrow">
            <a:avLst/>
          </a:prstGeom>
          <a:solidFill>
            <a:srgbClr val="7030A0"/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extra ordinary woman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977" y="364746"/>
            <a:ext cx="4797083" cy="467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776" y="5211892"/>
            <a:ext cx="11891748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has seen the most cruel aspect of life. But the cruelty could not defeat her spirit. 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She has 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come out as a winner, defying all the odds of life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9"/>
          <a:stretch/>
        </p:blipFill>
        <p:spPr>
          <a:xfrm>
            <a:off x="2013216" y="253219"/>
            <a:ext cx="7840050" cy="4698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94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40" y="5225540"/>
            <a:ext cx="1205552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is now 32 years old. She has only one son named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Ashikur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Rahman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Kanok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She runs a small boutique called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‘</a:t>
            </a:r>
            <a:r>
              <a:rPr lang="en-US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Oikko</a:t>
            </a:r>
            <a:r>
              <a:rPr lang="en-U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Nari</a:t>
            </a:r>
            <a:r>
              <a:rPr lang="en-U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Kollyan</a:t>
            </a:r>
            <a:r>
              <a:rPr lang="en-U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Shangstha</a:t>
            </a:r>
            <a:r>
              <a:rPr lang="en-US" sz="32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’ </a:t>
            </a:r>
            <a:r>
              <a:rPr lang="en-US" sz="3200" i="1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 her village.</a:t>
            </a:r>
            <a:endParaRPr lang="en-US" sz="32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" y="197034"/>
            <a:ext cx="6049303" cy="4396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/>
          <p:cNvGrpSpPr/>
          <p:nvPr/>
        </p:nvGrpSpPr>
        <p:grpSpPr>
          <a:xfrm>
            <a:off x="7078904" y="95532"/>
            <a:ext cx="4740060" cy="4599299"/>
            <a:chOff x="7078904" y="95532"/>
            <a:chExt cx="4740060" cy="4599299"/>
          </a:xfrm>
        </p:grpSpPr>
        <p:sp>
          <p:nvSpPr>
            <p:cNvPr id="5" name="Donut 4"/>
            <p:cNvSpPr/>
            <p:nvPr/>
          </p:nvSpPr>
          <p:spPr>
            <a:xfrm rot="16200000">
              <a:off x="7149284" y="25152"/>
              <a:ext cx="4599299" cy="4740060"/>
            </a:xfrm>
            <a:prstGeom prst="donut">
              <a:avLst>
                <a:gd name="adj" fmla="val 21528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bn-IN" sz="48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ঐক্য নারী কল্যাণ সংস্থা</a:t>
              </a:r>
              <a:endPara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5650" y="1448228"/>
              <a:ext cx="1616523" cy="19398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80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657" y="229890"/>
            <a:ext cx="5628631" cy="5351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Rectangle 1"/>
          <p:cNvSpPr/>
          <p:nvPr/>
        </p:nvSpPr>
        <p:spPr>
          <a:xfrm>
            <a:off x="65895" y="5701500"/>
            <a:ext cx="12055524" cy="10772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7940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Let’s hear from </a:t>
            </a:r>
            <a:r>
              <a:rPr lang="en-US" sz="3200" dirty="0" err="1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how she succeeded in setting up her boutique.</a:t>
            </a:r>
            <a:endParaRPr lang="en-US" sz="3200" dirty="0">
              <a:solidFill>
                <a:srgbClr val="231F2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1106905" y="229890"/>
            <a:ext cx="4140344" cy="53513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0132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524001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 </a:t>
            </a:r>
          </a:p>
          <a:p>
            <a:pPr>
              <a:buNone/>
            </a:pPr>
            <a:r>
              <a:rPr lang="en-US" dirty="0" smtClean="0"/>
              <a:t>       </a:t>
            </a:r>
            <a:r>
              <a:rPr lang="en-US" sz="4800" b="1" dirty="0" err="1">
                <a:ln w="12700">
                  <a:solidFill>
                    <a:srgbClr val="00B05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Sabuj</a:t>
            </a:r>
            <a:r>
              <a:rPr lang="en-US" sz="4800" b="1" dirty="0">
                <a:ln w="12700">
                  <a:solidFill>
                    <a:srgbClr val="00B050"/>
                  </a:solidFill>
                  <a:prstDash val="solid"/>
                </a:ln>
                <a:solidFill>
                  <a:srgbClr val="66FF66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Kumar Das</a:t>
            </a:r>
            <a:endParaRPr lang="en-US" b="1" dirty="0" smtClean="0">
              <a:ln w="12700">
                <a:solidFill>
                  <a:srgbClr val="00B050"/>
                </a:solidFill>
                <a:prstDash val="solid"/>
              </a:ln>
              <a:solidFill>
                <a:srgbClr val="66FF66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 English</a:t>
            </a:r>
          </a:p>
          <a:p>
            <a:pPr>
              <a:buNone/>
            </a:pPr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Attaka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K. Ali Pilot High School</a:t>
            </a:r>
          </a:p>
          <a:p>
            <a:pPr>
              <a:buNone/>
            </a:pP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Fakirhat</a:t>
            </a:r>
            <a:r>
              <a:rPr lang="en-US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Bagerhat</a:t>
            </a:r>
            <a:endParaRPr lang="en-US" sz="4000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sabujeti2000@gmail.com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1" y="434181"/>
            <a:ext cx="2607733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3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895" y="5195069"/>
            <a:ext cx="12055524" cy="15696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92100" marR="26670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Shamima</a:t>
            </a:r>
            <a:r>
              <a:rPr lang="en-US" sz="3200" dirty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started to tell us her story. Listening to her, we were stunned and at the same time our hearts were filled with admiration for her</a:t>
            </a:r>
            <a:r>
              <a:rPr lang="en-US" sz="3200" dirty="0" smtClean="0">
                <a:solidFill>
                  <a:srgbClr val="231F2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089" y="98476"/>
            <a:ext cx="8154329" cy="40598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946" r="21597"/>
          <a:stretch/>
        </p:blipFill>
        <p:spPr bwMode="auto">
          <a:xfrm>
            <a:off x="65895" y="98476"/>
            <a:ext cx="3774585" cy="49882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4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6404"/>
            <a:ext cx="12084424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questions.</a:t>
            </a:r>
            <a:endParaRPr lang="en-US" sz="3200" b="1" cap="none" spc="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318079"/>
            <a:ext cx="12084424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What type of village does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live in?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12012"/>
            <a:ext cx="12084424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What do the people of ‘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Bhabanipur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 village usually do?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09160"/>
            <a:ext cx="12084424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What has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done to make herself extraordinary?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4210586"/>
            <a:ext cx="12084424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How long ago did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begin to tell her story?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007734"/>
            <a:ext cx="12084424" cy="584775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What did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dream of?</a:t>
            </a:r>
            <a:endParaRPr lang="en-US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771335" y="0"/>
            <a:ext cx="6091311" cy="1472294"/>
          </a:xfrm>
          <a:prstGeom prst="leftRightArrow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GROUP WORK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26" y="2108768"/>
            <a:ext cx="12084424" cy="255454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Write a paragraph about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from your imagination. In your paragraph write </a:t>
            </a:r>
            <a:r>
              <a:rPr lang="en-US" sz="40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“What </a:t>
            </a:r>
            <a:r>
              <a:rPr lang="en-US" sz="4000" b="1" i="1" dirty="0" err="1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Shamima</a:t>
            </a:r>
            <a:r>
              <a:rPr lang="en-US" sz="4000" b="1" i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should do for the good of her own family as well as the other families in the village</a:t>
            </a:r>
            <a:r>
              <a:rPr lang="en-US" sz="4000" b="1" dirty="0" smtClean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" y="8313"/>
            <a:ext cx="12191999" cy="6849687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695459" y="2292439"/>
            <a:ext cx="8397025" cy="4307983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Write fifteen sentences about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Shamima’s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struggles.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7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828801"/>
            <a:ext cx="6125458" cy="45881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895600" y="457201"/>
            <a:ext cx="571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66FF33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020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8166" y="1249632"/>
            <a:ext cx="53992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sz="4800" b="1" u="sng" kern="0" dirty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r>
              <a:rPr lang="en-US" sz="4800" b="1" u="sng" kern="0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endParaRPr lang="en-US" sz="4800" b="1" u="sng" kern="0" dirty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92228" y="3067265"/>
            <a:ext cx="9391414" cy="187743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After this lesson the students will</a:t>
            </a:r>
            <a:r>
              <a:rPr kumimoji="0" lang="en-US" sz="3200" b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be able</a:t>
            </a:r>
            <a:r>
              <a:rPr lang="en-US" sz="32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to-</a:t>
            </a:r>
            <a:endParaRPr kumimoji="0" lang="en-US" sz="3200" b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kern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read and understand text through silent reading.</a:t>
            </a:r>
            <a:endParaRPr lang="en-US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2. </a:t>
            </a:r>
            <a:r>
              <a:rPr lang="en-US" sz="2800" b="1" kern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 from the alternatives. </a:t>
            </a:r>
            <a:endParaRPr kumimoji="0" lang="en-US" sz="2800" b="1" u="none" strike="noStrike" kern="0" cap="none" spc="0" normalizeH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3. ask and answer questions.</a:t>
            </a:r>
          </a:p>
        </p:txBody>
      </p:sp>
    </p:spTree>
    <p:extLst>
      <p:ext uri="{BB962C8B-B14F-4D97-AF65-F5344CB8AC3E}">
        <p14:creationId xmlns:p14="http://schemas.microsoft.com/office/powerpoint/2010/main" val="404627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800" y="1596980"/>
            <a:ext cx="7317724" cy="487626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605306" y="141667"/>
            <a:ext cx="10251584" cy="1584101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the picture &amp; try to guess our today’s topic</a:t>
            </a:r>
            <a:endParaRPr 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967333"/>
            <a:ext cx="12192000" cy="92333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Our today’s lesson is…</a:t>
            </a:r>
            <a:endParaRPr lang="en-U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072" y="2023305"/>
            <a:ext cx="9621846" cy="3967222"/>
          </a:xfrm>
          <a:prstGeom prst="trapezoid">
            <a:avLst>
              <a:gd name="adj" fmla="val 74419"/>
            </a:avLst>
          </a:prstGeom>
          <a:ln>
            <a:solidFill>
              <a:schemeClr val="tx1"/>
            </a:solidFill>
          </a:ln>
          <a:scene3d>
            <a:camera prst="perspectiveRelaxedModerately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beginning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en-US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Flash back</a:t>
            </a:r>
            <a:endParaRPr lang="en-US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Unit-5, Lesson-1 &amp; 2</a:t>
            </a:r>
          </a:p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23" y="127088"/>
            <a:ext cx="4988553" cy="2485399"/>
          </a:xfrm>
          <a:prstGeom prst="rect">
            <a:avLst/>
          </a:prstGeom>
          <a:scene3d>
            <a:camera prst="perspectiveRelaxed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8206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8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333501" y="328098"/>
            <a:ext cx="3314700" cy="1524000"/>
          </a:xfrm>
          <a:prstGeom prst="wedgeEllipseCallout">
            <a:avLst>
              <a:gd name="adj1" fmla="val -47591"/>
              <a:gd name="adj2" fmla="val 92052"/>
            </a:avLst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6845" y="2492374"/>
            <a:ext cx="5594011" cy="419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777906" y="3733800"/>
            <a:ext cx="2870295" cy="1752600"/>
          </a:xfrm>
          <a:prstGeom prst="rightArrow">
            <a:avLst/>
          </a:prstGeom>
          <a:solidFill>
            <a:srgbClr val="66FF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Typical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Up Ribbon 4"/>
          <p:cNvSpPr/>
          <p:nvPr/>
        </p:nvSpPr>
        <p:spPr>
          <a:xfrm>
            <a:off x="5124450" y="785611"/>
            <a:ext cx="6336406" cy="1171977"/>
          </a:xfrm>
          <a:prstGeom prst="ribbon2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Usual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2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1587438" y="3505200"/>
            <a:ext cx="2984562" cy="2001838"/>
          </a:xfrm>
          <a:prstGeom prst="rightArrow">
            <a:avLst/>
          </a:prstGeom>
          <a:solidFill>
            <a:srgbClr val="00B0F0"/>
          </a:solidFill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Defying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1375" y="2163651"/>
            <a:ext cx="6185333" cy="41202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5473521" y="103031"/>
            <a:ext cx="5795493" cy="1661375"/>
          </a:xfrm>
          <a:prstGeom prst="cloudCallout">
            <a:avLst>
              <a:gd name="adj1" fmla="val -22833"/>
              <a:gd name="adj2" fmla="val 87219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Disobey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52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261" y="2178722"/>
            <a:ext cx="7177784" cy="4557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160172" y="3289423"/>
            <a:ext cx="2535696" cy="1667871"/>
          </a:xfrm>
          <a:prstGeom prst="rightArrow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Spirit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Flowchart: Stored Data 2"/>
          <p:cNvSpPr/>
          <p:nvPr/>
        </p:nvSpPr>
        <p:spPr>
          <a:xfrm>
            <a:off x="4535304" y="244699"/>
            <a:ext cx="5731099" cy="1455313"/>
          </a:xfrm>
          <a:prstGeom prst="flowChartOnlineStorag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Ego/Life force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56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4614" y="2717443"/>
            <a:ext cx="7092444" cy="3792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09093" y="4293975"/>
            <a:ext cx="3502685" cy="1667871"/>
          </a:xfrm>
          <a:prstGeom prst="rightArrow">
            <a:avLst/>
          </a:prstGeom>
          <a:solidFill>
            <a:srgbClr val="66FF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Adolescents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7400854" y="115911"/>
            <a:ext cx="4211391" cy="1996226"/>
          </a:xfrm>
          <a:prstGeom prst="wedgeEllipseCallout">
            <a:avLst>
              <a:gd name="adj1" fmla="val -71903"/>
              <a:gd name="adj2" fmla="val 6379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Juvenile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93" y="185615"/>
            <a:ext cx="4108360" cy="41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2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376</TotalTime>
  <Words>378</Words>
  <Application>Microsoft Office PowerPoint</Application>
  <PresentationFormat>Widescreen</PresentationFormat>
  <Paragraphs>54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Century Gothic</vt:lpstr>
      <vt:lpstr>Times New Roman</vt:lpstr>
      <vt:lpstr>Wingdings</vt:lpstr>
      <vt:lpstr>Wingdings 3</vt:lpstr>
      <vt:lpstr>Office Theme</vt:lpstr>
      <vt:lpstr>Wisp</vt:lpstr>
      <vt:lpstr>1_Wisp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RAJAN</dc:creator>
  <cp:lastModifiedBy>Windows User</cp:lastModifiedBy>
  <cp:revision>107</cp:revision>
  <dcterms:created xsi:type="dcterms:W3CDTF">2020-08-30T20:09:54Z</dcterms:created>
  <dcterms:modified xsi:type="dcterms:W3CDTF">2020-09-13T20:14:33Z</dcterms:modified>
</cp:coreProperties>
</file>