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94" r:id="rId2"/>
    <p:sldId id="256" r:id="rId3"/>
    <p:sldId id="257" r:id="rId4"/>
    <p:sldId id="284" r:id="rId5"/>
    <p:sldId id="280" r:id="rId6"/>
    <p:sldId id="261" r:id="rId7"/>
    <p:sldId id="306" r:id="rId8"/>
    <p:sldId id="262" r:id="rId9"/>
    <p:sldId id="295" r:id="rId10"/>
    <p:sldId id="296" r:id="rId11"/>
    <p:sldId id="297" r:id="rId12"/>
    <p:sldId id="307" r:id="rId13"/>
    <p:sldId id="298" r:id="rId14"/>
    <p:sldId id="299" r:id="rId15"/>
    <p:sldId id="300" r:id="rId16"/>
    <p:sldId id="301" r:id="rId17"/>
    <p:sldId id="302" r:id="rId18"/>
    <p:sldId id="303" r:id="rId19"/>
    <p:sldId id="305" r:id="rId20"/>
    <p:sldId id="308" r:id="rId21"/>
    <p:sldId id="278" r:id="rId22"/>
    <p:sldId id="279" r:id="rId23"/>
    <p:sldId id="258" r:id="rId24"/>
  </p:sldIdLst>
  <p:sldSz cx="100584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122363"/>
            <a:ext cx="854964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602038"/>
            <a:ext cx="75438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5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4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365125"/>
            <a:ext cx="2168843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365125"/>
            <a:ext cx="6380798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7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432800" y="6235700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নাসরিন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066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63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709740"/>
            <a:ext cx="86753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4589465"/>
            <a:ext cx="86753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1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1825625"/>
            <a:ext cx="427482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1825625"/>
            <a:ext cx="427482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36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365127"/>
            <a:ext cx="867537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681163"/>
            <a:ext cx="425517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505075"/>
            <a:ext cx="425517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681163"/>
            <a:ext cx="42761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505075"/>
            <a:ext cx="427613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7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34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55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57200"/>
            <a:ext cx="32440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987427"/>
            <a:ext cx="509206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057400"/>
            <a:ext cx="32440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47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57200"/>
            <a:ext cx="32440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987427"/>
            <a:ext cx="5092065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057400"/>
            <a:ext cx="32440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2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365127"/>
            <a:ext cx="86753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1825625"/>
            <a:ext cx="86753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6356352"/>
            <a:ext cx="2263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624BA-2DE1-4BCB-AE1A-19C6E1A52AE1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6356352"/>
            <a:ext cx="339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6356352"/>
            <a:ext cx="2263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FB5CE-1A66-42D0-B8C2-CBDEFA5545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211FF64-CAEC-406D-B908-25B9094D32A1}"/>
              </a:ext>
            </a:extLst>
          </p:cNvPr>
          <p:cNvSpPr/>
          <p:nvPr userDrawn="1"/>
        </p:nvSpPr>
        <p:spPr>
          <a:xfrm>
            <a:off x="104453" y="117566"/>
            <a:ext cx="9830152" cy="66228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584" tIns="50292" rIns="100584" bIns="50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80"/>
          </a:p>
        </p:txBody>
      </p:sp>
    </p:spTree>
    <p:extLst>
      <p:ext uri="{BB962C8B-B14F-4D97-AF65-F5344CB8AC3E}">
        <p14:creationId xmlns:p14="http://schemas.microsoft.com/office/powerpoint/2010/main" val="277679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128789"/>
            <a:ext cx="9826580" cy="66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3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" y="896991"/>
            <a:ext cx="3423544" cy="4082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608" y="5237171"/>
            <a:ext cx="342354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কালঃ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১৮১৫ - ১৮৫২</a:t>
            </a:r>
            <a:endParaRPr lang="en-US" sz="28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D76D292-9C48-4984-9F46-2E45EA5F1A40}"/>
              </a:ext>
            </a:extLst>
          </p:cNvPr>
          <p:cNvSpPr txBox="1"/>
          <p:nvPr/>
        </p:nvSpPr>
        <p:spPr>
          <a:xfrm>
            <a:off x="4156400" y="956855"/>
            <a:ext cx="5193661" cy="48936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লর্ড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বায়রনের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অ্যাডা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লাভলেস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চার্লজ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ব্যাবেজের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এনালিটিক্যাল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ইঞ্জিনকে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লাগানোর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প্রোগ্রামিং-এর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আসেন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ধারণার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প্রবর্তক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১৮৪২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ব্যাবেজ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তুরিন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বক্তব্য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অ্যাডা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লাভলেস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ব্যাবেজের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সহায়তায়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ধারাটি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বর্ণনার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এটিকে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ক্রমাঙ্কিত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মৃত্যুর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১০০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১৯৫৩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আবারো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বিজ্ঞানীরা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অ্যাডা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লাভলেস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আসলে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অ্যালগরিদম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প্রোগ্রামিংয়ের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ধারণাটাই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56079" y="244953"/>
            <a:ext cx="342354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অ্যাডা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লাভলেস</a:t>
            </a:r>
            <a:endParaRPr lang="en-US" sz="28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01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25" y="1209883"/>
            <a:ext cx="3102535" cy="3335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ACD382-410B-4EA9-B351-4D91D298F049}"/>
              </a:ext>
            </a:extLst>
          </p:cNvPr>
          <p:cNvSpPr txBox="1"/>
          <p:nvPr/>
        </p:nvSpPr>
        <p:spPr>
          <a:xfrm>
            <a:off x="2525013" y="321973"/>
            <a:ext cx="475941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জেমস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ক্লার্ক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ম্যাক্সওয়েল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3917" y="4973318"/>
            <a:ext cx="324035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কালঃ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১৮31 - ১৮79</a:t>
            </a:r>
            <a:endParaRPr lang="en-US" sz="28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63719" y="1209152"/>
            <a:ext cx="4446891" cy="3841755"/>
            <a:chOff x="4563719" y="1209152"/>
            <a:chExt cx="4446891" cy="384175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8E298600-2EB0-431B-A0D1-DB66613146EC}"/>
                </a:ext>
              </a:extLst>
            </p:cNvPr>
            <p:cNvSpPr txBox="1"/>
            <p:nvPr/>
          </p:nvSpPr>
          <p:spPr>
            <a:xfrm>
              <a:off x="4563719" y="1209152"/>
              <a:ext cx="4446891" cy="22467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বিজ্ঞানী</a:t>
              </a:r>
              <a:r>
                <a:rPr lang="en-US" sz="2800" dirty="0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জেমস</a:t>
              </a:r>
              <a:r>
                <a:rPr lang="en-US" sz="2800" dirty="0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ক্লার্ক</a:t>
              </a:r>
              <a:r>
                <a:rPr lang="en-US" sz="2800" dirty="0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ম্যাক্সওয়েল</a:t>
              </a:r>
              <a:r>
                <a:rPr lang="en-US" sz="2800" dirty="0" smtClean="0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তড়ি</a:t>
              </a:r>
              <a:r>
                <a:rPr lang="en-US" sz="2800" dirty="0" smtClean="0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ৎ </a:t>
              </a:r>
              <a:r>
                <a:rPr lang="en-US" sz="2800" dirty="0" err="1" smtClean="0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চৌম্বকীয়</a:t>
              </a:r>
              <a:r>
                <a:rPr lang="en-US" sz="2800" dirty="0" smtClean="0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বলের</a:t>
              </a:r>
              <a:r>
                <a:rPr lang="en-US" sz="2800" dirty="0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ধারণা</a:t>
              </a:r>
              <a:r>
                <a:rPr lang="en-US" sz="2800" dirty="0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প্রকাশ</a:t>
              </a:r>
              <a:r>
                <a:rPr lang="en-US" sz="2800" dirty="0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করেন</a:t>
              </a:r>
              <a:r>
                <a:rPr lang="en-US" sz="2800" dirty="0" smtClean="0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800" dirty="0" err="1" smtClean="0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তড়ি</a:t>
              </a:r>
              <a:r>
                <a:rPr lang="en-US" sz="2800" dirty="0" smtClean="0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ৎ </a:t>
              </a:r>
              <a:r>
                <a:rPr lang="en-US" sz="2800" dirty="0" err="1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চৌম্বকীয়</a:t>
              </a:r>
              <a:r>
                <a:rPr lang="en-US" sz="2800" dirty="0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বলের</a:t>
              </a:r>
              <a:r>
                <a:rPr lang="en-US" sz="2800" dirty="0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ধারণা</a:t>
              </a:r>
              <a:r>
                <a:rPr lang="en-US" sz="2800" dirty="0" smtClean="0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বিনা</a:t>
              </a:r>
              <a:r>
                <a:rPr lang="en-US" sz="2800" dirty="0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তারে</a:t>
              </a:r>
              <a:r>
                <a:rPr lang="en-US" sz="2800" dirty="0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বার্তা</a:t>
              </a:r>
              <a:r>
                <a:rPr lang="en-US" sz="2800" dirty="0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প্রেরণের</a:t>
              </a:r>
              <a:r>
                <a:rPr lang="en-US" sz="2800" dirty="0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2800" dirty="0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সম্ভাবনাকে</a:t>
              </a:r>
              <a:r>
                <a:rPr lang="en-US" sz="2800" dirty="0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তুলে</a:t>
              </a:r>
              <a:r>
                <a:rPr lang="en-US" sz="2800" dirty="0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ধরে</a:t>
              </a:r>
              <a:r>
                <a:rPr lang="en-US" sz="2800" dirty="0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4" t="13091" r="4208" b="12171"/>
            <a:stretch/>
          </p:blipFill>
          <p:spPr>
            <a:xfrm>
              <a:off x="4563719" y="3455921"/>
              <a:ext cx="4446891" cy="15949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5600177" y="5201738"/>
            <a:ext cx="282260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চৌম্বকীয়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24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98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15910" y="1378038"/>
            <a:ext cx="9800822" cy="0"/>
          </a:xfrm>
          <a:prstGeom prst="line">
            <a:avLst/>
          </a:prstGeom>
          <a:ln w="76200"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90175" y="90153"/>
            <a:ext cx="32454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9342" y="5308455"/>
            <a:ext cx="8030624" cy="707886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চার্লস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ব্যাবেজ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নামগুলো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xmlns:lc="http://schemas.openxmlformats.org/drawingml/2006/lockedCanvas" id="{1262F6C6-6DE5-49E6-9BED-8BD1BC63A2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06" y="1750084"/>
            <a:ext cx="4417454" cy="3186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08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" y="1493949"/>
            <a:ext cx="2884868" cy="28977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D0242B7-5320-4400-9954-3B9BC7186007}"/>
              </a:ext>
            </a:extLst>
          </p:cNvPr>
          <p:cNvSpPr txBox="1"/>
          <p:nvPr/>
        </p:nvSpPr>
        <p:spPr>
          <a:xfrm>
            <a:off x="4004102" y="1592150"/>
            <a:ext cx="5539143" cy="3539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বিনা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তারে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বার্তা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প্রেরণে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বাঙালী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জগদীশ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বসু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১৮৯৫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অতিক্ষুদ্র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প্রেরণে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সার্বজনীন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পায়নি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9567" y="528034"/>
            <a:ext cx="387654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জগদীশ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বসু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285" y="4496483"/>
            <a:ext cx="324035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কালঃ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১৮58 - 1937</a:t>
            </a:r>
            <a:endParaRPr lang="en-US" sz="24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24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4" y="1369650"/>
            <a:ext cx="2601532" cy="3031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8A71051-4978-4947-B9CA-163B11DAE7CC}"/>
              </a:ext>
            </a:extLst>
          </p:cNvPr>
          <p:cNvSpPr txBox="1"/>
          <p:nvPr/>
        </p:nvSpPr>
        <p:spPr>
          <a:xfrm>
            <a:off x="4422972" y="1546756"/>
            <a:ext cx="4264748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বেতার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বার্তা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প্রেরণে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সার্বজনীন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ইতালির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গুগলিয়েলমো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মার্কনি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বেতার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আবিষ্কারক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9566" y="385700"/>
            <a:ext cx="466215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গুগলিয়েলমো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মার্কনি</a:t>
            </a:r>
            <a:endParaRPr lang="en-US" sz="40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0614" y="4599972"/>
            <a:ext cx="270456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কালঃ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১৮৭৪ - 1937</a:t>
            </a:r>
            <a:endParaRPr lang="en-US" sz="24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8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90" y="1305328"/>
            <a:ext cx="3921438" cy="4116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756079" y="296214"/>
            <a:ext cx="440457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রেমন্ড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স্যামুয়েল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টমলিনসন</a:t>
            </a:r>
            <a:endParaRPr lang="en-US" sz="40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1774" y="1305328"/>
            <a:ext cx="4597758" cy="48320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বিশ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শতকের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ষাট-সত্তরের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দশকে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প্রটোকল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আরপানেট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আবিষ্কৃত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আন্তঃসংযোগ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বিকশিত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১৯৭১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আরপানেটে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পত্রালাপের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আমেরিকার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প্রোগ্রামার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রেমন্ড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স্যামুয়েল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টমলিনসন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তিনিই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89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2" y="1614779"/>
            <a:ext cx="2704563" cy="2761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81050" y="4635133"/>
            <a:ext cx="270456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কালঃ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১৯৫৫ - ২০১১</a:t>
            </a:r>
            <a:endParaRPr lang="en-US" sz="24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97446E2-E661-40B0-8A79-2E9672ACA63C}"/>
              </a:ext>
            </a:extLst>
          </p:cNvPr>
          <p:cNvSpPr txBox="1"/>
          <p:nvPr/>
        </p:nvSpPr>
        <p:spPr>
          <a:xfrm>
            <a:off x="4108361" y="1614779"/>
            <a:ext cx="5409126" cy="35394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স্টিভ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জবস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স্টিভ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জজনিয়াক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রোনাল্ড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ওয়েনে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১৯৭৬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এ্যাপল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প্রতিষ্ঠানটি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এ্যাপলের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পার্সোনাল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নানান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বিকশিত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3200" i="0" u="none" strike="noStrike" kern="120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7595" y="373488"/>
            <a:ext cx="419851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স্টিভ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জবস</a:t>
            </a:r>
            <a:endParaRPr lang="en-US" sz="48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845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" y="1457715"/>
            <a:ext cx="2807595" cy="3539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C3F2830-E0F7-496C-8742-37D93C3C4310}"/>
              </a:ext>
            </a:extLst>
          </p:cNvPr>
          <p:cNvSpPr txBox="1"/>
          <p:nvPr/>
        </p:nvSpPr>
        <p:spPr>
          <a:xfrm>
            <a:off x="3544012" y="1457715"/>
            <a:ext cx="6076506" cy="35394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১৯৮১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আইবিএম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কোম্পানী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বানানো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পার্সোনাল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উইলিয়াম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হেনরি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গেটস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বন্ধুদের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মাইক্রোসফটকে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বিকশিত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এমএস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ডস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উইন্ডোজ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উইন্ডোজ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0E310C3-AB63-41BA-A3A5-7279278C7A99}"/>
              </a:ext>
            </a:extLst>
          </p:cNvPr>
          <p:cNvSpPr txBox="1"/>
          <p:nvPr/>
        </p:nvSpPr>
        <p:spPr>
          <a:xfrm>
            <a:off x="2203383" y="274983"/>
            <a:ext cx="545011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উইলিয়াম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হেনরি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গেটস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365" y="5333491"/>
            <a:ext cx="2717443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১৯৫৫ </a:t>
            </a:r>
            <a:r>
              <a:rPr lang="en-US" sz="20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২৮ </a:t>
            </a:r>
            <a:r>
              <a:rPr lang="en-US" sz="20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endParaRPr lang="en-US" sz="20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9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29" y="1742895"/>
            <a:ext cx="3619500" cy="260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D79A780-E17A-4E39-A5E2-2E916510095E}"/>
              </a:ext>
            </a:extLst>
          </p:cNvPr>
          <p:cNvSpPr/>
          <p:nvPr/>
        </p:nvSpPr>
        <p:spPr>
          <a:xfrm>
            <a:off x="4108254" y="1742895"/>
            <a:ext cx="5679583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ব্রিটি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ম্পিউটার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্ঞানী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স্যার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োথি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টিম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বার্নাস-লি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Hyper Text Transfer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Protocal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(http) 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্থাপনার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করেন।তিনি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World Wide Web 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www) </a:t>
            </a:r>
            <a:r>
              <a:rPr lang="as-IN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নক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CE6FD27-3B4E-447F-8185-26B854E1FE83}"/>
              </a:ext>
            </a:extLst>
          </p:cNvPr>
          <p:cNvSpPr/>
          <p:nvPr/>
        </p:nvSpPr>
        <p:spPr>
          <a:xfrm>
            <a:off x="2446986" y="357056"/>
            <a:ext cx="561747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স্যার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as-IN" sz="4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োথি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বার্নাস-লি</a:t>
            </a:r>
            <a:endParaRPr lang="en-US" sz="48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329" y="4625083"/>
            <a:ext cx="349081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১৯৫৫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endParaRPr lang="en-US" sz="28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042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12" y="1432547"/>
            <a:ext cx="2540000" cy="3220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55D0353-4CAA-4322-BECC-CE1792DD6742}"/>
              </a:ext>
            </a:extLst>
          </p:cNvPr>
          <p:cNvSpPr txBox="1"/>
          <p:nvPr/>
        </p:nvSpPr>
        <p:spPr>
          <a:xfrm>
            <a:off x="3614058" y="1544898"/>
            <a:ext cx="5632973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মাধ্যমের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ফেসবুক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হ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র্ভার্ড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্থী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মার্ক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জুকারবার্গ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ও ত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ধুর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 ত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ফেসবুকের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াংলাদেশে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অনেকেই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সামাজ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াধ্যম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রেন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623E53-F565-45A1-9B02-E721C0F1233B}"/>
              </a:ext>
            </a:extLst>
          </p:cNvPr>
          <p:cNvSpPr txBox="1"/>
          <p:nvPr/>
        </p:nvSpPr>
        <p:spPr>
          <a:xfrm>
            <a:off x="3182512" y="330879"/>
            <a:ext cx="365167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র্ক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জুকারবার্গ</a:t>
            </a:r>
            <a:endParaRPr lang="en-US" sz="48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512" y="5134536"/>
            <a:ext cx="230543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১৪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১৯৮৪</a:t>
            </a:r>
            <a:endParaRPr lang="en-US" sz="28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88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C05BB99-6856-4773-8E88-B4852052EA59}"/>
              </a:ext>
            </a:extLst>
          </p:cNvPr>
          <p:cNvSpPr txBox="1"/>
          <p:nvPr/>
        </p:nvSpPr>
        <p:spPr>
          <a:xfrm>
            <a:off x="3899451" y="1770823"/>
            <a:ext cx="2842591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96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 সবাইকে</a:t>
            </a:r>
            <a:endParaRPr lang="en-US" sz="396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0AAF39-F7D5-44C9-99EC-D46D03E51B6F}"/>
              </a:ext>
            </a:extLst>
          </p:cNvPr>
          <p:cNvSpPr txBox="1"/>
          <p:nvPr/>
        </p:nvSpPr>
        <p:spPr>
          <a:xfrm>
            <a:off x="3162727" y="275981"/>
            <a:ext cx="3697525" cy="1323439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7200" b="1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37" y="1428017"/>
            <a:ext cx="6929106" cy="4522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81207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41668" y="1249249"/>
            <a:ext cx="9800822" cy="0"/>
          </a:xfrm>
          <a:prstGeom prst="line">
            <a:avLst/>
          </a:prstGeom>
          <a:ln w="76200"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528811" y="154547"/>
            <a:ext cx="2975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9098" y="4937801"/>
            <a:ext cx="8139448" cy="13234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686277" indent="-686277" algn="ctr">
              <a:lnSpc>
                <a:spcPts val="4800"/>
              </a:lnSpc>
              <a:defRPr/>
            </a:pP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উল্লেখযোগ্য 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ব্যাক্তি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রা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কোন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কোন বিষয়ে </a:t>
            </a:r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রেখেছে 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তা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5" y="1420622"/>
            <a:ext cx="6787166" cy="33188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20719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9727BA57-4924-4AEE-A8C4-FDFBD02AD6A5}"/>
              </a:ext>
            </a:extLst>
          </p:cNvPr>
          <p:cNvSpPr/>
          <p:nvPr/>
        </p:nvSpPr>
        <p:spPr>
          <a:xfrm>
            <a:off x="3637769" y="227201"/>
            <a:ext cx="2551044" cy="94753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15910" y="1378038"/>
            <a:ext cx="9800822" cy="0"/>
          </a:xfrm>
          <a:prstGeom prst="line">
            <a:avLst/>
          </a:prstGeom>
          <a:ln w="76200"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6067" y="1918952"/>
            <a:ext cx="8281115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 smtClean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ধারণার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প্রবর্তক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lvl="0"/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চৌম্বকীয়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lvl="0" defTabSz="914400">
              <a:buSzPct val="152000"/>
              <a:defRPr/>
            </a:pP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৪। http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পূর্ণরূপ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lvl="0" defTabSz="914400">
              <a:buSzPct val="152000"/>
              <a:defRPr/>
            </a:pP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৫। www-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lvl="0"/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বিনা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তারে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বার্তা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প্রেরণে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বিজ্ঞানীর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295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="" xmlns:a16="http://schemas.microsoft.com/office/drawing/2014/main" id="{927F292D-E822-4691-A767-CCA6B79CC2A1}"/>
              </a:ext>
            </a:extLst>
          </p:cNvPr>
          <p:cNvSpPr/>
          <p:nvPr/>
        </p:nvSpPr>
        <p:spPr>
          <a:xfrm>
            <a:off x="3431986" y="333563"/>
            <a:ext cx="2988366" cy="1005840"/>
          </a:xfrm>
          <a:prstGeom prst="round2Diag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6304374-29AE-4BCD-A76F-9470DEA94DE3}"/>
              </a:ext>
            </a:extLst>
          </p:cNvPr>
          <p:cNvSpPr/>
          <p:nvPr/>
        </p:nvSpPr>
        <p:spPr>
          <a:xfrm>
            <a:off x="412124" y="5492111"/>
            <a:ext cx="8577330" cy="68480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686277" indent="-686277">
              <a:lnSpc>
                <a:spcPct val="150000"/>
              </a:lnSpc>
              <a:defRPr/>
            </a:pPr>
            <a:r>
              <a:rPr lang="bn-BD" sz="28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উল্লেখযোগ্য ব্যাক্তি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রা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কোন বিষয়ে অবদান 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রেখেছে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5758" y="1635616"/>
            <a:ext cx="9800822" cy="0"/>
          </a:xfrm>
          <a:prstGeom prst="line">
            <a:avLst/>
          </a:prstGeom>
          <a:ln w="76200"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59" y="1931830"/>
            <a:ext cx="6452316" cy="344437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798021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2266" y="347408"/>
            <a:ext cx="4405863" cy="1015663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60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390" y="1473154"/>
            <a:ext cx="6958817" cy="4579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7630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="" xmlns:a16="http://schemas.microsoft.com/office/drawing/2014/main" id="{0EA33993-8B04-406E-8423-C6172BBF75F1}"/>
              </a:ext>
            </a:extLst>
          </p:cNvPr>
          <p:cNvSpPr/>
          <p:nvPr/>
        </p:nvSpPr>
        <p:spPr>
          <a:xfrm>
            <a:off x="241817" y="3576608"/>
            <a:ext cx="4702378" cy="2251946"/>
          </a:xfrm>
          <a:prstGeom prst="round2DiagRect">
            <a:avLst>
              <a:gd name="adj1" fmla="val 0"/>
              <a:gd name="adj2" fmla="val 0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28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নাসরিন সুলতানা</a:t>
            </a:r>
          </a:p>
          <a:p>
            <a:pPr algn="ctr"/>
            <a:r>
              <a:rPr lang="bn-BD" sz="352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308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nasrinict81@gmail.com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="" xmlns:a16="http://schemas.microsoft.com/office/drawing/2014/main" id="{8F96503A-E240-4BBB-90F5-93B0EA16F6E2}"/>
              </a:ext>
            </a:extLst>
          </p:cNvPr>
          <p:cNvSpPr/>
          <p:nvPr/>
        </p:nvSpPr>
        <p:spPr>
          <a:xfrm>
            <a:off x="3925731" y="197692"/>
            <a:ext cx="2405270" cy="638900"/>
          </a:xfrm>
          <a:prstGeom prst="round2Diag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28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28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8C88DE7-2EE2-4721-871F-53E236C221DA}"/>
              </a:ext>
            </a:extLst>
          </p:cNvPr>
          <p:cNvSpPr/>
          <p:nvPr/>
        </p:nvSpPr>
        <p:spPr>
          <a:xfrm>
            <a:off x="942368" y="5762491"/>
            <a:ext cx="7359707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বর্ডার গার্ড পাবলিক স্কুল এন্ড কলেজ, বিজিবি ময়মনসিংহ।</a:t>
            </a:r>
            <a:endParaRPr lang="en-US" sz="32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="" xmlns:a16="http://schemas.microsoft.com/office/drawing/2014/main" id="{C0AD1A46-7356-4EF1-9684-8BC7FB291327}"/>
              </a:ext>
            </a:extLst>
          </p:cNvPr>
          <p:cNvSpPr/>
          <p:nvPr/>
        </p:nvSpPr>
        <p:spPr>
          <a:xfrm>
            <a:off x="5355037" y="3480242"/>
            <a:ext cx="4490863" cy="2348313"/>
          </a:xfrm>
          <a:prstGeom prst="round2DiagRect">
            <a:avLst>
              <a:gd name="adj1" fmla="val 0"/>
              <a:gd name="adj2" fmla="val 0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: ১০ম</a:t>
            </a:r>
          </a:p>
          <a:p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		: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en-US" sz="3200" b="1" dirty="0" smtClean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  :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</a:p>
          <a:p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		: 45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lang="en-US" sz="32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944195" y="1043189"/>
            <a:ext cx="0" cy="46363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002" y="836592"/>
            <a:ext cx="2071398" cy="2383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26" y="815589"/>
            <a:ext cx="2545797" cy="25457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545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9685" y="5216884"/>
            <a:ext cx="6387921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8350" y="228926"/>
            <a:ext cx="5227536" cy="7017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96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এসো এবার একটি ভিডিও দেখি?</a:t>
            </a:r>
            <a:endParaRPr lang="en-US" sz="396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533" y="2170577"/>
            <a:ext cx="6375042" cy="1017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67248" y="5155329"/>
            <a:ext cx="631279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40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ICT+Personals+(তথ্য+ও+যোগাযোগ+প্রযুক্তির+বিকাশে+উল্লেখযোগ্য+ব্যক্তিত্ব)[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8081" y="1135247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6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3258" y="399245"/>
            <a:ext cx="6825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দেখাচ্ছি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28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56" y="1180042"/>
            <a:ext cx="7168704" cy="477913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51460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D1A5485-695B-40CB-A14A-B9DE15CEBDB6}"/>
              </a:ext>
            </a:extLst>
          </p:cNvPr>
          <p:cNvSpPr txBox="1"/>
          <p:nvPr/>
        </p:nvSpPr>
        <p:spPr>
          <a:xfrm>
            <a:off x="592427" y="1799601"/>
            <a:ext cx="8847787" cy="4491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48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48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6277" indent="-686277">
              <a:lnSpc>
                <a:spcPct val="150000"/>
              </a:lnSpc>
              <a:defRPr/>
            </a:pPr>
            <a:r>
              <a:rPr lang="en-US" sz="308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১</a:t>
            </a:r>
            <a:r>
              <a:rPr lang="en-US" sz="308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80" b="1" dirty="0" err="1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08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80" b="1" dirty="0" err="1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08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080" b="1" dirty="0" err="1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08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াশে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</a:t>
            </a:r>
            <a:r>
              <a:rPr lang="as-IN" sz="32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খযো</a:t>
            </a:r>
            <a:r>
              <a:rPr lang="as-IN" sz="32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ব্যক্তিবর্গ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6277" indent="-686277">
              <a:lnSpc>
                <a:spcPct val="150000"/>
              </a:lnSpc>
              <a:defRPr/>
            </a:pP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686277" indent="-686277">
              <a:lnSpc>
                <a:spcPct val="150000"/>
              </a:lnSpc>
              <a:defRPr/>
            </a:pPr>
            <a:r>
              <a:rPr lang="en-US" sz="308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২</a:t>
            </a:r>
            <a:r>
              <a:rPr lang="bn-BD" sz="308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উল্লেখযোগ্য 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ব্যাক্তি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রা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কোন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কোন বিষয়ে অবদান রেখেছে তা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marL="686277" indent="-686277">
              <a:lnSpc>
                <a:spcPct val="150000"/>
              </a:lnSpc>
              <a:defRPr/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28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19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18072" y="241243"/>
            <a:ext cx="21226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>
                <a:solidFill>
                  <a:sysClr val="windowText" lastClr="000000"/>
                </a:solidFill>
              </a:ln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15910" y="1378038"/>
            <a:ext cx="9800822" cy="0"/>
          </a:xfrm>
          <a:prstGeom prst="line">
            <a:avLst/>
          </a:prstGeom>
          <a:ln w="76200"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09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18" y="1833763"/>
            <a:ext cx="7096258" cy="4061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619518" y="810127"/>
            <a:ext cx="683868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44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8500830">
            <a:off x="27328" y="902461"/>
            <a:ext cx="1878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2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554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52" y="1384943"/>
            <a:ext cx="3255810" cy="3586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330522" y="1384943"/>
            <a:ext cx="4852115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িউটারের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চার্লস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ব্যাবেজ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প্রকৌশলী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গণিতবিদ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াঁকে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িউটারের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as-IN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as-IN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িফারেন্স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১৯৯১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লন্ডনের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জাদুঘরে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র্ণনা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</a:t>
            </a:r>
            <a:r>
              <a:rPr lang="as-IN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ঞ্জিন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সঠিকভাবে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পরব</a:t>
            </a:r>
            <a:r>
              <a:rPr lang="as-IN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্তীতে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এনালিটিক্যাল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রেন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01532" y="386366"/>
            <a:ext cx="502276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িউটারের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চার্লস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ব্যাবেজ</a:t>
            </a:r>
            <a:endParaRPr lang="en-US" sz="28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7352" y="5262928"/>
            <a:ext cx="325581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কালঃ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১৭৯১ - ১৮৭১</a:t>
            </a:r>
            <a:endParaRPr lang="en-US" sz="28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86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943" y="1438997"/>
            <a:ext cx="4043967" cy="3385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800px-LondonScienceMuseumsReplicaDifferenceEng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141" y="1438997"/>
            <a:ext cx="4024648" cy="34522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252470" y="5166400"/>
            <a:ext cx="287198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ডিফারে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নস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ই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ঞ্জি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ন  </a:t>
            </a:r>
            <a:endParaRPr lang="en-US" sz="32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2310" y="5166401"/>
            <a:ext cx="349017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এনালিটিক্যাল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5775" y="343834"/>
            <a:ext cx="466215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চার্লস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ব্যাবেজ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endParaRPr lang="en-US" sz="36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35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2270</TotalTime>
  <Words>911</Words>
  <Application>Microsoft Office PowerPoint</Application>
  <PresentationFormat>Custom</PresentationFormat>
  <Paragraphs>70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Lotus Computer</cp:lastModifiedBy>
  <cp:revision>868</cp:revision>
  <dcterms:created xsi:type="dcterms:W3CDTF">2018-01-16T14:35:24Z</dcterms:created>
  <dcterms:modified xsi:type="dcterms:W3CDTF">2020-09-14T05:15:23Z</dcterms:modified>
</cp:coreProperties>
</file>