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64" r:id="rId8"/>
    <p:sldId id="265" r:id="rId9"/>
    <p:sldId id="266" r:id="rId10"/>
    <p:sldId id="282" r:id="rId11"/>
    <p:sldId id="267" r:id="rId12"/>
    <p:sldId id="274" r:id="rId13"/>
    <p:sldId id="268" r:id="rId14"/>
    <p:sldId id="273" r:id="rId15"/>
    <p:sldId id="284" r:id="rId16"/>
    <p:sldId id="270" r:id="rId17"/>
    <p:sldId id="283" r:id="rId18"/>
    <p:sldId id="279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6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2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4000">
              <a:schemeClr val="accent4">
                <a:lumMod val="40000"/>
                <a:lumOff val="60000"/>
              </a:schemeClr>
            </a:gs>
            <a:gs pos="69000">
              <a:schemeClr val="accent6">
                <a:lumMod val="40000"/>
                <a:lumOff val="60000"/>
              </a:schemeClr>
            </a:gs>
            <a:gs pos="9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4C1B-525C-406C-8DF8-BE53AE921CF6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98290-7DF3-4A16-B974-5BDACC73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1142629"/>
            <a:ext cx="7758546" cy="5715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1" y="415636"/>
            <a:ext cx="10196945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7030A0"/>
              </a:gs>
              <a:gs pos="69000">
                <a:schemeClr val="accent4">
                  <a:lumMod val="50000"/>
                </a:schemeClr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726" y="5388758"/>
            <a:ext cx="897774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পাখিটা ছানাদের 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5363" y="363274"/>
            <a:ext cx="43364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 b="44501"/>
          <a:stretch/>
        </p:blipFill>
        <p:spPr>
          <a:xfrm>
            <a:off x="3402267" y="1372879"/>
            <a:ext cx="5179647" cy="34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5008616"/>
            <a:ext cx="111667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নবিজি বললেন, ছানা দুইটিকে বাচাঁতে হবে। বাসাটা আগের জায়গায় রেখে এসো। লোকটি তার ভুল বুঝতে পারল। নবিজির কথামতো কাজ করল।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27" y="316345"/>
            <a:ext cx="6528958" cy="435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47776" y="1416517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7776" y="2747359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7776" y="4062511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7474" y="5402648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81" y="2704112"/>
            <a:ext cx="1808896" cy="1262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81" y="4167236"/>
            <a:ext cx="1808896" cy="1107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082" y="5457380"/>
            <a:ext cx="1749363" cy="1122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981" y="1257681"/>
            <a:ext cx="1831566" cy="13259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37964" y="318655"/>
            <a:ext cx="229985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445" y="245071"/>
            <a:ext cx="424292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শব্দ মিল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6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28959 0.4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9753 -0.19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9414 0.2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756 -0.35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namganj\Desktop\pintu\picture\New folder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43504"/>
            <a:ext cx="4087092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amganj\Desktop\pintu\picture\New folder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96" y="2976418"/>
            <a:ext cx="4145497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unamganj\Desktop\pintu\picture\New folder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22" y="2950336"/>
            <a:ext cx="4145497" cy="260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22" y="207870"/>
            <a:ext cx="4145497" cy="262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85455" y="5761855"/>
            <a:ext cx="924626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মা পাখি তার বাচ্চাদের ভালবাসে।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84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1900" y="432787"/>
            <a:ext cx="516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8829" y="2162178"/>
            <a:ext cx="200890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6162" y="3706949"/>
            <a:ext cx="1933528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4089" y="2162178"/>
            <a:ext cx="8589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1643" y="2162178"/>
            <a:ext cx="79265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1643" y="2162178"/>
            <a:ext cx="79265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2492" y="3706949"/>
            <a:ext cx="93057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1643" y="3706949"/>
            <a:ext cx="7342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1643" y="3702184"/>
            <a:ext cx="7342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16797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33945 -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17539 -0.002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4753 0.0025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9" y="5696634"/>
            <a:ext cx="101394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৬০ পৃষ্টা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18" y="954789"/>
            <a:ext cx="3370282" cy="433516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696" y="931203"/>
            <a:ext cx="3279068" cy="4358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5718" y="201352"/>
            <a:ext cx="691704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52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9" y="1228221"/>
            <a:ext cx="10918851" cy="5170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4443" y="290945"/>
            <a:ext cx="86431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/>
          <a:stretch/>
        </p:blipFill>
        <p:spPr>
          <a:xfrm>
            <a:off x="3778114" y="900547"/>
            <a:ext cx="4635771" cy="5602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255" y="249383"/>
            <a:ext cx="6179127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1655" y="2370431"/>
            <a:ext cx="6705600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মহানবির নাম ------------মুহাম্মদ (স)।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 পাখিটা বাচ্চাদের-----------করল।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লোকটি নিজের ---------বুঝতে পারল।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পাখির ছানা দুটিকে ------------হবে।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8348" y="2370431"/>
            <a:ext cx="1569267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2982" y="647352"/>
            <a:ext cx="205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1655" y="672456"/>
            <a:ext cx="84097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খালি জয়গায় ঠিক মতো শব্দ বসাও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298" y="5544048"/>
            <a:ext cx="730642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মিলিয়ে নিই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3595 0.14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33125 0.147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39922 -0.193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1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32682 -0.193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210" y="3193794"/>
            <a:ext cx="7820890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বাসায় কয়টি ছাঁনা আছে? 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তোমাদের এই পাঠের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নাম কী?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997526"/>
            <a:ext cx="7696200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0" y="355344"/>
            <a:ext cx="2022549" cy="2528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1782" y="3214255"/>
            <a:ext cx="5818909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বাবিয়াচং, হবিগঞ্জ।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982" y="3629891"/>
            <a:ext cx="4835236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প্রথম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আমার বাংলা বই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45" y="481004"/>
            <a:ext cx="2085110" cy="241451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8531" y="918820"/>
            <a:ext cx="254923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0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84909"/>
            <a:ext cx="9240981" cy="116997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13800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3855" y="0"/>
            <a:ext cx="12178145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139792"/>
            <a:ext cx="6191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368601"/>
            <a:ext cx="7696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চল একটি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গজল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শোনি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92D050"/>
              </a:gs>
              <a:gs pos="34000">
                <a:srgbClr val="7030A0"/>
              </a:gs>
              <a:gs pos="69000">
                <a:schemeClr val="accent4">
                  <a:lumMod val="50000"/>
                </a:schemeClr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আমি চাঁদকে বলি তুমি সুন্দর নও । ৩ বছরের শিশুর কন্ঠে ভাইরাল  আম্মু l নতুন ইসলামিক গজল  Islamic Song-1_x264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45332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300" y="174059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চল আমরা কিছু ছবি দেখি</a:t>
            </a:r>
          </a:p>
        </p:txBody>
      </p:sp>
      <p:pic>
        <p:nvPicPr>
          <p:cNvPr id="3" name="Picture 2" descr="C:\Users\Sunamganj\Desktop\pintu\picture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3037"/>
            <a:ext cx="3581400" cy="2369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amganj\Desktop\pintu\picture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2" y="999468"/>
            <a:ext cx="3309514" cy="23533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34221"/>
            <a:ext cx="3581401" cy="239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60" y="3525199"/>
            <a:ext cx="3307114" cy="2421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309" y="6062478"/>
            <a:ext cx="767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4048" y="6109480"/>
            <a:ext cx="618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4193" y="6081583"/>
            <a:ext cx="8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পাখি, পশু, মানুষ সব জীবই তার সন্তানকে ভালোবাসেন।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1" y="6081583"/>
            <a:ext cx="741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তোমাদের মাকে ভালোবাসো?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7118" y="232946"/>
            <a:ext cx="750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199" y="5142564"/>
            <a:ext cx="659476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8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à¦à¦ à¦®à¦¾ à¦¦à¦¿à¦¬à¦¸: à¦®à¦§à§à¦° à¦à¦®à¦¾à¦° à¦®à¦¾à¦¯à¦¼à§à¦° à¦¹à¦¾à¦¸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1332"/>
            <a:ext cx="6594764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590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2073" y="758280"/>
            <a:ext cx="559723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018" y="2410691"/>
            <a:ext cx="8575963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শোনাঃ গল্পকথা শুনে বুঝতে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২.৪.১ বলাঃ গল্পকথা বলতে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২.৪.১ পড়াঃ গল্পকথা পড়তে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লেখাঃ নির্বাচিত যুক্ত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ঞ্জন ভেঙ্গে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2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35" y="402962"/>
            <a:ext cx="6497783" cy="4108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6472" y="5073364"/>
            <a:ext cx="1130531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মহানবি হযরত মুহাম্মদ (স) সাথীদের নিয়ে বসে আছেন। এমন সময় একটি লোক এলো। হাতে একটি পাখির বাসা। বাসায় দুইটি ছানা।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2" y="900547"/>
            <a:ext cx="1822006" cy="162104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45" y="262049"/>
            <a:ext cx="5015346" cy="3882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06644" y="4498537"/>
            <a:ext cx="106680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নবিজি দেখলেন, কাছেই মা পাখিটা ঊড়ছে। তিনি লোকটিকে কাছে ডাকলেন। তারপর পাখির বাসাটি রাখতে বললেন। তাকে দূরে সরে যেতে বললেন। লোকটি সরে গেল।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18" y="295491"/>
            <a:ext cx="4479781" cy="4479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78873" y="5070763"/>
            <a:ext cx="11028219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পাখিটা কাছে এলো। বাচ্চাদের আদর করল। ডানা দিয়ে তাদের ঢেকে রাখল। মহানবি (স) বললেন, দেখ, মায়ের কতো ভালোবাসা।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91"/>
            </a:avLst>
          </a:prstGeom>
          <a:gradFill>
            <a:gsLst>
              <a:gs pos="0">
                <a:srgbClr val="C00000"/>
              </a:gs>
              <a:gs pos="34000">
                <a:srgbClr val="92D050"/>
              </a:gs>
              <a:gs pos="69000">
                <a:srgbClr val="00B050"/>
              </a:gs>
              <a:gs pos="90000">
                <a:srgbClr val="00206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338</Words>
  <Application>Microsoft Office PowerPoint</Application>
  <PresentationFormat>Widescreen</PresentationFormat>
  <Paragraphs>65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47</cp:revision>
  <dcterms:created xsi:type="dcterms:W3CDTF">2020-09-08T08:03:49Z</dcterms:created>
  <dcterms:modified xsi:type="dcterms:W3CDTF">2020-09-14T06:48:57Z</dcterms:modified>
</cp:coreProperties>
</file>