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57" r:id="rId3"/>
    <p:sldId id="258" r:id="rId4"/>
    <p:sldId id="259" r:id="rId5"/>
    <p:sldId id="278" r:id="rId6"/>
    <p:sldId id="260" r:id="rId7"/>
    <p:sldId id="267" r:id="rId8"/>
    <p:sldId id="283" r:id="rId9"/>
    <p:sldId id="279" r:id="rId10"/>
    <p:sldId id="266" r:id="rId11"/>
    <p:sldId id="280" r:id="rId12"/>
    <p:sldId id="269" r:id="rId13"/>
    <p:sldId id="281" r:id="rId14"/>
    <p:sldId id="271" r:id="rId15"/>
    <p:sldId id="272" r:id="rId16"/>
    <p:sldId id="273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246" autoAdjust="0"/>
  </p:normalViewPr>
  <p:slideViewPr>
    <p:cSldViewPr snapToGrid="0">
      <p:cViewPr varScale="1">
        <p:scale>
          <a:sx n="66" d="100"/>
          <a:sy n="66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8AE3D-B44F-4B85-B286-C908B881DAD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655C5-6826-4C84-BFFA-EE6058B6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655C5-6826-4C84-BFFA-EE6058B663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2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685B9-1690-4E30-B749-27EFA0651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F8CEE7-2464-4FE5-96B8-EA906857A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B56972-FB8E-422D-AD4E-536828977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FAF3-6B9C-4A90-8702-E0C4D3B046F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1856A6-B26B-4CEF-B27E-14687B5B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9B7C37-FC4F-42B3-BA46-90098CD8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34-E47F-456C-806F-E23B56B7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8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D82CA4-667B-4037-B554-BDEE4E5D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7AFD47-75D3-4A85-ABE0-8755451AB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8CD233-6678-4949-B144-EFDE4394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FAF3-6B9C-4A90-8702-E0C4D3B046F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722BEC-3DBA-4884-83B9-701F1B75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8EEFCC-916C-4BB4-B7C8-AC3B1E20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34-E47F-456C-806F-E23B56B7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3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4475E0C-E13E-45E5-A6A9-ABA7C5DD6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B712F2-79C5-4A71-A35D-5F4F75885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6D715-45E1-4837-88D7-67DCE976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FAF3-6B9C-4A90-8702-E0C4D3B046F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3D6CA1-7877-46E0-B808-80BA27D5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07EC70-1D1F-4844-85F1-E40EF5AE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34-E47F-456C-806F-E23B56B7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5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783C7-08F6-40A5-965B-9B5F3547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A87312-8F7E-48B2-B961-EF83D585D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5436C7-47CC-48C7-982F-E1EA90F9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FAF3-6B9C-4A90-8702-E0C4D3B046F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2B5C98-70FB-4881-93F1-DF23FC00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A452F3-CA59-4A97-B44A-08562145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34-E47F-456C-806F-E23B56B7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1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D8AE0A-9AD6-448C-BFB3-0CF2533B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9DD1C5-26DA-4388-8D28-84BCC0095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658E6A-5D45-4B7E-9250-2FBB03B6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FAF3-6B9C-4A90-8702-E0C4D3B046F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911547-A127-4BB9-86F7-52B59A2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2182FD-8F32-42DA-800B-350C1E04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34-E47F-456C-806F-E23B56B7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3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483FC-AC44-4E2F-9F1B-341FE66B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33CEBB-FB76-477C-B5CC-9F8D64FA8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CD220D-9922-4EB6-8647-C1B44CFB7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E63FDB-921D-43D6-92CD-25DF7C04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FAF3-6B9C-4A90-8702-E0C4D3B046F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E92057-5A0A-4249-84AE-9F721D00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BBFC01-61CE-4D73-9ABD-C2EBB571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34-E47F-456C-806F-E23B56B7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0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FD4901-8272-477A-AF8B-B4D6A234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B16F7A-CD0E-4641-A093-01EF71E8F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76824E-3299-4553-99B7-D109629D9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9C4475-2DED-44D0-8CFE-9F0A2C96D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167B2F-3DD6-4575-B8D8-14A46D113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42BF69-86B7-4BC4-BCE8-A1333727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FAF3-6B9C-4A90-8702-E0C4D3B046F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9E7B9E0-FB75-4F36-A942-3B54D64D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17AD4BF-2F5B-4273-A12B-E4B6DF5B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34-E47F-456C-806F-E23B56B7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9DD2B-BFDD-49B6-BB7A-36FF4E03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0A7D28-2F9E-4D2F-AFA2-E84F8DD1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FAF3-6B9C-4A90-8702-E0C4D3B046F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19BFD6-F071-4CF5-AB4B-80BF9CAE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02DC01-0DC2-4299-B164-32663F2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34-E47F-456C-806F-E23B56B7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1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35D777-03E2-4A04-95DD-CD7CF5BD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FAF3-6B9C-4A90-8702-E0C4D3B046F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C025B8-5675-4DC9-99DC-C6C3565F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49FD7D-386D-4233-9D05-D9E8B99E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34-E47F-456C-806F-E23B56B7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7028D3-4277-4987-8C51-64C1D6F5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1E8F0-EB61-4752-A0DA-1FC5968EE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B7DDAE-F2A7-4205-9271-0185FB2E2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392F1E-83BA-4DE0-9513-B925A191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FAF3-6B9C-4A90-8702-E0C4D3B046F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795F80-C30B-4BF0-9193-D4DB03FC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6D7077-1FE7-48A5-8EEA-D31336BA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34-E47F-456C-806F-E23B56B7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1BD6DD-3406-4FC4-9F92-C3AAE2E0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2BB4EF-B9C3-4585-8BE3-89273373E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3AF557-8963-4C2B-ACE8-7D912D4DA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690CD9-5ABC-4F6E-9243-381E9C29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FAF3-6B9C-4A90-8702-E0C4D3B046F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CD1EFC-640D-4BC4-AE17-CCB03C44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55A885-2DEF-4993-BC62-6FAB0406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9834-E47F-456C-806F-E23B56B7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5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41CB43-F797-4E15-A89A-F156625F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761972-E1AC-4E93-90A4-B7FC0BD92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0EF8DE-9508-4178-81F2-4975F250A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FAF3-6B9C-4A90-8702-E0C4D3B046F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84259A-970F-4FF8-B031-FA18354DA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E8F086-F891-4BAB-8A3C-44AEA448F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9834-E47F-456C-806F-E23B56B7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3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632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2544417"/>
            <a:ext cx="45637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AB97CF-20E6-4A6E-B704-43E55AEA4E34}"/>
              </a:ext>
            </a:extLst>
          </p:cNvPr>
          <p:cNvSpPr txBox="1"/>
          <p:nvPr/>
        </p:nvSpPr>
        <p:spPr>
          <a:xfrm>
            <a:off x="1497724" y="2349062"/>
            <a:ext cx="12927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5A6384-374A-4644-BB58-67A0C0A8A5DB}"/>
              </a:ext>
            </a:extLst>
          </p:cNvPr>
          <p:cNvSpPr txBox="1"/>
          <p:nvPr/>
        </p:nvSpPr>
        <p:spPr>
          <a:xfrm>
            <a:off x="7157545" y="2159876"/>
            <a:ext cx="18603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7697" y="346841"/>
            <a:ext cx="6599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গাণিতিকভাবে</a:t>
            </a:r>
            <a:endParaRPr lang="en-US" sz="8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6621" y="2238703"/>
            <a:ext cx="7409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43" y="2317531"/>
            <a:ext cx="11824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1352" y="2191407"/>
            <a:ext cx="7567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06697" y="443036"/>
            <a:ext cx="11870823" cy="1620871"/>
            <a:chOff x="206697" y="443036"/>
            <a:chExt cx="11870823" cy="16208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9771">
              <a:off x="206697" y="443036"/>
              <a:ext cx="905727" cy="13536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9771">
              <a:off x="1088302" y="456539"/>
              <a:ext cx="905727" cy="13536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9771">
              <a:off x="1933512" y="477872"/>
              <a:ext cx="956896" cy="14301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9771">
              <a:off x="3718099" y="644526"/>
              <a:ext cx="859054" cy="13536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9771">
              <a:off x="4594650" y="710239"/>
              <a:ext cx="859054" cy="13536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9771">
              <a:off x="7876841" y="600228"/>
              <a:ext cx="859054" cy="13536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9771">
              <a:off x="8721793" y="623376"/>
              <a:ext cx="859054" cy="13536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9771">
              <a:off x="9566746" y="646525"/>
              <a:ext cx="859054" cy="135366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9771">
              <a:off x="10378904" y="671604"/>
              <a:ext cx="859054" cy="13536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9771">
              <a:off x="11218466" y="602155"/>
              <a:ext cx="859054" cy="135366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859579" y="947651"/>
              <a:ext cx="8146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9528" y="980901"/>
              <a:ext cx="19618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একত্রে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4041" y="3531476"/>
            <a:ext cx="1166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8967" y="3389586"/>
            <a:ext cx="1087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160" y="3499945"/>
            <a:ext cx="1434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53959" y="3484179"/>
            <a:ext cx="1369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8355723" y="3421117"/>
            <a:ext cx="2128345" cy="159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1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289" y="11290"/>
            <a:ext cx="12082975" cy="3127022"/>
            <a:chOff x="114045" y="128276"/>
            <a:chExt cx="11980219" cy="30100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5E8B94F-49B1-46B4-82B5-1DDA820F9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45" y="128276"/>
              <a:ext cx="1502687" cy="14973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7762B97-C753-45A1-B672-20BC164787F3}"/>
                </a:ext>
              </a:extLst>
            </p:cNvPr>
            <p:cNvSpPr txBox="1"/>
            <p:nvPr/>
          </p:nvSpPr>
          <p:spPr>
            <a:xfrm flipH="1">
              <a:off x="1445071" y="643466"/>
              <a:ext cx="6458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4959F4A-E65E-4E4D-B95C-06BCF0CD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827" y="169349"/>
              <a:ext cx="1384991" cy="138004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FF6197E-C832-49B8-90BC-D5E41AC26932}"/>
                </a:ext>
              </a:extLst>
            </p:cNvPr>
            <p:cNvSpPr txBox="1"/>
            <p:nvPr/>
          </p:nvSpPr>
          <p:spPr>
            <a:xfrm>
              <a:off x="6512409" y="700204"/>
              <a:ext cx="17899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একত্রে 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4959F4A-E65E-4E4D-B95C-06BCF0CD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923" y="169349"/>
              <a:ext cx="1413161" cy="140811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64959F4A-E65E-4E4D-B95C-06BCF0CD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409" y="198744"/>
              <a:ext cx="1383660" cy="137871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4959F4A-E65E-4E4D-B95C-06BCF0CD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428" y="1539260"/>
              <a:ext cx="1641759" cy="137293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64959F4A-E65E-4E4D-B95C-06BCF0CD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383" y="1531456"/>
              <a:ext cx="1655223" cy="138073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64959F4A-E65E-4E4D-B95C-06BCF0CD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988" y="1628847"/>
              <a:ext cx="1490483" cy="15094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64959F4A-E65E-4E4D-B95C-06BCF0CD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5686" y="286320"/>
              <a:ext cx="1446612" cy="144144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64959F4A-E65E-4E4D-B95C-06BCF0CD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867" y="264296"/>
              <a:ext cx="1446613" cy="144144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64959F4A-E65E-4E4D-B95C-06BCF0CD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651" y="287734"/>
              <a:ext cx="1446613" cy="144144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64959F4A-E65E-4E4D-B95C-06BCF0CD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036" y="1661765"/>
              <a:ext cx="1486207" cy="147654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64959F4A-E65E-4E4D-B95C-06BCF0CD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2821" y="1650515"/>
              <a:ext cx="1358612" cy="1487796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14046" y="4617156"/>
            <a:ext cx="1331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1467" y="4617156"/>
            <a:ext cx="1365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86667" y="4662311"/>
            <a:ext cx="700823" cy="133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63737" y="4617156"/>
            <a:ext cx="824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82756" y="4628444"/>
            <a:ext cx="948265" cy="131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0457" y="319314"/>
            <a:ext cx="464457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দলীয়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94414"/>
              </p:ext>
            </p:extLst>
          </p:nvPr>
        </p:nvGraphicFramePr>
        <p:xfrm>
          <a:off x="3976915" y="2365829"/>
          <a:ext cx="5050972" cy="103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609"/>
                <a:gridCol w="3295363"/>
              </a:tblGrid>
              <a:tr h="1030514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৪+১=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59168"/>
              </p:ext>
            </p:extLst>
          </p:nvPr>
        </p:nvGraphicFramePr>
        <p:xfrm>
          <a:off x="3976914" y="3381829"/>
          <a:ext cx="5036456" cy="97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/>
                <a:gridCol w="3309256"/>
              </a:tblGrid>
              <a:tr h="972456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জবা</a:t>
                      </a:r>
                      <a:endParaRPr lang="en-US" sz="54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৫+২=       </a:t>
                      </a:r>
                      <a:endParaRPr lang="en-US" sz="54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39326"/>
              </p:ext>
            </p:extLst>
          </p:nvPr>
        </p:nvGraphicFramePr>
        <p:xfrm>
          <a:off x="3962402" y="4339770"/>
          <a:ext cx="5065484" cy="105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2"/>
                <a:gridCol w="3323772"/>
              </a:tblGrid>
              <a:tr h="1059543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US" sz="5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r>
                        <a:rPr lang="bn-BD" sz="5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৩+৫=</a:t>
                      </a:r>
                      <a:endParaRPr lang="en-US" sz="5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36144"/>
              </p:ext>
            </p:extLst>
          </p:nvPr>
        </p:nvGraphicFramePr>
        <p:xfrm>
          <a:off x="3947887" y="5312227"/>
          <a:ext cx="5079999" cy="94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42"/>
                <a:gridCol w="3309257"/>
              </a:tblGrid>
              <a:tr h="943429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বেলি</a:t>
                      </a:r>
                      <a:endParaRPr lang="en-US" sz="5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৬+২=</a:t>
                      </a:r>
                      <a:endParaRPr lang="en-US" sz="5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08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4B0741F-5DBD-495A-B902-AC47B03320C5}"/>
              </a:ext>
            </a:extLst>
          </p:cNvPr>
          <p:cNvGrpSpPr/>
          <p:nvPr/>
        </p:nvGrpSpPr>
        <p:grpSpPr>
          <a:xfrm>
            <a:off x="362607" y="2554014"/>
            <a:ext cx="11351171" cy="3452648"/>
            <a:chOff x="392557" y="1259174"/>
            <a:chExt cx="11925968" cy="31785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D227D14-59D1-4A2C-A2EA-5A08F63E2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557" y="1457739"/>
              <a:ext cx="1330226" cy="133616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0BA83F8-88CB-470A-91C2-9B89C685E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548" y="1441161"/>
              <a:ext cx="1292088" cy="129785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6C5BEAB-C5C8-42F4-8880-0B83A1E6A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1211" y="1496046"/>
              <a:ext cx="1292088" cy="12978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D219C47-BD88-44E9-96B0-775940F00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80" y="3059665"/>
              <a:ext cx="1292088" cy="129785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16F1582-3A68-4BFA-BA31-00B26EAB6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192" y="3059664"/>
              <a:ext cx="1292088" cy="129785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C170BF6-0C28-45E2-9E3D-3A2274B4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786" y="1496046"/>
              <a:ext cx="1292088" cy="12978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3D1F752-F9A9-44D3-B3A6-5B4E6EF65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54" y="3139909"/>
              <a:ext cx="1292088" cy="12978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82EA89D-B44B-40DD-8821-F18C19D3A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256" y="3084152"/>
              <a:ext cx="1292088" cy="129785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9A8285B-15A9-408A-994F-301B4172D5E7}"/>
                </a:ext>
              </a:extLst>
            </p:cNvPr>
            <p:cNvSpPr txBox="1"/>
            <p:nvPr/>
          </p:nvSpPr>
          <p:spPr>
            <a:xfrm>
              <a:off x="3220281" y="1842052"/>
              <a:ext cx="202427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842A2C7-5E31-4842-9842-73B9448226EB}"/>
                </a:ext>
              </a:extLst>
            </p:cNvPr>
            <p:cNvSpPr txBox="1"/>
            <p:nvPr/>
          </p:nvSpPr>
          <p:spPr>
            <a:xfrm>
              <a:off x="7955549" y="1259174"/>
              <a:ext cx="4362976" cy="295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BD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97268" y="362607"/>
            <a:ext cx="9569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খাতায় গাণিতিকভাবে লেখ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61516" y="1130849"/>
            <a:ext cx="10926746" cy="5209010"/>
            <a:chOff x="661516" y="1130849"/>
            <a:chExt cx="10926746" cy="52090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C5F50DA-5063-4303-9AA8-04404D3FF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00098">
              <a:off x="6298" y="2287796"/>
              <a:ext cx="2507378" cy="119694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56C623-58F8-4798-802C-60026E5EF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00098">
              <a:off x="1828514" y="1688570"/>
              <a:ext cx="2311649" cy="119620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74A3A8-E604-49A9-948E-D50888310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00098">
              <a:off x="820830" y="3948978"/>
              <a:ext cx="2514861" cy="12687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8F00ED5-0B02-48EC-8979-3574D30C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00098">
              <a:off x="4064148" y="2036914"/>
              <a:ext cx="2633630" cy="131025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FFB72E2-0849-4526-809F-0F2BD5E19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00098">
              <a:off x="6006153" y="2265829"/>
              <a:ext cx="2439801" cy="12187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AA3D815-01E5-4322-B4EF-2F5812FF2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00098">
              <a:off x="4568405" y="4456310"/>
              <a:ext cx="2515297" cy="12518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C015023-146E-419A-B44A-DE963CC8A04B}"/>
                </a:ext>
              </a:extLst>
            </p:cNvPr>
            <p:cNvSpPr txBox="1"/>
            <p:nvPr/>
          </p:nvSpPr>
          <p:spPr>
            <a:xfrm>
              <a:off x="3675185" y="2497015"/>
              <a:ext cx="6195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69B61FB-52C2-4471-9215-22064DBBE5EC}"/>
                </a:ext>
              </a:extLst>
            </p:cNvPr>
            <p:cNvSpPr txBox="1"/>
            <p:nvPr/>
          </p:nvSpPr>
          <p:spPr>
            <a:xfrm>
              <a:off x="8669215" y="2549769"/>
              <a:ext cx="291904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একত্রে </a:t>
              </a:r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কতটি</a:t>
              </a:r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r>
                <a:rPr lang="bn-BD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80342" y="-29028"/>
            <a:ext cx="8367485" cy="1044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খাতায় গাণিতিকভাবে লেখ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149BED-0D40-4F4E-B115-8BE6081DE79E}"/>
              </a:ext>
            </a:extLst>
          </p:cNvPr>
          <p:cNvSpPr txBox="1"/>
          <p:nvPr/>
        </p:nvSpPr>
        <p:spPr>
          <a:xfrm>
            <a:off x="4108174" y="212034"/>
            <a:ext cx="4943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0F1655-5735-465D-A548-07865C838E2E}"/>
              </a:ext>
            </a:extLst>
          </p:cNvPr>
          <p:cNvSpPr txBox="1"/>
          <p:nvPr/>
        </p:nvSpPr>
        <p:spPr>
          <a:xfrm flipH="1">
            <a:off x="778475" y="1668162"/>
            <a:ext cx="9707435" cy="514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ক) ৩+১=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খ) ২+৪=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৫+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৪+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5" y="236483"/>
            <a:ext cx="10600347" cy="6279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0491" y="1851949"/>
            <a:ext cx="47687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431D62-BA2A-4A26-B41E-26261B8F7340}"/>
              </a:ext>
            </a:extLst>
          </p:cNvPr>
          <p:cNvSpPr txBox="1"/>
          <p:nvPr/>
        </p:nvSpPr>
        <p:spPr>
          <a:xfrm flipH="1">
            <a:off x="4172660" y="347757"/>
            <a:ext cx="39553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70AFF4-6DA5-4E62-A765-5C45F8D1436E}"/>
              </a:ext>
            </a:extLst>
          </p:cNvPr>
          <p:cNvSpPr txBox="1"/>
          <p:nvPr/>
        </p:nvSpPr>
        <p:spPr>
          <a:xfrm>
            <a:off x="1306285" y="1393371"/>
            <a:ext cx="9550401" cy="341632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৭৪নং বল্লা সাউথ সরকারি প্রাথমিক বিদ্যালয়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কালিহাতি, টাংগাইল।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5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6446" y="381918"/>
            <a:ext cx="9153626" cy="6264364"/>
            <a:chOff x="1076446" y="162046"/>
            <a:chExt cx="9153626" cy="62643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44B125C-021E-4243-A156-B2393F3EFC8B}"/>
                </a:ext>
              </a:extLst>
            </p:cNvPr>
            <p:cNvSpPr txBox="1"/>
            <p:nvPr/>
          </p:nvSpPr>
          <p:spPr>
            <a:xfrm flipH="1">
              <a:off x="2314937" y="162046"/>
              <a:ext cx="5642084" cy="111957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পাঠ পরিচিতি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52A632A-A1D9-4BA3-93CF-29646F72EBED}"/>
                </a:ext>
              </a:extLst>
            </p:cNvPr>
            <p:cNvSpPr txBox="1"/>
            <p:nvPr/>
          </p:nvSpPr>
          <p:spPr>
            <a:xfrm>
              <a:off x="4761898" y="1348097"/>
              <a:ext cx="5468174" cy="5078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থম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ণিত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যোগের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০৭(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২৭)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</a:t>
              </a:r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০৯/২০২০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446" y="1346167"/>
              <a:ext cx="3545015" cy="5040305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0225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D80B02-DE73-4972-8FCC-D3EA2D4D84EF}"/>
              </a:ext>
            </a:extLst>
          </p:cNvPr>
          <p:cNvSpPr txBox="1"/>
          <p:nvPr/>
        </p:nvSpPr>
        <p:spPr>
          <a:xfrm>
            <a:off x="3587261" y="365760"/>
            <a:ext cx="3719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A6CFEE-66D3-42B8-9D97-D009E688F789}"/>
              </a:ext>
            </a:extLst>
          </p:cNvPr>
          <p:cNvSpPr txBox="1"/>
          <p:nvPr/>
        </p:nvSpPr>
        <p:spPr>
          <a:xfrm>
            <a:off x="351693" y="2025748"/>
            <a:ext cx="11577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৯.১.২ উপকরণের সাহায্যে সংখ্যা যোগ করে প্রতীকের মাধ্যমে প্রকাশ করতে পারবে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D7109C-A375-4C78-8F11-CAFA58E6DF47}"/>
              </a:ext>
            </a:extLst>
          </p:cNvPr>
          <p:cNvSpPr txBox="1"/>
          <p:nvPr/>
        </p:nvSpPr>
        <p:spPr>
          <a:xfrm>
            <a:off x="351694" y="4419114"/>
            <a:ext cx="1198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‘+’ ও ‘= ’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605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5925" y="231445"/>
            <a:ext cx="5504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XiaoYing_Video_160009758392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8513" y="1146629"/>
            <a:ext cx="9306093" cy="481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107F7A-E557-437B-A60F-021CB0A25886}"/>
              </a:ext>
            </a:extLst>
          </p:cNvPr>
          <p:cNvSpPr txBox="1"/>
          <p:nvPr/>
        </p:nvSpPr>
        <p:spPr>
          <a:xfrm>
            <a:off x="3396343" y="541622"/>
            <a:ext cx="5239657" cy="156966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EBE31B-353F-4004-8B77-9EBBBC9D87BC}"/>
              </a:ext>
            </a:extLst>
          </p:cNvPr>
          <p:cNvSpPr txBox="1"/>
          <p:nvPr/>
        </p:nvSpPr>
        <p:spPr>
          <a:xfrm>
            <a:off x="4615544" y="2249714"/>
            <a:ext cx="2249714" cy="1847534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D28500-F8E2-4332-948F-C4C5FE439814}"/>
              </a:ext>
            </a:extLst>
          </p:cNvPr>
          <p:cNvSpPr txBox="1"/>
          <p:nvPr/>
        </p:nvSpPr>
        <p:spPr>
          <a:xfrm>
            <a:off x="4722503" y="1459632"/>
            <a:ext cx="4086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202E14-D0AB-42E2-96ED-CAE62C991A4B}"/>
              </a:ext>
            </a:extLst>
          </p:cNvPr>
          <p:cNvSpPr txBox="1"/>
          <p:nvPr/>
        </p:nvSpPr>
        <p:spPr>
          <a:xfrm>
            <a:off x="4741888" y="4011653"/>
            <a:ext cx="4282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সমান চিহ্ন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228" y="-552019"/>
            <a:ext cx="51801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714" y="2233535"/>
            <a:ext cx="682052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1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6269" y="1169045"/>
            <a:ext cx="552112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585731" y="3151525"/>
            <a:ext cx="83130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মার্বেল/কাঠি দিয়ে যোগের ধারণা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0119" y="188200"/>
            <a:ext cx="10696165" cy="3144421"/>
            <a:chOff x="582419" y="477002"/>
            <a:chExt cx="10439958" cy="2730144"/>
          </a:xfrm>
        </p:grpSpPr>
        <p:grpSp>
          <p:nvGrpSpPr>
            <p:cNvPr id="8" name="Group 7"/>
            <p:cNvGrpSpPr/>
            <p:nvPr/>
          </p:nvGrpSpPr>
          <p:grpSpPr>
            <a:xfrm>
              <a:off x="582419" y="477002"/>
              <a:ext cx="2907409" cy="2730144"/>
              <a:chOff x="558783" y="429658"/>
              <a:chExt cx="2931046" cy="277748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719352" y="429658"/>
                <a:ext cx="1924697" cy="59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দিপুর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ফুল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83" y="1881403"/>
                <a:ext cx="714475" cy="130412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4563" y="1881401"/>
                <a:ext cx="714475" cy="130412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5354" y="1903019"/>
                <a:ext cx="714475" cy="1304127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596131" y="477002"/>
              <a:ext cx="3426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imar NikoshBAN"/>
                  <a:cs typeface="NikoshBAN" panose="02000000000000000000" pitchFamily="2" charset="0"/>
                </a:rPr>
                <a:t>ইমার ফুল</a:t>
              </a:r>
              <a:endParaRPr lang="en-US" sz="3600" dirty="0">
                <a:latin typeface="imar NikoshBAN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572" y="1685524"/>
              <a:ext cx="797745" cy="13483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004" y="1685524"/>
              <a:ext cx="797745" cy="134831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0318" y="1671092"/>
              <a:ext cx="797745" cy="13483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4632" y="1671093"/>
              <a:ext cx="797745" cy="1348315"/>
            </a:xfrm>
            <a:prstGeom prst="rect">
              <a:avLst/>
            </a:prstGeom>
          </p:spPr>
        </p:pic>
      </p:grpSp>
      <p:cxnSp>
        <p:nvCxnSpPr>
          <p:cNvPr id="16" name="Straight Arrow Connector 15"/>
          <p:cNvCxnSpPr/>
          <p:nvPr/>
        </p:nvCxnSpPr>
        <p:spPr>
          <a:xfrm flipH="1">
            <a:off x="5520776" y="244347"/>
            <a:ext cx="1" cy="2777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34432" y="3503243"/>
            <a:ext cx="3472619" cy="1745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0" y="5268990"/>
            <a:ext cx="1094356" cy="13665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0" y="5204041"/>
            <a:ext cx="1095309" cy="13677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06" y="5291232"/>
            <a:ext cx="1049704" cy="13108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60" y="5257715"/>
            <a:ext cx="1103385" cy="13778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02" y="5204041"/>
            <a:ext cx="1049704" cy="13108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27" y="5109516"/>
            <a:ext cx="1049704" cy="13108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883" y="5109516"/>
            <a:ext cx="1049704" cy="1310824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 flipH="1">
            <a:off x="5520776" y="3386295"/>
            <a:ext cx="3353127" cy="1817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216</Words>
  <Application>Microsoft Office PowerPoint</Application>
  <PresentationFormat>Widescreen</PresentationFormat>
  <Paragraphs>70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imar NikoshBAN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Srotaswini</cp:lastModifiedBy>
  <cp:revision>176</cp:revision>
  <dcterms:created xsi:type="dcterms:W3CDTF">2018-06-24T08:41:29Z</dcterms:created>
  <dcterms:modified xsi:type="dcterms:W3CDTF">2020-09-14T16:05:44Z</dcterms:modified>
</cp:coreProperties>
</file>