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  <p:sldMasterId id="2147483741" r:id="rId2"/>
  </p:sldMasterIdLst>
  <p:notesMasterIdLst>
    <p:notesMasterId r:id="rId30"/>
  </p:notesMasterIdLst>
  <p:sldIdLst>
    <p:sldId id="279" r:id="rId3"/>
    <p:sldId id="280" r:id="rId4"/>
    <p:sldId id="281" r:id="rId5"/>
    <p:sldId id="270" r:id="rId6"/>
    <p:sldId id="261" r:id="rId7"/>
    <p:sldId id="259" r:id="rId8"/>
    <p:sldId id="292" r:id="rId9"/>
    <p:sldId id="263" r:id="rId10"/>
    <p:sldId id="282" r:id="rId11"/>
    <p:sldId id="264" r:id="rId12"/>
    <p:sldId id="285" r:id="rId13"/>
    <p:sldId id="265" r:id="rId14"/>
    <p:sldId id="284" r:id="rId15"/>
    <p:sldId id="269" r:id="rId16"/>
    <p:sldId id="283" r:id="rId17"/>
    <p:sldId id="266" r:id="rId18"/>
    <p:sldId id="267" r:id="rId19"/>
    <p:sldId id="268" r:id="rId20"/>
    <p:sldId id="290" r:id="rId21"/>
    <p:sldId id="272" r:id="rId22"/>
    <p:sldId id="278" r:id="rId23"/>
    <p:sldId id="289" r:id="rId24"/>
    <p:sldId id="291" r:id="rId25"/>
    <p:sldId id="287" r:id="rId26"/>
    <p:sldId id="288" r:id="rId27"/>
    <p:sldId id="275" r:id="rId28"/>
    <p:sldId id="29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D6F987-4E83-40E5-B145-585816D42B74}" type="doc">
      <dgm:prSet loTypeId="urn:microsoft.com/office/officeart/2005/8/layout/radial1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5ECD1EE-C42C-4F84-8D9B-604AC275C28E}">
      <dgm:prSet phldrT="[Text]" custT="1"/>
      <dgm:spPr/>
      <dgm:t>
        <a:bodyPr/>
        <a:lstStyle/>
        <a:p>
          <a:r>
            <a:rPr lang="bn-BD" sz="4000" smtClean="0">
              <a:latin typeface="NikoshBAN" pitchFamily="2" charset="0"/>
              <a:cs typeface="NikoshBAN" pitchFamily="2" charset="0"/>
            </a:rPr>
            <a:t>এক নজরে </a:t>
          </a:r>
          <a:r>
            <a:rPr lang="en-US" sz="4000" smtClean="0">
              <a:latin typeface="NikoshBAN" pitchFamily="2" charset="0"/>
              <a:cs typeface="NikoshBAN" pitchFamily="2" charset="0"/>
            </a:rPr>
            <a:t>চাকমা</a:t>
          </a:r>
          <a:endParaRPr lang="bn-BD" sz="4000" dirty="0">
            <a:latin typeface="NikoshBAN" pitchFamily="2" charset="0"/>
            <a:cs typeface="NikoshBAN" pitchFamily="2" charset="0"/>
          </a:endParaRPr>
        </a:p>
      </dgm:t>
    </dgm:pt>
    <dgm:pt modelId="{4D19B6FE-33C5-476A-BD8A-53B8A4FCA4D1}" type="parTrans" cxnId="{FB49999A-F154-44C3-98D9-1502FB99A92F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15C196D-F33D-4B7B-A7E4-5835DDCBB671}" type="sibTrans" cxnId="{FB49999A-F154-44C3-98D9-1502FB99A92F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2F892BC-6F63-427B-93B6-871C6DFAD206}">
      <dgm:prSet phldrT="[Text]" custT="1"/>
      <dgm:spPr/>
      <dgm:t>
        <a:bodyPr/>
        <a:lstStyle/>
        <a:p>
          <a:r>
            <a:rPr lang="bn-BD" sz="3600" smtClean="0">
              <a:latin typeface="NikoshBAN" pitchFamily="2" charset="0"/>
              <a:cs typeface="NikoshBAN" pitchFamily="2" charset="0"/>
            </a:rPr>
            <a:t>বসবাস</a:t>
          </a:r>
          <a:r>
            <a:rPr lang="bn-IN" sz="3600" smtClean="0">
              <a:latin typeface="NikoshBAN" pitchFamily="2" charset="0"/>
              <a:cs typeface="NikoshBAN" pitchFamily="2" charset="0"/>
            </a:rPr>
            <a:t>ঃ</a:t>
          </a:r>
          <a:r>
            <a:rPr lang="bn-BD" sz="3600" smtClean="0">
              <a:latin typeface="NikoshBAN" pitchFamily="2" charset="0"/>
              <a:cs typeface="NikoshBAN" pitchFamily="2" charset="0"/>
            </a:rPr>
            <a:t> রাঙ্গামাটি</a:t>
          </a:r>
          <a:r>
            <a:rPr lang="en-US" sz="3600" smtClean="0">
              <a:latin typeface="NikoshBAN" pitchFamily="2" charset="0"/>
              <a:cs typeface="NikoshBAN" pitchFamily="2" charset="0"/>
            </a:rPr>
            <a:t>, </a:t>
          </a:r>
          <a:r>
            <a:rPr lang="bn-BD" sz="3600" smtClean="0">
              <a:latin typeface="NikoshBAN" pitchFamily="2" charset="0"/>
              <a:cs typeface="NikoshBAN" pitchFamily="2" charset="0"/>
            </a:rPr>
            <a:t>খাগড়াছড়ি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79C7248A-6068-4E43-8E8F-EB85D633FC5E}" type="parTrans" cxnId="{703AB7A6-B5CA-4F60-9C95-6577DF304BC8}">
      <dgm:prSet custT="1"/>
      <dgm:spPr/>
      <dgm:t>
        <a:bodyPr/>
        <a:lstStyle/>
        <a:p>
          <a:endParaRPr lang="en-US" sz="36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9B0C830-70F4-46AD-BB3F-A2D3CB4D3907}" type="sibTrans" cxnId="{703AB7A6-B5CA-4F60-9C95-6577DF304BC8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D1658E1-772A-4371-82AA-DF2DC8BFE168}">
      <dgm:prSet phldrT="[Text]" custT="1"/>
      <dgm:spPr/>
      <dgm:t>
        <a:bodyPr/>
        <a:lstStyle/>
        <a:p>
          <a:r>
            <a:rPr lang="bn-BD" sz="3600" smtClean="0">
              <a:latin typeface="NikoshBAN" pitchFamily="2" charset="0"/>
              <a:cs typeface="NikoshBAN" pitchFamily="2" charset="0"/>
            </a:rPr>
            <a:t>ভাষা ও বর্ণমালা</a:t>
          </a:r>
          <a:r>
            <a:rPr lang="bn-IN" sz="3600" smtClean="0">
              <a:latin typeface="NikoshBAN" pitchFamily="2" charset="0"/>
              <a:cs typeface="NikoshBAN" pitchFamily="2" charset="0"/>
            </a:rPr>
            <a:t>ঃ </a:t>
          </a:r>
          <a:r>
            <a:rPr lang="bn-BD" sz="3600" smtClean="0">
              <a:latin typeface="NikoshBAN" pitchFamily="2" charset="0"/>
              <a:cs typeface="NikoshBAN" pitchFamily="2" charset="0"/>
            </a:rPr>
            <a:t>নিজস্ব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B794D2E7-8FD8-4A71-925D-80A575CF7CFC}" type="parTrans" cxnId="{E2492BEA-D36B-42D1-99E7-0AEE2E123AAE}">
      <dgm:prSet custT="1"/>
      <dgm:spPr/>
      <dgm:t>
        <a:bodyPr/>
        <a:lstStyle/>
        <a:p>
          <a:endParaRPr lang="en-US" sz="36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B754EBD-260F-45A8-BE8C-80DD14F0AD9C}" type="sibTrans" cxnId="{E2492BEA-D36B-42D1-99E7-0AEE2E123AAE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DD46D3F-92E2-45E2-9360-3AC2E1AA7D7F}">
      <dgm:prSet phldrT="[Text]" custT="1"/>
      <dgm:spPr/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উৎসব</a:t>
          </a:r>
          <a:r>
            <a:rPr lang="bn-IN" sz="3600" dirty="0" smtClean="0">
              <a:latin typeface="NikoshBAN" pitchFamily="2" charset="0"/>
              <a:cs typeface="NikoshBAN" pitchFamily="2" charset="0"/>
            </a:rPr>
            <a:t>ঃ</a:t>
          </a:r>
          <a:r>
            <a:rPr lang="bn-BD" sz="3600" dirty="0" smtClean="0">
              <a:latin typeface="NikoshBAN" pitchFamily="2" charset="0"/>
              <a:cs typeface="NikoshBAN" pitchFamily="2" charset="0"/>
            </a:rPr>
            <a:t> বৌদ্ধ</a:t>
          </a:r>
          <a:r>
            <a:rPr lang="bn-IN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3600" dirty="0" smtClean="0">
              <a:latin typeface="NikoshBAN" pitchFamily="2" charset="0"/>
              <a:cs typeface="NikoshBAN" pitchFamily="2" charset="0"/>
            </a:rPr>
            <a:t>পূর্ণিমা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,</a:t>
          </a:r>
          <a:r>
            <a:rPr lang="bn-IN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3600" dirty="0" smtClean="0">
              <a:latin typeface="NikoshBAN" pitchFamily="2" charset="0"/>
              <a:cs typeface="NikoshBAN" pitchFamily="2" charset="0"/>
            </a:rPr>
            <a:t>বিজু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DCC92FA0-0C66-44BF-993C-49811DB0BC1B}" type="parTrans" cxnId="{8FA2F01C-47F9-40FF-B63D-168D4C22C759}">
      <dgm:prSet custT="1"/>
      <dgm:spPr/>
      <dgm:t>
        <a:bodyPr/>
        <a:lstStyle/>
        <a:p>
          <a:endParaRPr lang="en-US" sz="36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E6778C4-C8F6-466B-BC04-59C882DDC7A3}" type="sibTrans" cxnId="{8FA2F01C-47F9-40FF-B63D-168D4C22C759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63A02E4-49F3-42CF-80C2-B394B669B60D}">
      <dgm:prSet custT="1"/>
      <dgm:spPr/>
      <dgm:t>
        <a:bodyPr/>
        <a:lstStyle/>
        <a:p>
          <a:endParaRPr lang="en-US" sz="3600" smtClean="0">
            <a:latin typeface="NikoshBAN" pitchFamily="2" charset="0"/>
            <a:cs typeface="NikoshBAN" pitchFamily="2" charset="0"/>
          </a:endParaRPr>
        </a:p>
        <a:p>
          <a:r>
            <a:rPr lang="bn-BD" sz="3600" smtClean="0">
              <a:latin typeface="NikoshBAN" pitchFamily="2" charset="0"/>
              <a:cs typeface="NikoshBAN" pitchFamily="2" charset="0"/>
            </a:rPr>
            <a:t>কৃষি</a:t>
          </a:r>
          <a:r>
            <a:rPr lang="bn-IN" sz="3600" smtClean="0">
              <a:latin typeface="NikoshBAN" pitchFamily="2" charset="0"/>
              <a:cs typeface="NikoshBAN" pitchFamily="2" charset="0"/>
            </a:rPr>
            <a:t>ঃ</a:t>
          </a:r>
          <a:r>
            <a:rPr lang="bn-BD" sz="3600" smtClean="0">
              <a:latin typeface="NikoshBAN" pitchFamily="2" charset="0"/>
              <a:cs typeface="NikoshBAN" pitchFamily="2" charset="0"/>
            </a:rPr>
            <a:t> </a:t>
          </a:r>
          <a:endParaRPr lang="en-US" sz="3600" smtClean="0">
            <a:latin typeface="NikoshBAN" pitchFamily="2" charset="0"/>
            <a:cs typeface="NikoshBAN" pitchFamily="2" charset="0"/>
          </a:endParaRPr>
        </a:p>
        <a:p>
          <a:r>
            <a:rPr lang="bn-BD" sz="3600" smtClean="0">
              <a:latin typeface="NikoshBAN" pitchFamily="2" charset="0"/>
              <a:cs typeface="NikoshBAN" pitchFamily="2" charset="0"/>
            </a:rPr>
            <a:t>জুম পদ্ধতি </a:t>
          </a:r>
        </a:p>
        <a:p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BC75286E-66CF-4905-ABD7-5EE3B570BC85}" type="parTrans" cxnId="{FCAA11FA-E8D8-4540-B8F3-D59751C797AF}">
      <dgm:prSet custT="1"/>
      <dgm:spPr/>
      <dgm:t>
        <a:bodyPr/>
        <a:lstStyle/>
        <a:p>
          <a:endParaRPr lang="en-US" sz="36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CA30751-C2AA-4F7A-AB55-CE394A08A5E4}" type="sibTrans" cxnId="{FCAA11FA-E8D8-4540-B8F3-D59751C797AF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2BA8A29-04BB-48A3-A5DF-40B52393ADE7}">
      <dgm:prSet custT="1"/>
      <dgm:spPr/>
      <dgm:t>
        <a:bodyPr/>
        <a:lstStyle/>
        <a:p>
          <a:pPr algn="ctr"/>
          <a:r>
            <a:rPr lang="bn-BD" sz="3600" dirty="0" smtClean="0">
              <a:latin typeface="NikoshBAN" pitchFamily="2" charset="0"/>
              <a:cs typeface="NikoshBAN" pitchFamily="2" charset="0"/>
            </a:rPr>
            <a:t>ধর্ম</a:t>
          </a:r>
          <a:r>
            <a:rPr lang="bn-IN" sz="3600" dirty="0" smtClean="0">
              <a:latin typeface="NikoshBAN" pitchFamily="2" charset="0"/>
              <a:cs typeface="NikoshBAN" pitchFamily="2" charset="0"/>
            </a:rPr>
            <a:t>ঃ </a:t>
          </a:r>
          <a:r>
            <a:rPr lang="bn-BD" sz="3600" dirty="0" smtClean="0">
              <a:latin typeface="NikoshBAN" pitchFamily="2" charset="0"/>
              <a:cs typeface="NikoshBAN" pitchFamily="2" charset="0"/>
            </a:rPr>
            <a:t>বৌদ্ধ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A94C064B-B450-4CBA-A1B2-78A8B8BAE84A}" type="parTrans" cxnId="{A8888BA1-F78A-43C2-8326-C87D6841E59B}">
      <dgm:prSet custT="1"/>
      <dgm:spPr/>
      <dgm:t>
        <a:bodyPr/>
        <a:lstStyle/>
        <a:p>
          <a:endParaRPr lang="en-US" sz="36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D2435A5-9128-4D45-B8C1-7BC457608223}" type="sibTrans" cxnId="{A8888BA1-F78A-43C2-8326-C87D6841E59B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EFFF4ED-DA6E-4063-A25B-5FB9DCBA6B85}">
      <dgm:prSet phldrT="[Text]" custT="1"/>
      <dgm:spPr/>
      <dgm:t>
        <a:bodyPr/>
        <a:lstStyle/>
        <a:p>
          <a:r>
            <a:rPr lang="bn-BD" sz="3400" smtClean="0">
              <a:latin typeface="NikoshBAN" pitchFamily="2" charset="0"/>
              <a:cs typeface="NikoshBAN" pitchFamily="2" charset="0"/>
            </a:rPr>
            <a:t>পো</a:t>
          </a:r>
          <a:r>
            <a:rPr lang="en-US" sz="3400" smtClean="0">
              <a:latin typeface="NikoshBAN" pitchFamily="2" charset="0"/>
              <a:cs typeface="NikoshBAN" pitchFamily="2" charset="0"/>
            </a:rPr>
            <a:t>শা</a:t>
          </a:r>
          <a:r>
            <a:rPr lang="bn-BD" sz="3400" smtClean="0">
              <a:latin typeface="NikoshBAN" pitchFamily="2" charset="0"/>
              <a:cs typeface="NikoshBAN" pitchFamily="2" charset="0"/>
            </a:rPr>
            <a:t>ক</a:t>
          </a:r>
          <a:r>
            <a:rPr lang="bn-IN" sz="3400" smtClean="0">
              <a:latin typeface="NikoshBAN" pitchFamily="2" charset="0"/>
              <a:cs typeface="NikoshBAN" pitchFamily="2" charset="0"/>
            </a:rPr>
            <a:t>ঃ</a:t>
          </a:r>
          <a:r>
            <a:rPr lang="bn-BD" sz="3400" smtClean="0">
              <a:latin typeface="NikoshBAN" pitchFamily="2" charset="0"/>
              <a:cs typeface="NikoshBAN" pitchFamily="2" charset="0"/>
            </a:rPr>
            <a:t> পি</a:t>
          </a:r>
          <a:r>
            <a:rPr lang="en-US" sz="3400" smtClean="0">
              <a:latin typeface="NikoshBAN" pitchFamily="2" charset="0"/>
              <a:cs typeface="NikoshBAN" pitchFamily="2" charset="0"/>
            </a:rPr>
            <a:t>নো</a:t>
          </a:r>
          <a:r>
            <a:rPr lang="bn-BD" sz="3400" smtClean="0">
              <a:latin typeface="NikoshBAN" pitchFamily="2" charset="0"/>
              <a:cs typeface="NikoshBAN" pitchFamily="2" charset="0"/>
            </a:rPr>
            <a:t>ন</a:t>
          </a:r>
          <a:r>
            <a:rPr lang="bn-IN" sz="3400" smtClean="0">
              <a:latin typeface="NikoshBAN" pitchFamily="2" charset="0"/>
              <a:cs typeface="NikoshBAN" pitchFamily="2" charset="0"/>
            </a:rPr>
            <a:t>,</a:t>
          </a:r>
          <a:r>
            <a:rPr lang="en-US" sz="3400" smtClean="0">
              <a:latin typeface="NikoshBAN" pitchFamily="2" charset="0"/>
              <a:cs typeface="NikoshBAN" pitchFamily="2" charset="0"/>
            </a:rPr>
            <a:t> </a:t>
          </a:r>
          <a:r>
            <a:rPr lang="bn-BD" sz="3400" smtClean="0">
              <a:latin typeface="NikoshBAN" pitchFamily="2" charset="0"/>
              <a:cs typeface="NikoshBAN" pitchFamily="2" charset="0"/>
            </a:rPr>
            <a:t>হাদি</a:t>
          </a:r>
          <a:r>
            <a:rPr lang="en-US" sz="3400" smtClean="0">
              <a:latin typeface="NikoshBAN" pitchFamily="2" charset="0"/>
              <a:cs typeface="NikoshBAN" pitchFamily="2" charset="0"/>
            </a:rPr>
            <a:t>, </a:t>
          </a:r>
          <a:r>
            <a:rPr lang="bn-BD" sz="3400" smtClean="0">
              <a:latin typeface="NikoshBAN" pitchFamily="2" charset="0"/>
              <a:cs typeface="NikoshBAN" pitchFamily="2" charset="0"/>
            </a:rPr>
            <a:t>ফত</a:t>
          </a:r>
          <a:r>
            <a:rPr lang="en-US" sz="3400" smtClean="0">
              <a:latin typeface="NikoshBAN" pitchFamily="2" charset="0"/>
              <a:cs typeface="NikoshBAN" pitchFamily="2" charset="0"/>
            </a:rPr>
            <a:t>ু</a:t>
          </a:r>
          <a:r>
            <a:rPr lang="bn-BD" sz="3400" smtClean="0">
              <a:latin typeface="NikoshBAN" pitchFamily="2" charset="0"/>
              <a:cs typeface="NikoshBAN" pitchFamily="2" charset="0"/>
            </a:rPr>
            <a:t>য়া ও লুঙ্গি </a:t>
          </a:r>
          <a:r>
            <a:rPr lang="en-US" sz="3400" smtClean="0">
              <a:latin typeface="NikoshBAN" pitchFamily="2" charset="0"/>
              <a:cs typeface="NikoshBAN" pitchFamily="2" charset="0"/>
            </a:rPr>
            <a:t> </a:t>
          </a:r>
          <a:endParaRPr lang="en-US" sz="3400" dirty="0">
            <a:latin typeface="NikoshBAN" pitchFamily="2" charset="0"/>
            <a:cs typeface="NikoshBAN" pitchFamily="2" charset="0"/>
          </a:endParaRPr>
        </a:p>
      </dgm:t>
    </dgm:pt>
    <dgm:pt modelId="{8507EB63-17FA-4498-844F-BAAD81C52C7A}" type="sibTrans" cxnId="{793693D6-DA40-459B-91DD-D6A022E5F88A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651DDF7-1A40-4B92-9C2A-FE5BB1BD76F2}" type="parTrans" cxnId="{793693D6-DA40-459B-91DD-D6A022E5F88A}">
      <dgm:prSet custT="1"/>
      <dgm:spPr/>
      <dgm:t>
        <a:bodyPr/>
        <a:lstStyle/>
        <a:p>
          <a:endParaRPr lang="en-US" sz="36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D73930B-A0AC-421F-AB8B-EC4978396E94}" type="pres">
      <dgm:prSet presAssocID="{3BD6F987-4E83-40E5-B145-585816D42B7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92705E-D113-4CE0-8EFC-C1EE913633F1}" type="pres">
      <dgm:prSet presAssocID="{05ECD1EE-C42C-4F84-8D9B-604AC275C28E}" presName="centerShape" presStyleLbl="node0" presStyleIdx="0" presStyleCnt="1" custScaleX="150373" custScaleY="100249" custLinFactNeighborX="1604" custLinFactNeighborY="-802"/>
      <dgm:spPr/>
      <dgm:t>
        <a:bodyPr/>
        <a:lstStyle/>
        <a:p>
          <a:endParaRPr lang="en-US"/>
        </a:p>
      </dgm:t>
    </dgm:pt>
    <dgm:pt modelId="{1B19D02A-BF89-421E-B6DB-730F2F4119CE}" type="pres">
      <dgm:prSet presAssocID="{79C7248A-6068-4E43-8E8F-EB85D633FC5E}" presName="Name9" presStyleLbl="parChTrans1D2" presStyleIdx="0" presStyleCnt="6" custScaleX="2000000" custScaleY="2000000"/>
      <dgm:spPr/>
      <dgm:t>
        <a:bodyPr/>
        <a:lstStyle/>
        <a:p>
          <a:endParaRPr lang="en-US"/>
        </a:p>
      </dgm:t>
    </dgm:pt>
    <dgm:pt modelId="{EC94FA53-6EAF-4045-BC1C-3C15F3E0BDE3}" type="pres">
      <dgm:prSet presAssocID="{79C7248A-6068-4E43-8E8F-EB85D633FC5E}" presName="connTx" presStyleLbl="parChTrans1D2" presStyleIdx="0" presStyleCnt="6"/>
      <dgm:spPr/>
      <dgm:t>
        <a:bodyPr/>
        <a:lstStyle/>
        <a:p>
          <a:endParaRPr lang="en-US"/>
        </a:p>
      </dgm:t>
    </dgm:pt>
    <dgm:pt modelId="{C9F8759F-92EA-47C2-A078-1DE698826486}" type="pres">
      <dgm:prSet presAssocID="{62F892BC-6F63-427B-93B6-871C6DFAD206}" presName="node" presStyleLbl="node1" presStyleIdx="0" presStyleCnt="6" custScaleX="150373" custScaleY="100249" custRadScaleRad="91469" custRadScaleInc="66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F8BD9-A7E2-41E6-93C4-BF6A1CA85202}" type="pres">
      <dgm:prSet presAssocID="{A94C064B-B450-4CBA-A1B2-78A8B8BAE84A}" presName="Name9" presStyleLbl="parChTrans1D2" presStyleIdx="1" presStyleCnt="6" custScaleX="2000000" custScaleY="2000000"/>
      <dgm:spPr/>
      <dgm:t>
        <a:bodyPr/>
        <a:lstStyle/>
        <a:p>
          <a:endParaRPr lang="en-US"/>
        </a:p>
      </dgm:t>
    </dgm:pt>
    <dgm:pt modelId="{91F83715-B554-4DA3-BC67-447CFF8F4A6F}" type="pres">
      <dgm:prSet presAssocID="{A94C064B-B450-4CBA-A1B2-78A8B8BAE84A}" presName="connTx" presStyleLbl="parChTrans1D2" presStyleIdx="1" presStyleCnt="6"/>
      <dgm:spPr/>
      <dgm:t>
        <a:bodyPr/>
        <a:lstStyle/>
        <a:p>
          <a:endParaRPr lang="en-US"/>
        </a:p>
      </dgm:t>
    </dgm:pt>
    <dgm:pt modelId="{CF6DA2A4-4D91-4D6A-9627-05949157B3E8}" type="pres">
      <dgm:prSet presAssocID="{D2BA8A29-04BB-48A3-A5DF-40B52393ADE7}" presName="node" presStyleLbl="node1" presStyleIdx="1" presStyleCnt="6" custScaleX="150373" custScaleY="100249" custRadScaleRad="122778" custRadScaleInc="203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957F2-B7F4-4CC7-9864-6AF56C2551A9}" type="pres">
      <dgm:prSet presAssocID="{B794D2E7-8FD8-4A71-925D-80A575CF7CFC}" presName="Name9" presStyleLbl="parChTrans1D2" presStyleIdx="2" presStyleCnt="6" custScaleX="2000000" custScaleY="2000000"/>
      <dgm:spPr/>
      <dgm:t>
        <a:bodyPr/>
        <a:lstStyle/>
        <a:p>
          <a:endParaRPr lang="en-US"/>
        </a:p>
      </dgm:t>
    </dgm:pt>
    <dgm:pt modelId="{9DE286A7-B11B-4339-9811-B7651BDF64CA}" type="pres">
      <dgm:prSet presAssocID="{B794D2E7-8FD8-4A71-925D-80A575CF7CFC}" presName="connTx" presStyleLbl="parChTrans1D2" presStyleIdx="2" presStyleCnt="6"/>
      <dgm:spPr/>
      <dgm:t>
        <a:bodyPr/>
        <a:lstStyle/>
        <a:p>
          <a:endParaRPr lang="en-US"/>
        </a:p>
      </dgm:t>
    </dgm:pt>
    <dgm:pt modelId="{16FA830B-419A-4DC1-BACA-8AE4810B698B}" type="pres">
      <dgm:prSet presAssocID="{2D1658E1-772A-4371-82AA-DF2DC8BFE168}" presName="node" presStyleLbl="node1" presStyleIdx="2" presStyleCnt="6" custScaleX="150373" custScaleY="100249" custRadScaleRad="117337" custRadScaleInc="-278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89A2F7-FC03-4896-861C-2B5A412F9B94}" type="pres">
      <dgm:prSet presAssocID="{BC75286E-66CF-4905-ABD7-5EE3B570BC85}" presName="Name9" presStyleLbl="parChTrans1D2" presStyleIdx="3" presStyleCnt="6" custScaleX="2000000" custScaleY="2000000"/>
      <dgm:spPr/>
      <dgm:t>
        <a:bodyPr/>
        <a:lstStyle/>
        <a:p>
          <a:endParaRPr lang="en-US"/>
        </a:p>
      </dgm:t>
    </dgm:pt>
    <dgm:pt modelId="{19D2EDAC-AB73-4B29-9F4F-B201DFB8BC83}" type="pres">
      <dgm:prSet presAssocID="{BC75286E-66CF-4905-ABD7-5EE3B570BC85}" presName="connTx" presStyleLbl="parChTrans1D2" presStyleIdx="3" presStyleCnt="6"/>
      <dgm:spPr/>
      <dgm:t>
        <a:bodyPr/>
        <a:lstStyle/>
        <a:p>
          <a:endParaRPr lang="en-US"/>
        </a:p>
      </dgm:t>
    </dgm:pt>
    <dgm:pt modelId="{E4EEEAFD-1871-4A57-9739-1D701CB7EC1F}" type="pres">
      <dgm:prSet presAssocID="{163A02E4-49F3-42CF-80C2-B394B669B60D}" presName="node" presStyleLbl="node1" presStyleIdx="3" presStyleCnt="6" custScaleX="150373" custScaleY="100249" custRadScaleRad="81854" custRadScaleInc="74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3B00B-4895-4D51-AB5B-AD02F2E3AAA9}" type="pres">
      <dgm:prSet presAssocID="{D651DDF7-1A40-4B92-9C2A-FE5BB1BD76F2}" presName="Name9" presStyleLbl="parChTrans1D2" presStyleIdx="4" presStyleCnt="6" custScaleX="2000000" custScaleY="2000000"/>
      <dgm:spPr/>
      <dgm:t>
        <a:bodyPr/>
        <a:lstStyle/>
        <a:p>
          <a:endParaRPr lang="en-US"/>
        </a:p>
      </dgm:t>
    </dgm:pt>
    <dgm:pt modelId="{94D92C12-AF9E-41F8-8903-E8A0519D68D0}" type="pres">
      <dgm:prSet presAssocID="{D651DDF7-1A40-4B92-9C2A-FE5BB1BD76F2}" presName="connTx" presStyleLbl="parChTrans1D2" presStyleIdx="4" presStyleCnt="6"/>
      <dgm:spPr/>
      <dgm:t>
        <a:bodyPr/>
        <a:lstStyle/>
        <a:p>
          <a:endParaRPr lang="en-US"/>
        </a:p>
      </dgm:t>
    </dgm:pt>
    <dgm:pt modelId="{46FFABA4-A5BA-4C2F-B2FE-7BDA2BC03C06}" type="pres">
      <dgm:prSet presAssocID="{2EFFF4ED-DA6E-4063-A25B-5FB9DCBA6B85}" presName="node" presStyleLbl="node1" presStyleIdx="4" presStyleCnt="6" custScaleX="150373" custScaleY="100249" custRadScaleRad="116324" custRadScaleInc="493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ADCB76-B7BC-4AFE-8A47-5F7AA41CDDB9}" type="pres">
      <dgm:prSet presAssocID="{DCC92FA0-0C66-44BF-993C-49811DB0BC1B}" presName="Name9" presStyleLbl="parChTrans1D2" presStyleIdx="5" presStyleCnt="6" custScaleX="2000000" custScaleY="2000000"/>
      <dgm:spPr/>
      <dgm:t>
        <a:bodyPr/>
        <a:lstStyle/>
        <a:p>
          <a:endParaRPr lang="en-US"/>
        </a:p>
      </dgm:t>
    </dgm:pt>
    <dgm:pt modelId="{BD076C3E-D9F4-4656-AFCB-B6E4407F6181}" type="pres">
      <dgm:prSet presAssocID="{DCC92FA0-0C66-44BF-993C-49811DB0BC1B}" presName="connTx" presStyleLbl="parChTrans1D2" presStyleIdx="5" presStyleCnt="6"/>
      <dgm:spPr/>
      <dgm:t>
        <a:bodyPr/>
        <a:lstStyle/>
        <a:p>
          <a:endParaRPr lang="en-US"/>
        </a:p>
      </dgm:t>
    </dgm:pt>
    <dgm:pt modelId="{0AA0714F-5606-478E-A1DF-9F3A1AA726C9}" type="pres">
      <dgm:prSet presAssocID="{FDD46D3F-92E2-45E2-9360-3AC2E1AA7D7F}" presName="node" presStyleLbl="node1" presStyleIdx="5" presStyleCnt="6" custScaleX="150373" custScaleY="100249" custRadScaleRad="118340" custRadScaleInc="-114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57DD9D-E945-4987-B6B7-91F845E81F8B}" type="presOf" srcId="{D651DDF7-1A40-4B92-9C2A-FE5BB1BD76F2}" destId="{94D92C12-AF9E-41F8-8903-E8A0519D68D0}" srcOrd="1" destOrd="0" presId="urn:microsoft.com/office/officeart/2005/8/layout/radial1"/>
    <dgm:cxn modelId="{E2492BEA-D36B-42D1-99E7-0AEE2E123AAE}" srcId="{05ECD1EE-C42C-4F84-8D9B-604AC275C28E}" destId="{2D1658E1-772A-4371-82AA-DF2DC8BFE168}" srcOrd="2" destOrd="0" parTransId="{B794D2E7-8FD8-4A71-925D-80A575CF7CFC}" sibTransId="{7B754EBD-260F-45A8-BE8C-80DD14F0AD9C}"/>
    <dgm:cxn modelId="{FB986683-CC76-4475-9A55-483DABFFA95F}" type="presOf" srcId="{D651DDF7-1A40-4B92-9C2A-FE5BB1BD76F2}" destId="{A113B00B-4895-4D51-AB5B-AD02F2E3AAA9}" srcOrd="0" destOrd="0" presId="urn:microsoft.com/office/officeart/2005/8/layout/radial1"/>
    <dgm:cxn modelId="{703AB7A6-B5CA-4F60-9C95-6577DF304BC8}" srcId="{05ECD1EE-C42C-4F84-8D9B-604AC275C28E}" destId="{62F892BC-6F63-427B-93B6-871C6DFAD206}" srcOrd="0" destOrd="0" parTransId="{79C7248A-6068-4E43-8E8F-EB85D633FC5E}" sibTransId="{29B0C830-70F4-46AD-BB3F-A2D3CB4D3907}"/>
    <dgm:cxn modelId="{793693D6-DA40-459B-91DD-D6A022E5F88A}" srcId="{05ECD1EE-C42C-4F84-8D9B-604AC275C28E}" destId="{2EFFF4ED-DA6E-4063-A25B-5FB9DCBA6B85}" srcOrd="4" destOrd="0" parTransId="{D651DDF7-1A40-4B92-9C2A-FE5BB1BD76F2}" sibTransId="{8507EB63-17FA-4498-844F-BAAD81C52C7A}"/>
    <dgm:cxn modelId="{044ABDED-879B-49C8-A92D-06244A1FE522}" type="presOf" srcId="{DCC92FA0-0C66-44BF-993C-49811DB0BC1B}" destId="{BD076C3E-D9F4-4656-AFCB-B6E4407F6181}" srcOrd="1" destOrd="0" presId="urn:microsoft.com/office/officeart/2005/8/layout/radial1"/>
    <dgm:cxn modelId="{C364DC67-FF6D-4747-B581-6C21CC9D1B86}" type="presOf" srcId="{3BD6F987-4E83-40E5-B145-585816D42B74}" destId="{6D73930B-A0AC-421F-AB8B-EC4978396E94}" srcOrd="0" destOrd="0" presId="urn:microsoft.com/office/officeart/2005/8/layout/radial1"/>
    <dgm:cxn modelId="{C270443D-5636-400E-A440-0245947DF591}" type="presOf" srcId="{BC75286E-66CF-4905-ABD7-5EE3B570BC85}" destId="{19D2EDAC-AB73-4B29-9F4F-B201DFB8BC83}" srcOrd="1" destOrd="0" presId="urn:microsoft.com/office/officeart/2005/8/layout/radial1"/>
    <dgm:cxn modelId="{8B5F694E-D2D8-452F-9818-612F9ABC8B20}" type="presOf" srcId="{163A02E4-49F3-42CF-80C2-B394B669B60D}" destId="{E4EEEAFD-1871-4A57-9739-1D701CB7EC1F}" srcOrd="0" destOrd="0" presId="urn:microsoft.com/office/officeart/2005/8/layout/radial1"/>
    <dgm:cxn modelId="{8FA2F01C-47F9-40FF-B63D-168D4C22C759}" srcId="{05ECD1EE-C42C-4F84-8D9B-604AC275C28E}" destId="{FDD46D3F-92E2-45E2-9360-3AC2E1AA7D7F}" srcOrd="5" destOrd="0" parTransId="{DCC92FA0-0C66-44BF-993C-49811DB0BC1B}" sibTransId="{8E6778C4-C8F6-466B-BC04-59C882DDC7A3}"/>
    <dgm:cxn modelId="{A8888BA1-F78A-43C2-8326-C87D6841E59B}" srcId="{05ECD1EE-C42C-4F84-8D9B-604AC275C28E}" destId="{D2BA8A29-04BB-48A3-A5DF-40B52393ADE7}" srcOrd="1" destOrd="0" parTransId="{A94C064B-B450-4CBA-A1B2-78A8B8BAE84A}" sibTransId="{CD2435A5-9128-4D45-B8C1-7BC457608223}"/>
    <dgm:cxn modelId="{32363130-5AC5-4F80-B509-FD368B808C34}" type="presOf" srcId="{FDD46D3F-92E2-45E2-9360-3AC2E1AA7D7F}" destId="{0AA0714F-5606-478E-A1DF-9F3A1AA726C9}" srcOrd="0" destOrd="0" presId="urn:microsoft.com/office/officeart/2005/8/layout/radial1"/>
    <dgm:cxn modelId="{262D986A-8D1C-47AF-BAB2-5DBFA2E11E7F}" type="presOf" srcId="{2EFFF4ED-DA6E-4063-A25B-5FB9DCBA6B85}" destId="{46FFABA4-A5BA-4C2F-B2FE-7BDA2BC03C06}" srcOrd="0" destOrd="0" presId="urn:microsoft.com/office/officeart/2005/8/layout/radial1"/>
    <dgm:cxn modelId="{24940112-D746-4E75-93D3-FCD510B10302}" type="presOf" srcId="{79C7248A-6068-4E43-8E8F-EB85D633FC5E}" destId="{1B19D02A-BF89-421E-B6DB-730F2F4119CE}" srcOrd="0" destOrd="0" presId="urn:microsoft.com/office/officeart/2005/8/layout/radial1"/>
    <dgm:cxn modelId="{056C8137-3044-478C-813B-41BEA9969F8D}" type="presOf" srcId="{A94C064B-B450-4CBA-A1B2-78A8B8BAE84A}" destId="{91F83715-B554-4DA3-BC67-447CFF8F4A6F}" srcOrd="1" destOrd="0" presId="urn:microsoft.com/office/officeart/2005/8/layout/radial1"/>
    <dgm:cxn modelId="{04FDDA2D-5697-4CE5-B39C-69833A2389DE}" type="presOf" srcId="{79C7248A-6068-4E43-8E8F-EB85D633FC5E}" destId="{EC94FA53-6EAF-4045-BC1C-3C15F3E0BDE3}" srcOrd="1" destOrd="0" presId="urn:microsoft.com/office/officeart/2005/8/layout/radial1"/>
    <dgm:cxn modelId="{663D5AEA-90DF-42EA-9601-C5D1DC2E16FF}" type="presOf" srcId="{05ECD1EE-C42C-4F84-8D9B-604AC275C28E}" destId="{EE92705E-D113-4CE0-8EFC-C1EE913633F1}" srcOrd="0" destOrd="0" presId="urn:microsoft.com/office/officeart/2005/8/layout/radial1"/>
    <dgm:cxn modelId="{B6966A6B-E171-41F2-87C5-06F02A470F09}" type="presOf" srcId="{A94C064B-B450-4CBA-A1B2-78A8B8BAE84A}" destId="{BBAF8BD9-A7E2-41E6-93C4-BF6A1CA85202}" srcOrd="0" destOrd="0" presId="urn:microsoft.com/office/officeart/2005/8/layout/radial1"/>
    <dgm:cxn modelId="{92641F6A-D4A1-4295-A8E1-E21976FF6502}" type="presOf" srcId="{B794D2E7-8FD8-4A71-925D-80A575CF7CFC}" destId="{9DE286A7-B11B-4339-9811-B7651BDF64CA}" srcOrd="1" destOrd="0" presId="urn:microsoft.com/office/officeart/2005/8/layout/radial1"/>
    <dgm:cxn modelId="{217B95A8-9ED1-4257-A2D7-7C398C1D6B0D}" type="presOf" srcId="{2D1658E1-772A-4371-82AA-DF2DC8BFE168}" destId="{16FA830B-419A-4DC1-BACA-8AE4810B698B}" srcOrd="0" destOrd="0" presId="urn:microsoft.com/office/officeart/2005/8/layout/radial1"/>
    <dgm:cxn modelId="{FEA7CEB0-6E1E-4DF6-B319-61B2BE85624C}" type="presOf" srcId="{D2BA8A29-04BB-48A3-A5DF-40B52393ADE7}" destId="{CF6DA2A4-4D91-4D6A-9627-05949157B3E8}" srcOrd="0" destOrd="0" presId="urn:microsoft.com/office/officeart/2005/8/layout/radial1"/>
    <dgm:cxn modelId="{FCAA11FA-E8D8-4540-B8F3-D59751C797AF}" srcId="{05ECD1EE-C42C-4F84-8D9B-604AC275C28E}" destId="{163A02E4-49F3-42CF-80C2-B394B669B60D}" srcOrd="3" destOrd="0" parTransId="{BC75286E-66CF-4905-ABD7-5EE3B570BC85}" sibTransId="{0CA30751-C2AA-4F7A-AB55-CE394A08A5E4}"/>
    <dgm:cxn modelId="{784DDF27-8D24-4E6B-BB84-43A351720445}" type="presOf" srcId="{62F892BC-6F63-427B-93B6-871C6DFAD206}" destId="{C9F8759F-92EA-47C2-A078-1DE698826486}" srcOrd="0" destOrd="0" presId="urn:microsoft.com/office/officeart/2005/8/layout/radial1"/>
    <dgm:cxn modelId="{89551721-94AB-4825-830C-2F60F1239467}" type="presOf" srcId="{B794D2E7-8FD8-4A71-925D-80A575CF7CFC}" destId="{7F9957F2-B7F4-4CC7-9864-6AF56C2551A9}" srcOrd="0" destOrd="0" presId="urn:microsoft.com/office/officeart/2005/8/layout/radial1"/>
    <dgm:cxn modelId="{15DEFB61-FF9A-44B7-AF62-94D0F5A720D0}" type="presOf" srcId="{DCC92FA0-0C66-44BF-993C-49811DB0BC1B}" destId="{36ADCB76-B7BC-4AFE-8A47-5F7AA41CDDB9}" srcOrd="0" destOrd="0" presId="urn:microsoft.com/office/officeart/2005/8/layout/radial1"/>
    <dgm:cxn modelId="{9A2532A4-9951-4917-AD38-AD249F1B1ADB}" type="presOf" srcId="{BC75286E-66CF-4905-ABD7-5EE3B570BC85}" destId="{9989A2F7-FC03-4896-861C-2B5A412F9B94}" srcOrd="0" destOrd="0" presId="urn:microsoft.com/office/officeart/2005/8/layout/radial1"/>
    <dgm:cxn modelId="{FB49999A-F154-44C3-98D9-1502FB99A92F}" srcId="{3BD6F987-4E83-40E5-B145-585816D42B74}" destId="{05ECD1EE-C42C-4F84-8D9B-604AC275C28E}" srcOrd="0" destOrd="0" parTransId="{4D19B6FE-33C5-476A-BD8A-53B8A4FCA4D1}" sibTransId="{415C196D-F33D-4B7B-A7E4-5835DDCBB671}"/>
    <dgm:cxn modelId="{2180F4BA-E93E-46DC-AD0C-54AE7537F249}" type="presParOf" srcId="{6D73930B-A0AC-421F-AB8B-EC4978396E94}" destId="{EE92705E-D113-4CE0-8EFC-C1EE913633F1}" srcOrd="0" destOrd="0" presId="urn:microsoft.com/office/officeart/2005/8/layout/radial1"/>
    <dgm:cxn modelId="{D420C459-0DDF-4A7C-A71F-96896BA2D7CA}" type="presParOf" srcId="{6D73930B-A0AC-421F-AB8B-EC4978396E94}" destId="{1B19D02A-BF89-421E-B6DB-730F2F4119CE}" srcOrd="1" destOrd="0" presId="urn:microsoft.com/office/officeart/2005/8/layout/radial1"/>
    <dgm:cxn modelId="{2FB84F8E-1EA1-440B-BB01-C774AADF5956}" type="presParOf" srcId="{1B19D02A-BF89-421E-B6DB-730F2F4119CE}" destId="{EC94FA53-6EAF-4045-BC1C-3C15F3E0BDE3}" srcOrd="0" destOrd="0" presId="urn:microsoft.com/office/officeart/2005/8/layout/radial1"/>
    <dgm:cxn modelId="{7C2E5590-8B1E-498D-B61D-ED1C42CCD562}" type="presParOf" srcId="{6D73930B-A0AC-421F-AB8B-EC4978396E94}" destId="{C9F8759F-92EA-47C2-A078-1DE698826486}" srcOrd="2" destOrd="0" presId="urn:microsoft.com/office/officeart/2005/8/layout/radial1"/>
    <dgm:cxn modelId="{3F2C261E-97CB-4B51-8E95-4E39188F862E}" type="presParOf" srcId="{6D73930B-A0AC-421F-AB8B-EC4978396E94}" destId="{BBAF8BD9-A7E2-41E6-93C4-BF6A1CA85202}" srcOrd="3" destOrd="0" presId="urn:microsoft.com/office/officeart/2005/8/layout/radial1"/>
    <dgm:cxn modelId="{55B109EC-10F6-473A-95CA-BDE68BBC3675}" type="presParOf" srcId="{BBAF8BD9-A7E2-41E6-93C4-BF6A1CA85202}" destId="{91F83715-B554-4DA3-BC67-447CFF8F4A6F}" srcOrd="0" destOrd="0" presId="urn:microsoft.com/office/officeart/2005/8/layout/radial1"/>
    <dgm:cxn modelId="{3B9A4E56-4DB4-4D9E-8EED-3DA589B8B42C}" type="presParOf" srcId="{6D73930B-A0AC-421F-AB8B-EC4978396E94}" destId="{CF6DA2A4-4D91-4D6A-9627-05949157B3E8}" srcOrd="4" destOrd="0" presId="urn:microsoft.com/office/officeart/2005/8/layout/radial1"/>
    <dgm:cxn modelId="{59AA758E-9A15-4A47-BB34-25E8AAA93F22}" type="presParOf" srcId="{6D73930B-A0AC-421F-AB8B-EC4978396E94}" destId="{7F9957F2-B7F4-4CC7-9864-6AF56C2551A9}" srcOrd="5" destOrd="0" presId="urn:microsoft.com/office/officeart/2005/8/layout/radial1"/>
    <dgm:cxn modelId="{4E9F1052-CA66-4A26-ACB1-38F1461E06C5}" type="presParOf" srcId="{7F9957F2-B7F4-4CC7-9864-6AF56C2551A9}" destId="{9DE286A7-B11B-4339-9811-B7651BDF64CA}" srcOrd="0" destOrd="0" presId="urn:microsoft.com/office/officeart/2005/8/layout/radial1"/>
    <dgm:cxn modelId="{77F067F9-474E-446A-AFD7-36F133258219}" type="presParOf" srcId="{6D73930B-A0AC-421F-AB8B-EC4978396E94}" destId="{16FA830B-419A-4DC1-BACA-8AE4810B698B}" srcOrd="6" destOrd="0" presId="urn:microsoft.com/office/officeart/2005/8/layout/radial1"/>
    <dgm:cxn modelId="{84DCF7E4-66AA-464F-A1B7-837ED9675331}" type="presParOf" srcId="{6D73930B-A0AC-421F-AB8B-EC4978396E94}" destId="{9989A2F7-FC03-4896-861C-2B5A412F9B94}" srcOrd="7" destOrd="0" presId="urn:microsoft.com/office/officeart/2005/8/layout/radial1"/>
    <dgm:cxn modelId="{A7BED562-BABB-4A27-84EC-BD1A148C868C}" type="presParOf" srcId="{9989A2F7-FC03-4896-861C-2B5A412F9B94}" destId="{19D2EDAC-AB73-4B29-9F4F-B201DFB8BC83}" srcOrd="0" destOrd="0" presId="urn:microsoft.com/office/officeart/2005/8/layout/radial1"/>
    <dgm:cxn modelId="{7C0D0DEB-87EE-40E3-ADBC-86B4D4C901CD}" type="presParOf" srcId="{6D73930B-A0AC-421F-AB8B-EC4978396E94}" destId="{E4EEEAFD-1871-4A57-9739-1D701CB7EC1F}" srcOrd="8" destOrd="0" presId="urn:microsoft.com/office/officeart/2005/8/layout/radial1"/>
    <dgm:cxn modelId="{4C342366-7DF7-4D25-A6CE-E2E12C0CB907}" type="presParOf" srcId="{6D73930B-A0AC-421F-AB8B-EC4978396E94}" destId="{A113B00B-4895-4D51-AB5B-AD02F2E3AAA9}" srcOrd="9" destOrd="0" presId="urn:microsoft.com/office/officeart/2005/8/layout/radial1"/>
    <dgm:cxn modelId="{86D7D305-ABA6-402F-9D73-8F66CA706332}" type="presParOf" srcId="{A113B00B-4895-4D51-AB5B-AD02F2E3AAA9}" destId="{94D92C12-AF9E-41F8-8903-E8A0519D68D0}" srcOrd="0" destOrd="0" presId="urn:microsoft.com/office/officeart/2005/8/layout/radial1"/>
    <dgm:cxn modelId="{008A1285-DCA4-4F4D-B5FC-AC06D6DC897D}" type="presParOf" srcId="{6D73930B-A0AC-421F-AB8B-EC4978396E94}" destId="{46FFABA4-A5BA-4C2F-B2FE-7BDA2BC03C06}" srcOrd="10" destOrd="0" presId="urn:microsoft.com/office/officeart/2005/8/layout/radial1"/>
    <dgm:cxn modelId="{F817E9DD-F0F4-4EA5-A25C-58C132DF1B95}" type="presParOf" srcId="{6D73930B-A0AC-421F-AB8B-EC4978396E94}" destId="{36ADCB76-B7BC-4AFE-8A47-5F7AA41CDDB9}" srcOrd="11" destOrd="0" presId="urn:microsoft.com/office/officeart/2005/8/layout/radial1"/>
    <dgm:cxn modelId="{F6D21C48-39F3-49EC-A6BA-61A4A945AF82}" type="presParOf" srcId="{36ADCB76-B7BC-4AFE-8A47-5F7AA41CDDB9}" destId="{BD076C3E-D9F4-4656-AFCB-B6E4407F6181}" srcOrd="0" destOrd="0" presId="urn:microsoft.com/office/officeart/2005/8/layout/radial1"/>
    <dgm:cxn modelId="{12B29EA4-E35C-44AF-A6F3-7D0319A98B34}" type="presParOf" srcId="{6D73930B-A0AC-421F-AB8B-EC4978396E94}" destId="{0AA0714F-5606-478E-A1DF-9F3A1AA726C9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F26DA-012C-4035-AC92-1A9ED9AA6616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75132-B526-4E66-A864-EBCF4536DB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42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75132-B526-4E66-A864-EBCF4536DB4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3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75132-B526-4E66-A864-EBCF4536DB4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01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75132-B526-4E66-A864-EBCF4536DB4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35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75132-B526-4E66-A864-EBCF4536DB4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28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75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47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67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3E98-23DF-4903-B2B6-660AE621659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87C0-A550-4F47-BCA3-82F9B5F2A4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534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3E98-23DF-4903-B2B6-660AE621659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87C0-A550-4F47-BCA3-82F9B5F2A4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14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3E98-23DF-4903-B2B6-660AE621659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87C0-A550-4F47-BCA3-82F9B5F2A4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520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3E98-23DF-4903-B2B6-660AE621659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87C0-A550-4F47-BCA3-82F9B5F2A4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109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3E98-23DF-4903-B2B6-660AE621659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87C0-A550-4F47-BCA3-82F9B5F2A4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062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3E98-23DF-4903-B2B6-660AE621659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87C0-A550-4F47-BCA3-82F9B5F2A4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242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3E98-23DF-4903-B2B6-660AE621659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87C0-A550-4F47-BCA3-82F9B5F2A4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209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3E98-23DF-4903-B2B6-660AE621659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87C0-A550-4F47-BCA3-82F9B5F2A4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6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922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3E98-23DF-4903-B2B6-660AE621659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87C0-A550-4F47-BCA3-82F9B5F2A4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02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3E98-23DF-4903-B2B6-660AE621659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87C0-A550-4F47-BCA3-82F9B5F2A4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854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3E98-23DF-4903-B2B6-660AE621659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87C0-A550-4F47-BCA3-82F9B5F2A4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219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6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11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57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0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55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08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2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2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13E98-23DF-4903-B2B6-660AE621659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887C0-A550-4F47-BCA3-82F9B5F2A4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78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0" b="22426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68580" y="1970983"/>
            <a:ext cx="9281159" cy="40626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bn-BD" sz="25800" b="1" dirty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GB" sz="25800" b="1" dirty="0">
              <a:blipFill>
                <a:blip r:embed="rId3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01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24" y="762000"/>
            <a:ext cx="3739551" cy="25723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950" y="1819573"/>
            <a:ext cx="3670300" cy="2590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000250" y="5181600"/>
            <a:ext cx="51435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চাকমাদের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ঐতিহ্যবাহী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09600"/>
            <a:ext cx="3815064" cy="2438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d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907" y="2057400"/>
            <a:ext cx="3744415" cy="2438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20301" y="5257800"/>
            <a:ext cx="8903399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চাকমাদের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রচিত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নাচ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51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yt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570673"/>
            <a:ext cx="3429000" cy="22081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4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2775410"/>
            <a:ext cx="3581400" cy="2333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ight Arrow 9"/>
          <p:cNvSpPr/>
          <p:nvPr/>
        </p:nvSpPr>
        <p:spPr>
          <a:xfrm>
            <a:off x="2532797" y="3380681"/>
            <a:ext cx="2153503" cy="1122563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কারবারি</a:t>
            </a:r>
            <a:endParaRPr lang="en-US" sz="4000" dirty="0"/>
          </a:p>
        </p:txBody>
      </p:sp>
      <p:sp>
        <p:nvSpPr>
          <p:cNvPr id="12" name="Left Arrow 11"/>
          <p:cNvSpPr/>
          <p:nvPr/>
        </p:nvSpPr>
        <p:spPr>
          <a:xfrm>
            <a:off x="4267200" y="1044663"/>
            <a:ext cx="3048000" cy="1255027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5257800"/>
            <a:ext cx="838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একজন রাজা আছেন।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কারবারি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52" y="1143000"/>
            <a:ext cx="36576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5663" y="4963537"/>
            <a:ext cx="8712674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মাচার ওপর বাঁশ 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কাঠ দিয়ে তৈরি চাকমা বাড়ি।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33459"/>
            <a:ext cx="3657600" cy="25908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4399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095500"/>
            <a:ext cx="3886200" cy="2362200"/>
          </a:xfrm>
          <a:prstGeom prst="rect">
            <a:avLst/>
          </a:prstGeom>
          <a:ln w="190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23900" y="4914900"/>
            <a:ext cx="76962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চাকমারা ‘জুম’পদ্ধতিতে কৃষিকাজ করেন।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3886200" cy="2362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530" y="685800"/>
            <a:ext cx="3914775" cy="21336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105401" y="1090880"/>
            <a:ext cx="3352799" cy="1323439"/>
          </a:xfrm>
          <a:prstGeom prst="rect">
            <a:avLst/>
          </a:prstGeom>
          <a:noFill/>
          <a:ln>
            <a:noFill/>
            <a:prstDash val="lgDash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পাহাড়ে গর্ত করে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বপন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করা হয়।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rte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530" y="3581400"/>
            <a:ext cx="3914775" cy="20574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105400" y="3948380"/>
            <a:ext cx="3356211" cy="1323439"/>
          </a:xfrm>
          <a:prstGeom prst="rect">
            <a:avLst/>
          </a:prstGeom>
          <a:noFill/>
          <a:ln>
            <a:noFill/>
            <a:prstDash val="lgDash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চাকমাদের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49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g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306" y="2830700"/>
            <a:ext cx="3474493" cy="2503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d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828800"/>
            <a:ext cx="3474494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4300" y="5638800"/>
            <a:ext cx="8915400" cy="707886"/>
          </a:xfrm>
          <a:prstGeom prst="rect">
            <a:avLst/>
          </a:prstGeom>
          <a:noFill/>
          <a:ln w="38100"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চাকমারা তাঁতে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নকশায়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 সুন্দর কাপড় বোনেন।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0300" y="373559"/>
            <a:ext cx="4343400" cy="76944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পোশাক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85800"/>
            <a:ext cx="28194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p1.jpg"/>
          <p:cNvPicPr>
            <a:picLocks noChangeAspect="1"/>
          </p:cNvPicPr>
          <p:nvPr/>
        </p:nvPicPr>
        <p:blipFill>
          <a:blip r:embed="rId3"/>
          <a:srcRect r="43478"/>
          <a:stretch>
            <a:fillRect/>
          </a:stretch>
        </p:blipFill>
        <p:spPr>
          <a:xfrm>
            <a:off x="5334000" y="685800"/>
            <a:ext cx="1943100" cy="3127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733800" y="1715869"/>
            <a:ext cx="8659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হাদি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2811959"/>
            <a:ext cx="12891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পিনোন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150" y="4309616"/>
            <a:ext cx="2552700" cy="1323439"/>
          </a:xfrm>
          <a:prstGeom prst="rect">
            <a:avLst/>
          </a:prstGeom>
          <a:noFill/>
          <a:ln>
            <a:noFill/>
            <a:prstDash val="lgDashDot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পিনোন </a:t>
            </a:r>
            <a:r>
              <a:rPr lang="bn-IN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</a:t>
            </a:r>
            <a:r>
              <a:rPr lang="bn-IN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পরিহিত </a:t>
            </a:r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 </a:t>
            </a:r>
            <a:endParaRPr lang="en-US" sz="4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3436" y="4309615"/>
            <a:ext cx="2764228" cy="1323439"/>
          </a:xfrm>
          <a:prstGeom prst="rect">
            <a:avLst/>
          </a:prstGeom>
          <a:noFill/>
          <a:ln>
            <a:noFill/>
            <a:prstDash val="lgDash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ফতুয়া</a:t>
            </a:r>
            <a:r>
              <a:rPr lang="bn-IN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লুঙ্গি </a:t>
            </a:r>
            <a:endParaRPr lang="bn-IN" sz="4000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পরিহিত </a:t>
            </a:r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 </a:t>
            </a:r>
            <a:endParaRPr lang="en-US" sz="4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819400" y="2057400"/>
            <a:ext cx="9144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971800" y="3124200"/>
            <a:ext cx="914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906904" y="2063937"/>
            <a:ext cx="9144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858000" y="3130737"/>
            <a:ext cx="914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902971" y="1715869"/>
            <a:ext cx="12410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ফতুয়া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7881143" y="2782669"/>
            <a:ext cx="9380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লুঙ্গি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6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d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368" y="1295400"/>
            <a:ext cx="3352801" cy="27826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j8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858" y="2514600"/>
            <a:ext cx="3418542" cy="27826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072230" y="297359"/>
            <a:ext cx="3557169" cy="76944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চাকমাদের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1332" y="5510087"/>
            <a:ext cx="6521337" cy="707886"/>
          </a:xfrm>
          <a:prstGeom prst="rect">
            <a:avLst/>
          </a:prstGeom>
          <a:noFill/>
          <a:ln>
            <a:noFill/>
            <a:prstDash val="lgDash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পূর্ণিমা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701" y="5181600"/>
            <a:ext cx="7848599" cy="1323439"/>
          </a:xfrm>
          <a:prstGeom prst="rect">
            <a:avLst/>
          </a:prstGeom>
          <a:noFill/>
          <a:ln>
            <a:noFill/>
            <a:prstDash val="lgDash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নববর্ষের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পালিত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 descr="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368" y="914400"/>
            <a:ext cx="3352801" cy="28008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799" y="1999397"/>
            <a:ext cx="3352801" cy="28008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389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597057"/>
            <a:ext cx="4523699" cy="3108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আনোয়ার হোসেন</a:t>
            </a: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কালদাসপাড়া ডা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ংগি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সেরাজুল হক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রকারি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থমিক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দ্যালয়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তেঁতুলিয়া, পঞ্চগড়।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- ০১৭৪৪৪১৯১৬১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3200400" y="76200"/>
            <a:ext cx="3011506" cy="1040617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1688" y="3723144"/>
            <a:ext cx="4292311" cy="26776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 পরিচয়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নৃ-গোষ্ঠী</a:t>
            </a:r>
          </a:p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চাকমা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8" t="6938" r="21143" b="12643"/>
          <a:stretch/>
        </p:blipFill>
        <p:spPr>
          <a:xfrm>
            <a:off x="1219200" y="924504"/>
            <a:ext cx="1988575" cy="258566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4435541" y="1295400"/>
            <a:ext cx="272919" cy="5303520"/>
            <a:chOff x="5973080" y="1544343"/>
            <a:chExt cx="363892" cy="4847858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6166453" y="1544343"/>
              <a:ext cx="18119" cy="469545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6318853" y="1696743"/>
              <a:ext cx="18119" cy="4695458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5973080" y="1696743"/>
              <a:ext cx="18119" cy="4695458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4" t="2371" r="9764" b="5172"/>
          <a:stretch/>
        </p:blipFill>
        <p:spPr>
          <a:xfrm>
            <a:off x="6099901" y="990600"/>
            <a:ext cx="1988575" cy="255735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9879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5678269"/>
            <a:ext cx="7162800" cy="707886"/>
          </a:xfrm>
          <a:prstGeom prst="rect">
            <a:avLst/>
          </a:prstGeom>
          <a:noFill/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 পাঠ্য বইয়ের ১০ পৃষ্ঠা বের করে পড়। </a:t>
            </a:r>
            <a:endParaRPr lang="en-US" sz="4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2" t="2422" r="9471" b="2424"/>
          <a:stretch/>
        </p:blipFill>
        <p:spPr>
          <a:xfrm>
            <a:off x="2701120" y="533400"/>
            <a:ext cx="3741761" cy="487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46544898"/>
              </p:ext>
            </p:extLst>
          </p:nvPr>
        </p:nvGraphicFramePr>
        <p:xfrm>
          <a:off x="152400" y="152400"/>
          <a:ext cx="88392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92705E-D113-4CE0-8EFC-C1EE91363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EE92705E-D113-4CE0-8EFC-C1EE91363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EE92705E-D113-4CE0-8EFC-C1EE91363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19D02A-BF89-421E-B6DB-730F2F411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1B19D02A-BF89-421E-B6DB-730F2F411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1B19D02A-BF89-421E-B6DB-730F2F411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F8759F-92EA-47C2-A078-1DE698826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C9F8759F-92EA-47C2-A078-1DE698826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C9F8759F-92EA-47C2-A078-1DE698826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AF8BD9-A7E2-41E6-93C4-BF6A1CA85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BBAF8BD9-A7E2-41E6-93C4-BF6A1CA85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BBAF8BD9-A7E2-41E6-93C4-BF6A1CA85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6DA2A4-4D91-4D6A-9627-05949157B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CF6DA2A4-4D91-4D6A-9627-05949157B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CF6DA2A4-4D91-4D6A-9627-05949157B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9957F2-B7F4-4CC7-9864-6AF56C2551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7F9957F2-B7F4-4CC7-9864-6AF56C2551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7F9957F2-B7F4-4CC7-9864-6AF56C2551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FA830B-419A-4DC1-BACA-8AE4810B6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16FA830B-419A-4DC1-BACA-8AE4810B6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16FA830B-419A-4DC1-BACA-8AE4810B6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89A2F7-FC03-4896-861C-2B5A412F9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9989A2F7-FC03-4896-861C-2B5A412F9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9989A2F7-FC03-4896-861C-2B5A412F9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EEEAFD-1871-4A57-9739-1D701CB7E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E4EEEAFD-1871-4A57-9739-1D701CB7E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E4EEEAFD-1871-4A57-9739-1D701CB7E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13B00B-4895-4D51-AB5B-AD02F2E3A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A113B00B-4895-4D51-AB5B-AD02F2E3A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A113B00B-4895-4D51-AB5B-AD02F2E3A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FFABA4-A5BA-4C2F-B2FE-7BDA2BC03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46FFABA4-A5BA-4C2F-B2FE-7BDA2BC03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46FFABA4-A5BA-4C2F-B2FE-7BDA2BC03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ADCB76-B7BC-4AFE-8A47-5F7AA41CD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36ADCB76-B7BC-4AFE-8A47-5F7AA41CD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36ADCB76-B7BC-4AFE-8A47-5F7AA41CD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A0714F-5606-478E-A1DF-9F3A1AA72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0AA0714F-5606-478E-A1DF-9F3A1AA72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0AA0714F-5606-478E-A1DF-9F3A1AA72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23831"/>
              </p:ext>
            </p:extLst>
          </p:nvPr>
        </p:nvGraphicFramePr>
        <p:xfrm>
          <a:off x="266700" y="3688080"/>
          <a:ext cx="86106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200"/>
                <a:gridCol w="2870200"/>
                <a:gridCol w="287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শাপলা</a:t>
                      </a:r>
                      <a:r>
                        <a:rPr lang="bn-IN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দল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গোলাপ</a:t>
                      </a:r>
                      <a:r>
                        <a:rPr lang="bn-IN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দল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জবা দল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জীবনধারা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পোশাক</a:t>
                      </a:r>
                      <a:r>
                        <a:rPr lang="bn-IN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উৎসব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kli.jpg"/>
          <p:cNvPicPr>
            <a:picLocks noChangeAspect="1"/>
          </p:cNvPicPr>
          <p:nvPr/>
        </p:nvPicPr>
        <p:blipFill>
          <a:blip r:embed="rId2"/>
          <a:srcRect l="13334"/>
          <a:stretch>
            <a:fillRect/>
          </a:stretch>
        </p:blipFill>
        <p:spPr>
          <a:xfrm>
            <a:off x="1546398" y="408055"/>
            <a:ext cx="2797002" cy="19541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800600" y="969628"/>
            <a:ext cx="2797002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70C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4025" y="2782669"/>
            <a:ext cx="569595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70C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 দুইটি করে দিক লেখ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108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604303"/>
              </p:ext>
            </p:extLst>
          </p:nvPr>
        </p:nvGraphicFramePr>
        <p:xfrm>
          <a:off x="190500" y="1143000"/>
          <a:ext cx="8763001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3200400"/>
                <a:gridCol w="29718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শাপলা</a:t>
                      </a:r>
                      <a:r>
                        <a:rPr lang="bn-IN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দল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গোলাপ</a:t>
                      </a:r>
                      <a:r>
                        <a:rPr lang="bn-IN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দল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জবা দল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জীবনধারা</a:t>
                      </a:r>
                      <a:endParaRPr lang="en-US" sz="3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পোশাক</a:t>
                      </a:r>
                      <a:r>
                        <a:rPr lang="bn-IN" sz="3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উৎসব</a:t>
                      </a:r>
                      <a:endParaRPr lang="en-US" sz="3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n-IN" sz="3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</a:t>
                      </a:r>
                      <a:r>
                        <a:rPr lang="bn-IN" sz="3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নিজের ভাষায় </a:t>
                      </a:r>
                    </a:p>
                    <a:p>
                      <a:pPr algn="l"/>
                      <a:r>
                        <a:rPr lang="bn-IN" sz="3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রচিত গান </a:t>
                      </a:r>
                    </a:p>
                    <a:p>
                      <a:pPr algn="l"/>
                      <a:r>
                        <a:rPr lang="bn-IN" sz="3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আছে।</a:t>
                      </a:r>
                      <a:endParaRPr lang="en-US" sz="3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IN" sz="3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  <a:r>
                        <a:rPr lang="bn-IN" sz="3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চাকমা মেয়েরা   </a:t>
                      </a:r>
                    </a:p>
                    <a:p>
                      <a:pPr algn="l"/>
                      <a:r>
                        <a:rPr lang="bn-IN" sz="3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সাধারণত পিনোন ও   </a:t>
                      </a:r>
                    </a:p>
                    <a:p>
                      <a:pPr algn="l"/>
                      <a:r>
                        <a:rPr lang="bn-IN" sz="3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হাদি পরে থাকেন।</a:t>
                      </a:r>
                      <a:endParaRPr lang="en-US" sz="3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IN" sz="3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  <a:r>
                        <a:rPr lang="bn-IN" sz="3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বৈশাখ মাসে  </a:t>
                      </a:r>
                    </a:p>
                    <a:p>
                      <a:pPr algn="l"/>
                      <a:r>
                        <a:rPr lang="bn-IN" sz="3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বৌদ্ধ পূর্ণিমা পালন </a:t>
                      </a:r>
                    </a:p>
                    <a:p>
                      <a:pPr algn="l"/>
                      <a:r>
                        <a:rPr lang="bn-IN" sz="3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করেন।</a:t>
                      </a:r>
                      <a:endParaRPr lang="en-US" sz="3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n-IN" sz="3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 প্রধান</a:t>
                      </a:r>
                      <a:r>
                        <a:rPr lang="bn-IN" sz="3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খাবার </a:t>
                      </a:r>
                    </a:p>
                    <a:p>
                      <a:pPr algn="l"/>
                      <a:r>
                        <a:rPr lang="bn-IN" sz="3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ভাত।</a:t>
                      </a:r>
                      <a:endParaRPr lang="en-US" sz="3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 </a:t>
                      </a:r>
                      <a:r>
                        <a:rPr lang="bn-IN" sz="3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চাকমা পুরুষেরা 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সাধারণত ফতুয়া ও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লুঙ্গি পরে থাকেন।</a:t>
                      </a:r>
                      <a:endParaRPr lang="en-US" sz="3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IN" sz="3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</a:t>
                      </a:r>
                      <a:r>
                        <a:rPr lang="bn-IN" sz="3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বাংলা নববর্ষের </a:t>
                      </a:r>
                      <a:br>
                        <a:rPr lang="bn-IN" sz="3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bn-IN" sz="3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সময় বিজু উৎসব    </a:t>
                      </a:r>
                    </a:p>
                    <a:p>
                      <a:pPr algn="l"/>
                      <a:r>
                        <a:rPr lang="bn-IN" sz="3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পালন করেন।</a:t>
                      </a:r>
                      <a:endParaRPr lang="en-US" sz="3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28850" y="191869"/>
            <a:ext cx="46863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70C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 নিই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4925" y="5943600"/>
            <a:ext cx="6534150" cy="646331"/>
          </a:xfrm>
          <a:prstGeom prst="rect">
            <a:avLst/>
          </a:prstGeom>
          <a:noFill/>
          <a:ln w="38100"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এছাড়া অন্যান্য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উত্তরও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 পারে।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882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495886" y="381000"/>
            <a:ext cx="4152229" cy="1114009"/>
          </a:xfrm>
          <a:prstGeom prst="cloudCallou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905000"/>
            <a:ext cx="3257282" cy="701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শূণ্যস্থান</a:t>
            </a:r>
            <a:r>
              <a:rPr lang="en-US" sz="36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6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3916" y="3016624"/>
            <a:ext cx="87361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১। 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গ্রাম প্রধানকে 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 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 হয়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২। 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 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টিরও অধিক ক্ষুদ্র নৃ-গোষ্ঠী আছে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৩। 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প্রধান খাবার 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 ।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৪। 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চাকমারা 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 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 চাষাবাদ করেন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৫। 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 পুরুষেরা সাধারণত 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লুঙ্গি পরে থাকেন।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023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02053" y="762000"/>
            <a:ext cx="3499833" cy="730624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 নিই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090678"/>
            <a:ext cx="86467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১। 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গ্রাম প্রধানকে 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 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 হয়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২। 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 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টিরও অধিক ক্ষুদ্র নৃ-গোষ্ঠী আছে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৩। 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প্রধান খাবার 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 ।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৪। 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চাকমারা 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 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 চাষাবাদ করেন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৫। 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 পুরুষেরা সাধারণত 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লুঙ্গি পরে থাকেন।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5969" y="3561761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1969" y="1932923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কারবারি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37310" y="2503054"/>
            <a:ext cx="691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569" y="3036454"/>
            <a:ext cx="1129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51969" y="4139985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ফতুয়া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5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1613467"/>
            <a:ext cx="3124200" cy="830997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" y="3657600"/>
            <a:ext cx="78486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চাকমাদের পোশাক সম্পর্কে ২টি বাক্য লিখ।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চাকমাদের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জীবনধারা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৫টি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বাক্য লিখ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24000" y="1059007"/>
            <a:ext cx="2514600" cy="1752600"/>
            <a:chOff x="1638300" y="304800"/>
            <a:chExt cx="2514600" cy="1752600"/>
          </a:xfrm>
        </p:grpSpPr>
        <p:sp>
          <p:nvSpPr>
            <p:cNvPr id="3" name="Rectangle 2"/>
            <p:cNvSpPr/>
            <p:nvPr/>
          </p:nvSpPr>
          <p:spPr>
            <a:xfrm>
              <a:off x="1828800" y="990600"/>
              <a:ext cx="2133600" cy="10668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1638300" y="304800"/>
              <a:ext cx="2514600" cy="685800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057400" y="1333649"/>
              <a:ext cx="381000" cy="38070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352800" y="1333649"/>
              <a:ext cx="381000" cy="38070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705100" y="1328381"/>
              <a:ext cx="381000" cy="72375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3424" y="1543868"/>
            <a:ext cx="767715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39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GB" sz="239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778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98160" y="1905000"/>
            <a:ext cx="1345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5488" y="4805155"/>
            <a:ext cx="1063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ty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928049"/>
            <a:ext cx="3404872" cy="255340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855843"/>
            <a:ext cx="3393052" cy="254495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32" y="3833097"/>
            <a:ext cx="2035631" cy="25449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r="26667"/>
          <a:stretch/>
        </p:blipFill>
        <p:spPr>
          <a:xfrm>
            <a:off x="858832" y="928049"/>
            <a:ext cx="2036768" cy="25534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922877" y="76200"/>
            <a:ext cx="48445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-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9287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64868" y="4680270"/>
            <a:ext cx="1091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7085" y="1452458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মনিপুরি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z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762000"/>
            <a:ext cx="3657600" cy="24082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10000"/>
            <a:ext cx="3657600" cy="23868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0001"/>
            <a:ext cx="2073368" cy="23868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5"/>
          <a:stretch/>
        </p:blipFill>
        <p:spPr>
          <a:xfrm>
            <a:off x="838200" y="762000"/>
            <a:ext cx="2063053" cy="24082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644170"/>
            <a:ext cx="6553200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নৃ-গোষ্ঠী 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2513" y="762000"/>
            <a:ext cx="41456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পাঠের শেষে শিক্ষার্থীরা-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</a:p>
        </p:txBody>
      </p:sp>
      <p:sp>
        <p:nvSpPr>
          <p:cNvPr id="7" name="Rectangle 6"/>
          <p:cNvSpPr/>
          <p:nvPr/>
        </p:nvSpPr>
        <p:spPr>
          <a:xfrm>
            <a:off x="552450" y="1752600"/>
            <a:ext cx="80391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২.৩.১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ক্ষুদ্র জাতিসত্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ত্বা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 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রবে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,মারমা,সাঁওতাল 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মনিপুরীদের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[পোশাক,খাদ্য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ও উৎসব ইত্যাদি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]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২.৩.৩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জাতিসত্ত্বার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জীবনধারা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শ্রদ্ধাশীল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22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u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07" y="3371563"/>
            <a:ext cx="2506133" cy="15098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08" y="999582"/>
            <a:ext cx="2451652" cy="1571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22501" y="2634838"/>
            <a:ext cx="1805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রাঙ্গামাটি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1141" y="4931411"/>
            <a:ext cx="1868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খাগড়াছড়ি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9556" y="5559615"/>
            <a:ext cx="8484889" cy="1200329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ভাগ চাকমারা বাস করে রাঙ্গামাটি ও খাগড়াছড়ি অঞ্চলে।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m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665094"/>
            <a:ext cx="4267200" cy="4745106"/>
          </a:xfrm>
          <a:prstGeom prst="rect">
            <a:avLst/>
          </a:prstGeom>
          <a:ln>
            <a:noFill/>
          </a:ln>
        </p:spPr>
      </p:pic>
      <p:sp>
        <p:nvSpPr>
          <p:cNvPr id="15" name="Freeform 14"/>
          <p:cNvSpPr/>
          <p:nvPr/>
        </p:nvSpPr>
        <p:spPr>
          <a:xfrm>
            <a:off x="7467600" y="3040015"/>
            <a:ext cx="467378" cy="774301"/>
          </a:xfrm>
          <a:custGeom>
            <a:avLst/>
            <a:gdLst>
              <a:gd name="connsiteX0" fmla="*/ 32262 w 525800"/>
              <a:gd name="connsiteY0" fmla="*/ 615707 h 820659"/>
              <a:gd name="connsiteX1" fmla="*/ 95324 w 525800"/>
              <a:gd name="connsiteY1" fmla="*/ 552645 h 820659"/>
              <a:gd name="connsiteX2" fmla="*/ 126855 w 525800"/>
              <a:gd name="connsiteY2" fmla="*/ 458052 h 820659"/>
              <a:gd name="connsiteX3" fmla="*/ 79558 w 525800"/>
              <a:gd name="connsiteY3" fmla="*/ 442287 h 820659"/>
              <a:gd name="connsiteX4" fmla="*/ 63793 w 525800"/>
              <a:gd name="connsiteY4" fmla="*/ 394990 h 820659"/>
              <a:gd name="connsiteX5" fmla="*/ 79558 w 525800"/>
              <a:gd name="connsiteY5" fmla="*/ 205804 h 820659"/>
              <a:gd name="connsiteX6" fmla="*/ 126855 w 525800"/>
              <a:gd name="connsiteY6" fmla="*/ 190038 h 820659"/>
              <a:gd name="connsiteX7" fmla="*/ 221448 w 525800"/>
              <a:gd name="connsiteY7" fmla="*/ 174273 h 820659"/>
              <a:gd name="connsiteX8" fmla="*/ 237214 w 525800"/>
              <a:gd name="connsiteY8" fmla="*/ 126976 h 820659"/>
              <a:gd name="connsiteX9" fmla="*/ 268745 w 525800"/>
              <a:gd name="connsiteY9" fmla="*/ 79680 h 820659"/>
              <a:gd name="connsiteX10" fmla="*/ 284510 w 525800"/>
              <a:gd name="connsiteY10" fmla="*/ 852 h 820659"/>
              <a:gd name="connsiteX11" fmla="*/ 394869 w 525800"/>
              <a:gd name="connsiteY11" fmla="*/ 16618 h 820659"/>
              <a:gd name="connsiteX12" fmla="*/ 410634 w 525800"/>
              <a:gd name="connsiteY12" fmla="*/ 63914 h 820659"/>
              <a:gd name="connsiteX13" fmla="*/ 442165 w 525800"/>
              <a:gd name="connsiteY13" fmla="*/ 111211 h 820659"/>
              <a:gd name="connsiteX14" fmla="*/ 457931 w 525800"/>
              <a:gd name="connsiteY14" fmla="*/ 284632 h 820659"/>
              <a:gd name="connsiteX15" fmla="*/ 489462 w 525800"/>
              <a:gd name="connsiteY15" fmla="*/ 331928 h 820659"/>
              <a:gd name="connsiteX16" fmla="*/ 426400 w 525800"/>
              <a:gd name="connsiteY16" fmla="*/ 536880 h 820659"/>
              <a:gd name="connsiteX17" fmla="*/ 394869 w 525800"/>
              <a:gd name="connsiteY17" fmla="*/ 631473 h 820659"/>
              <a:gd name="connsiteX18" fmla="*/ 379103 w 525800"/>
              <a:gd name="connsiteY18" fmla="*/ 678769 h 820659"/>
              <a:gd name="connsiteX19" fmla="*/ 331807 w 525800"/>
              <a:gd name="connsiteY19" fmla="*/ 726066 h 820659"/>
              <a:gd name="connsiteX20" fmla="*/ 284510 w 525800"/>
              <a:gd name="connsiteY20" fmla="*/ 820659 h 820659"/>
              <a:gd name="connsiteX21" fmla="*/ 252979 w 525800"/>
              <a:gd name="connsiteY21" fmla="*/ 773363 h 820659"/>
              <a:gd name="connsiteX22" fmla="*/ 205683 w 525800"/>
              <a:gd name="connsiteY22" fmla="*/ 757597 h 820659"/>
              <a:gd name="connsiteX23" fmla="*/ 111090 w 525800"/>
              <a:gd name="connsiteY23" fmla="*/ 710300 h 820659"/>
              <a:gd name="connsiteX24" fmla="*/ 79558 w 525800"/>
              <a:gd name="connsiteY24" fmla="*/ 678769 h 820659"/>
              <a:gd name="connsiteX25" fmla="*/ 32262 w 525800"/>
              <a:gd name="connsiteY25" fmla="*/ 615707 h 82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25800" h="820659">
                <a:moveTo>
                  <a:pt x="32262" y="615707"/>
                </a:moveTo>
                <a:cubicBezTo>
                  <a:pt x="34890" y="594686"/>
                  <a:pt x="15827" y="622205"/>
                  <a:pt x="95324" y="552645"/>
                </a:cubicBezTo>
                <a:cubicBezTo>
                  <a:pt x="120337" y="530758"/>
                  <a:pt x="126855" y="458052"/>
                  <a:pt x="126855" y="458052"/>
                </a:cubicBezTo>
                <a:cubicBezTo>
                  <a:pt x="111089" y="452797"/>
                  <a:pt x="91309" y="454038"/>
                  <a:pt x="79558" y="442287"/>
                </a:cubicBezTo>
                <a:cubicBezTo>
                  <a:pt x="67807" y="430536"/>
                  <a:pt x="63793" y="411608"/>
                  <a:pt x="63793" y="394990"/>
                </a:cubicBezTo>
                <a:cubicBezTo>
                  <a:pt x="63793" y="331709"/>
                  <a:pt x="60948" y="266286"/>
                  <a:pt x="79558" y="205804"/>
                </a:cubicBezTo>
                <a:cubicBezTo>
                  <a:pt x="84445" y="189920"/>
                  <a:pt x="110632" y="193643"/>
                  <a:pt x="126855" y="190038"/>
                </a:cubicBezTo>
                <a:cubicBezTo>
                  <a:pt x="158060" y="183104"/>
                  <a:pt x="189917" y="179528"/>
                  <a:pt x="221448" y="174273"/>
                </a:cubicBezTo>
                <a:cubicBezTo>
                  <a:pt x="226703" y="158507"/>
                  <a:pt x="229782" y="141840"/>
                  <a:pt x="237214" y="126976"/>
                </a:cubicBezTo>
                <a:cubicBezTo>
                  <a:pt x="245688" y="110029"/>
                  <a:pt x="262092" y="97421"/>
                  <a:pt x="268745" y="79680"/>
                </a:cubicBezTo>
                <a:cubicBezTo>
                  <a:pt x="278154" y="54590"/>
                  <a:pt x="279255" y="27128"/>
                  <a:pt x="284510" y="852"/>
                </a:cubicBezTo>
                <a:cubicBezTo>
                  <a:pt x="321296" y="6107"/>
                  <a:pt x="361632" y="0"/>
                  <a:pt x="394869" y="16618"/>
                </a:cubicBezTo>
                <a:cubicBezTo>
                  <a:pt x="409733" y="24050"/>
                  <a:pt x="403202" y="49050"/>
                  <a:pt x="410634" y="63914"/>
                </a:cubicBezTo>
                <a:cubicBezTo>
                  <a:pt x="419108" y="80862"/>
                  <a:pt x="431655" y="95445"/>
                  <a:pt x="442165" y="111211"/>
                </a:cubicBezTo>
                <a:cubicBezTo>
                  <a:pt x="447420" y="169018"/>
                  <a:pt x="445769" y="227875"/>
                  <a:pt x="457931" y="284632"/>
                </a:cubicBezTo>
                <a:cubicBezTo>
                  <a:pt x="461901" y="303159"/>
                  <a:pt x="488202" y="313022"/>
                  <a:pt x="489462" y="331928"/>
                </a:cubicBezTo>
                <a:cubicBezTo>
                  <a:pt x="502507" y="527611"/>
                  <a:pt x="525800" y="503745"/>
                  <a:pt x="426400" y="536880"/>
                </a:cubicBezTo>
                <a:lnTo>
                  <a:pt x="394869" y="631473"/>
                </a:lnTo>
                <a:cubicBezTo>
                  <a:pt x="389614" y="647238"/>
                  <a:pt x="390854" y="667018"/>
                  <a:pt x="379103" y="678769"/>
                </a:cubicBezTo>
                <a:lnTo>
                  <a:pt x="331807" y="726066"/>
                </a:lnTo>
                <a:cubicBezTo>
                  <a:pt x="327919" y="737728"/>
                  <a:pt x="304884" y="820659"/>
                  <a:pt x="284510" y="820659"/>
                </a:cubicBezTo>
                <a:cubicBezTo>
                  <a:pt x="265562" y="820659"/>
                  <a:pt x="267775" y="785200"/>
                  <a:pt x="252979" y="773363"/>
                </a:cubicBezTo>
                <a:cubicBezTo>
                  <a:pt x="240002" y="762982"/>
                  <a:pt x="220547" y="765029"/>
                  <a:pt x="205683" y="757597"/>
                </a:cubicBezTo>
                <a:cubicBezTo>
                  <a:pt x="83436" y="696473"/>
                  <a:pt x="229969" y="749928"/>
                  <a:pt x="111090" y="710300"/>
                </a:cubicBezTo>
                <a:cubicBezTo>
                  <a:pt x="100579" y="699790"/>
                  <a:pt x="88844" y="690376"/>
                  <a:pt x="79558" y="678769"/>
                </a:cubicBezTo>
                <a:cubicBezTo>
                  <a:pt x="0" y="579323"/>
                  <a:pt x="29634" y="636728"/>
                  <a:pt x="32262" y="615707"/>
                </a:cubicBezTo>
                <a:close/>
              </a:path>
            </a:pathLst>
          </a:cu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276600" y="3371563"/>
            <a:ext cx="4426353" cy="869222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7732246" y="2971800"/>
            <a:ext cx="626179" cy="1448536"/>
          </a:xfrm>
          <a:custGeom>
            <a:avLst/>
            <a:gdLst>
              <a:gd name="connsiteX0" fmla="*/ 103499 w 704451"/>
              <a:gd name="connsiteY0" fmla="*/ 69068 h 1535261"/>
              <a:gd name="connsiteX1" fmla="*/ 166561 w 704451"/>
              <a:gd name="connsiteY1" fmla="*/ 6006 h 1535261"/>
              <a:gd name="connsiteX2" fmla="*/ 261154 w 704451"/>
              <a:gd name="connsiteY2" fmla="*/ 37537 h 1535261"/>
              <a:gd name="connsiteX3" fmla="*/ 308451 w 704451"/>
              <a:gd name="connsiteY3" fmla="*/ 53303 h 1535261"/>
              <a:gd name="connsiteX4" fmla="*/ 339982 w 704451"/>
              <a:gd name="connsiteY4" fmla="*/ 147896 h 1535261"/>
              <a:gd name="connsiteX5" fmla="*/ 355747 w 704451"/>
              <a:gd name="connsiteY5" fmla="*/ 274020 h 1535261"/>
              <a:gd name="connsiteX6" fmla="*/ 387278 w 704451"/>
              <a:gd name="connsiteY6" fmla="*/ 321316 h 1535261"/>
              <a:gd name="connsiteX7" fmla="*/ 403044 w 704451"/>
              <a:gd name="connsiteY7" fmla="*/ 368613 h 1535261"/>
              <a:gd name="connsiteX8" fmla="*/ 466106 w 704451"/>
              <a:gd name="connsiteY8" fmla="*/ 683923 h 1535261"/>
              <a:gd name="connsiteX9" fmla="*/ 513402 w 704451"/>
              <a:gd name="connsiteY9" fmla="*/ 715454 h 1535261"/>
              <a:gd name="connsiteX10" fmla="*/ 544933 w 704451"/>
              <a:gd name="connsiteY10" fmla="*/ 762751 h 1535261"/>
              <a:gd name="connsiteX11" fmla="*/ 560699 w 704451"/>
              <a:gd name="connsiteY11" fmla="*/ 825813 h 1535261"/>
              <a:gd name="connsiteX12" fmla="*/ 576464 w 704451"/>
              <a:gd name="connsiteY12" fmla="*/ 1093827 h 1535261"/>
              <a:gd name="connsiteX13" fmla="*/ 623761 w 704451"/>
              <a:gd name="connsiteY13" fmla="*/ 1188420 h 1535261"/>
              <a:gd name="connsiteX14" fmla="*/ 639526 w 704451"/>
              <a:gd name="connsiteY14" fmla="*/ 1235716 h 1535261"/>
              <a:gd name="connsiteX15" fmla="*/ 686823 w 704451"/>
              <a:gd name="connsiteY15" fmla="*/ 1314544 h 1535261"/>
              <a:gd name="connsiteX16" fmla="*/ 655292 w 704451"/>
              <a:gd name="connsiteY16" fmla="*/ 1440668 h 1535261"/>
              <a:gd name="connsiteX17" fmla="*/ 639526 w 704451"/>
              <a:gd name="connsiteY17" fmla="*/ 1535261 h 1535261"/>
              <a:gd name="connsiteX18" fmla="*/ 623761 w 704451"/>
              <a:gd name="connsiteY18" fmla="*/ 1487965 h 1535261"/>
              <a:gd name="connsiteX19" fmla="*/ 576464 w 704451"/>
              <a:gd name="connsiteY19" fmla="*/ 1472199 h 1535261"/>
              <a:gd name="connsiteX20" fmla="*/ 529168 w 704451"/>
              <a:gd name="connsiteY20" fmla="*/ 1330310 h 1535261"/>
              <a:gd name="connsiteX21" fmla="*/ 529168 w 704451"/>
              <a:gd name="connsiteY21" fmla="*/ 1330310 h 1535261"/>
              <a:gd name="connsiteX22" fmla="*/ 418809 w 704451"/>
              <a:gd name="connsiteY22" fmla="*/ 1204185 h 1535261"/>
              <a:gd name="connsiteX23" fmla="*/ 387278 w 704451"/>
              <a:gd name="connsiteY23" fmla="*/ 1156889 h 1535261"/>
              <a:gd name="connsiteX24" fmla="*/ 339982 w 704451"/>
              <a:gd name="connsiteY24" fmla="*/ 1141123 h 1535261"/>
              <a:gd name="connsiteX25" fmla="*/ 198092 w 704451"/>
              <a:gd name="connsiteY25" fmla="*/ 1109592 h 1535261"/>
              <a:gd name="connsiteX26" fmla="*/ 182326 w 704451"/>
              <a:gd name="connsiteY26" fmla="*/ 967703 h 1535261"/>
              <a:gd name="connsiteX27" fmla="*/ 24671 w 704451"/>
              <a:gd name="connsiteY27" fmla="*/ 1030765 h 1535261"/>
              <a:gd name="connsiteX28" fmla="*/ 24671 w 704451"/>
              <a:gd name="connsiteY28" fmla="*/ 888875 h 1535261"/>
              <a:gd name="connsiteX29" fmla="*/ 40437 w 704451"/>
              <a:gd name="connsiteY29" fmla="*/ 825813 h 1535261"/>
              <a:gd name="connsiteX30" fmla="*/ 135030 w 704451"/>
              <a:gd name="connsiteY30" fmla="*/ 746985 h 1535261"/>
              <a:gd name="connsiteX31" fmla="*/ 166561 w 704451"/>
              <a:gd name="connsiteY31" fmla="*/ 699689 h 1535261"/>
              <a:gd name="connsiteX32" fmla="*/ 213857 w 704451"/>
              <a:gd name="connsiteY32" fmla="*/ 605096 h 1535261"/>
              <a:gd name="connsiteX33" fmla="*/ 198092 w 704451"/>
              <a:gd name="connsiteY33" fmla="*/ 321316 h 1535261"/>
              <a:gd name="connsiteX34" fmla="*/ 166561 w 704451"/>
              <a:gd name="connsiteY34" fmla="*/ 226723 h 1535261"/>
              <a:gd name="connsiteX35" fmla="*/ 150795 w 704451"/>
              <a:gd name="connsiteY35" fmla="*/ 179427 h 1535261"/>
              <a:gd name="connsiteX36" fmla="*/ 135030 w 704451"/>
              <a:gd name="connsiteY36" fmla="*/ 132130 h 1535261"/>
              <a:gd name="connsiteX37" fmla="*/ 103499 w 704451"/>
              <a:gd name="connsiteY37" fmla="*/ 69068 h 153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04451" h="1535261">
                <a:moveTo>
                  <a:pt x="103499" y="69068"/>
                </a:moveTo>
                <a:cubicBezTo>
                  <a:pt x="115511" y="33033"/>
                  <a:pt x="112508" y="0"/>
                  <a:pt x="166561" y="6006"/>
                </a:cubicBezTo>
                <a:cubicBezTo>
                  <a:pt x="199594" y="9676"/>
                  <a:pt x="229623" y="27027"/>
                  <a:pt x="261154" y="37537"/>
                </a:cubicBezTo>
                <a:lnTo>
                  <a:pt x="308451" y="53303"/>
                </a:lnTo>
                <a:cubicBezTo>
                  <a:pt x="318961" y="84834"/>
                  <a:pt x="335860" y="114916"/>
                  <a:pt x="339982" y="147896"/>
                </a:cubicBezTo>
                <a:cubicBezTo>
                  <a:pt x="345237" y="189937"/>
                  <a:pt x="344599" y="233144"/>
                  <a:pt x="355747" y="274020"/>
                </a:cubicBezTo>
                <a:cubicBezTo>
                  <a:pt x="360732" y="292300"/>
                  <a:pt x="378804" y="304369"/>
                  <a:pt x="387278" y="321316"/>
                </a:cubicBezTo>
                <a:cubicBezTo>
                  <a:pt x="394710" y="336180"/>
                  <a:pt x="397789" y="352847"/>
                  <a:pt x="403044" y="368613"/>
                </a:cubicBezTo>
                <a:cubicBezTo>
                  <a:pt x="427388" y="831160"/>
                  <a:pt x="322672" y="612207"/>
                  <a:pt x="466106" y="683923"/>
                </a:cubicBezTo>
                <a:cubicBezTo>
                  <a:pt x="483053" y="692397"/>
                  <a:pt x="497637" y="704944"/>
                  <a:pt x="513402" y="715454"/>
                </a:cubicBezTo>
                <a:cubicBezTo>
                  <a:pt x="523912" y="731220"/>
                  <a:pt x="537469" y="745335"/>
                  <a:pt x="544933" y="762751"/>
                </a:cubicBezTo>
                <a:cubicBezTo>
                  <a:pt x="553468" y="782667"/>
                  <a:pt x="558645" y="804243"/>
                  <a:pt x="560699" y="825813"/>
                </a:cubicBezTo>
                <a:cubicBezTo>
                  <a:pt x="569184" y="914902"/>
                  <a:pt x="567559" y="1004779"/>
                  <a:pt x="576464" y="1093827"/>
                </a:cubicBezTo>
                <a:cubicBezTo>
                  <a:pt x="580303" y="1132220"/>
                  <a:pt x="603443" y="1157942"/>
                  <a:pt x="623761" y="1188420"/>
                </a:cubicBezTo>
                <a:cubicBezTo>
                  <a:pt x="629016" y="1204185"/>
                  <a:pt x="630976" y="1221466"/>
                  <a:pt x="639526" y="1235716"/>
                </a:cubicBezTo>
                <a:cubicBezTo>
                  <a:pt x="704451" y="1343926"/>
                  <a:pt x="642159" y="1180558"/>
                  <a:pt x="686823" y="1314544"/>
                </a:cubicBezTo>
                <a:cubicBezTo>
                  <a:pt x="596171" y="1344762"/>
                  <a:pt x="655292" y="1307820"/>
                  <a:pt x="655292" y="1440668"/>
                </a:cubicBezTo>
                <a:cubicBezTo>
                  <a:pt x="655292" y="1472634"/>
                  <a:pt x="644781" y="1503730"/>
                  <a:pt x="639526" y="1535261"/>
                </a:cubicBezTo>
                <a:cubicBezTo>
                  <a:pt x="634271" y="1519496"/>
                  <a:pt x="635512" y="1499716"/>
                  <a:pt x="623761" y="1487965"/>
                </a:cubicBezTo>
                <a:cubicBezTo>
                  <a:pt x="612010" y="1476214"/>
                  <a:pt x="586123" y="1485722"/>
                  <a:pt x="576464" y="1472199"/>
                </a:cubicBezTo>
                <a:cubicBezTo>
                  <a:pt x="576463" y="1472197"/>
                  <a:pt x="537051" y="1353960"/>
                  <a:pt x="529168" y="1330310"/>
                </a:cubicBezTo>
                <a:lnTo>
                  <a:pt x="529168" y="1330310"/>
                </a:lnTo>
                <a:cubicBezTo>
                  <a:pt x="455596" y="1219950"/>
                  <a:pt x="497637" y="1256737"/>
                  <a:pt x="418809" y="1204185"/>
                </a:cubicBezTo>
                <a:cubicBezTo>
                  <a:pt x="408299" y="1188420"/>
                  <a:pt x="402074" y="1168726"/>
                  <a:pt x="387278" y="1156889"/>
                </a:cubicBezTo>
                <a:cubicBezTo>
                  <a:pt x="374301" y="1146508"/>
                  <a:pt x="356104" y="1145154"/>
                  <a:pt x="339982" y="1141123"/>
                </a:cubicBezTo>
                <a:cubicBezTo>
                  <a:pt x="292978" y="1129372"/>
                  <a:pt x="245389" y="1120102"/>
                  <a:pt x="198092" y="1109592"/>
                </a:cubicBezTo>
                <a:cubicBezTo>
                  <a:pt x="192837" y="1062296"/>
                  <a:pt x="219486" y="997431"/>
                  <a:pt x="182326" y="967703"/>
                </a:cubicBezTo>
                <a:cubicBezTo>
                  <a:pt x="61901" y="871363"/>
                  <a:pt x="42222" y="978113"/>
                  <a:pt x="24671" y="1030765"/>
                </a:cubicBezTo>
                <a:cubicBezTo>
                  <a:pt x="0" y="956749"/>
                  <a:pt x="3862" y="992922"/>
                  <a:pt x="24671" y="888875"/>
                </a:cubicBezTo>
                <a:cubicBezTo>
                  <a:pt x="28920" y="867628"/>
                  <a:pt x="29687" y="844626"/>
                  <a:pt x="40437" y="825813"/>
                </a:cubicBezTo>
                <a:cubicBezTo>
                  <a:pt x="59113" y="793129"/>
                  <a:pt x="104890" y="767078"/>
                  <a:pt x="135030" y="746985"/>
                </a:cubicBezTo>
                <a:cubicBezTo>
                  <a:pt x="145540" y="731220"/>
                  <a:pt x="158087" y="716636"/>
                  <a:pt x="166561" y="699689"/>
                </a:cubicBezTo>
                <a:cubicBezTo>
                  <a:pt x="231832" y="569146"/>
                  <a:pt x="123494" y="740639"/>
                  <a:pt x="213857" y="605096"/>
                </a:cubicBezTo>
                <a:cubicBezTo>
                  <a:pt x="208602" y="510503"/>
                  <a:pt x="209843" y="415324"/>
                  <a:pt x="198092" y="321316"/>
                </a:cubicBezTo>
                <a:cubicBezTo>
                  <a:pt x="193970" y="288336"/>
                  <a:pt x="177071" y="258254"/>
                  <a:pt x="166561" y="226723"/>
                </a:cubicBezTo>
                <a:lnTo>
                  <a:pt x="150795" y="179427"/>
                </a:lnTo>
                <a:cubicBezTo>
                  <a:pt x="145540" y="163661"/>
                  <a:pt x="142462" y="146994"/>
                  <a:pt x="135030" y="132130"/>
                </a:cubicBezTo>
                <a:lnTo>
                  <a:pt x="103499" y="69068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200400" y="1676400"/>
            <a:ext cx="4700825" cy="2061716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14938" y="68759"/>
            <a:ext cx="4714262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চাকমাদের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বসবাস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42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5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8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3000"/>
            <a:ext cx="3743629" cy="2487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d5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143000"/>
            <a:ext cx="3720535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279273" y="4381500"/>
            <a:ext cx="6585457" cy="70788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অধিকাংশ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ধর্মাবলম্বী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vb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284" y="1905000"/>
            <a:ext cx="3880872" cy="26755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12372" y="5221069"/>
            <a:ext cx="7119257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চাকমাদের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বর্ণমালা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 descr="m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05000"/>
            <a:ext cx="3880872" cy="26755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602945" y="457200"/>
            <a:ext cx="3938110" cy="769441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জীবনধারা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92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1776</TotalTime>
  <Words>528</Words>
  <Application>Microsoft Office PowerPoint</Application>
  <PresentationFormat>On-screen Show (4:3)</PresentationFormat>
  <Paragraphs>125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NikoshBAN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PC14</dc:creator>
  <cp:lastModifiedBy>anowardoly@hotmail.com</cp:lastModifiedBy>
  <cp:revision>240</cp:revision>
  <dcterms:created xsi:type="dcterms:W3CDTF">2006-08-16T00:00:00Z</dcterms:created>
  <dcterms:modified xsi:type="dcterms:W3CDTF">2020-09-14T08:02:32Z</dcterms:modified>
</cp:coreProperties>
</file>