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76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4538"/>
    <a:srgbClr val="3333FF"/>
    <a:srgbClr val="E7EA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96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CC6193-6FEC-49E5-A87E-3549D060B7A9}" type="doc">
      <dgm:prSet loTypeId="urn:microsoft.com/office/officeart/2005/8/layout/radial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773DBC6-BE4A-4453-8756-AA3619390CD7}">
      <dgm:prSet phldrT="[Text]"/>
      <dgm:spPr/>
      <dgm:t>
        <a:bodyPr/>
        <a:lstStyle/>
        <a:p>
          <a:r>
            <a:rPr lang="bn-BD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আমাদের অধিকার</a:t>
          </a:r>
          <a:endParaRPr lang="en-US" dirty="0">
            <a:solidFill>
              <a:srgbClr val="7030A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9731AD2-8AB7-488D-9B21-D2DACED48A35}" type="parTrans" cxnId="{8AF2ED97-056B-4D83-B2BA-CCB968EB4813}">
      <dgm:prSet/>
      <dgm:spPr/>
      <dgm:t>
        <a:bodyPr/>
        <a:lstStyle/>
        <a:p>
          <a:endParaRPr lang="en-US"/>
        </a:p>
      </dgm:t>
    </dgm:pt>
    <dgm:pt modelId="{8B7D091C-EA4F-4AD4-90F3-C4A7893914D0}" type="sibTrans" cxnId="{8AF2ED97-056B-4D83-B2BA-CCB968EB4813}">
      <dgm:prSet/>
      <dgm:spPr/>
      <dgm:t>
        <a:bodyPr/>
        <a:lstStyle/>
        <a:p>
          <a:endParaRPr lang="en-US"/>
        </a:p>
      </dgm:t>
    </dgm:pt>
    <dgm:pt modelId="{2DACA2A9-2E2B-4EDC-B48E-6B96B045BA5E}">
      <dgm:prSet phldrT="[Text]" custT="1"/>
      <dgm:spPr/>
      <dgm:t>
        <a:bodyPr/>
        <a:lstStyle/>
        <a:p>
          <a:r>
            <a:rPr lang="bn-BD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খাদ্যের অধিকার</a:t>
          </a:r>
          <a:endParaRPr lang="en-US" sz="3200" dirty="0">
            <a:solidFill>
              <a:srgbClr val="7030A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7D3F5A1-E38C-4BCD-A63E-090F75690788}" type="parTrans" cxnId="{E0D8C96B-1219-468A-B963-5A4118B5C341}">
      <dgm:prSet/>
      <dgm:spPr/>
      <dgm:t>
        <a:bodyPr/>
        <a:lstStyle/>
        <a:p>
          <a:endParaRPr lang="en-US" dirty="0"/>
        </a:p>
      </dgm:t>
    </dgm:pt>
    <dgm:pt modelId="{6DF8DE81-CA88-4505-9880-4776CFE4E263}" type="sibTrans" cxnId="{E0D8C96B-1219-468A-B963-5A4118B5C341}">
      <dgm:prSet/>
      <dgm:spPr/>
      <dgm:t>
        <a:bodyPr/>
        <a:lstStyle/>
        <a:p>
          <a:endParaRPr lang="en-US"/>
        </a:p>
      </dgm:t>
    </dgm:pt>
    <dgm:pt modelId="{A1DA693D-49EA-4814-B609-A9172A873F5B}">
      <dgm:prSet phldrT="[Text]" custT="1"/>
      <dgm:spPr/>
      <dgm:t>
        <a:bodyPr/>
        <a:lstStyle/>
        <a:p>
          <a:r>
            <a:rPr lang="bn-BD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বস্ত্রের অধিকার</a:t>
          </a:r>
          <a:endParaRPr lang="en-US" sz="3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91A2D5C-4705-4072-B32A-68FFC89A3375}" type="parTrans" cxnId="{3B1DEF94-6954-4EC6-A15C-3200C97F483D}">
      <dgm:prSet/>
      <dgm:spPr/>
      <dgm:t>
        <a:bodyPr/>
        <a:lstStyle/>
        <a:p>
          <a:endParaRPr lang="en-US"/>
        </a:p>
      </dgm:t>
    </dgm:pt>
    <dgm:pt modelId="{6251ADFE-1F23-4943-A923-5C32E12E4715}" type="sibTrans" cxnId="{3B1DEF94-6954-4EC6-A15C-3200C97F483D}">
      <dgm:prSet/>
      <dgm:spPr/>
      <dgm:t>
        <a:bodyPr/>
        <a:lstStyle/>
        <a:p>
          <a:endParaRPr lang="en-US"/>
        </a:p>
      </dgm:t>
    </dgm:pt>
    <dgm:pt modelId="{017495ED-1B26-4B7B-A182-44AEF8243D76}">
      <dgm:prSet phldrT="[Text]" custT="1"/>
      <dgm:spPr/>
      <dgm:t>
        <a:bodyPr/>
        <a:lstStyle/>
        <a:p>
          <a:r>
            <a:rPr lang="bn-BD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বাসস্থানের অধিকার </a:t>
          </a:r>
          <a:endParaRPr lang="en-US" sz="2800" dirty="0">
            <a:solidFill>
              <a:srgbClr val="7030A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9D40FBE-555D-42BE-9BB0-C9659ED7E51B}" type="parTrans" cxnId="{C80584D3-CA12-49A8-8E36-719B4B936CD9}">
      <dgm:prSet/>
      <dgm:spPr/>
      <dgm:t>
        <a:bodyPr/>
        <a:lstStyle/>
        <a:p>
          <a:endParaRPr lang="en-US"/>
        </a:p>
      </dgm:t>
    </dgm:pt>
    <dgm:pt modelId="{6B397E5E-CD14-4727-9137-D07BC2709C3A}" type="sibTrans" cxnId="{C80584D3-CA12-49A8-8E36-719B4B936CD9}">
      <dgm:prSet/>
      <dgm:spPr/>
      <dgm:t>
        <a:bodyPr/>
        <a:lstStyle/>
        <a:p>
          <a:endParaRPr lang="en-US"/>
        </a:p>
      </dgm:t>
    </dgm:pt>
    <dgm:pt modelId="{868F2FA6-F710-422E-A699-678E043559E4}">
      <dgm:prSet phldrT="[Text]" custT="1"/>
      <dgm:spPr/>
      <dgm:t>
        <a:bodyPr/>
        <a:lstStyle/>
        <a:p>
          <a:r>
            <a:rPr lang="bn-BD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শিক্ষার অধিকার</a:t>
          </a:r>
        </a:p>
      </dgm:t>
    </dgm:pt>
    <dgm:pt modelId="{CBCD5C22-2F37-476D-B6B3-A0955F61F1F8}" type="parTrans" cxnId="{AC1E767A-51C9-4715-B120-4E35D4F3B762}">
      <dgm:prSet/>
      <dgm:spPr/>
      <dgm:t>
        <a:bodyPr/>
        <a:lstStyle/>
        <a:p>
          <a:endParaRPr lang="en-US"/>
        </a:p>
      </dgm:t>
    </dgm:pt>
    <dgm:pt modelId="{9BF4EED8-EF51-481B-8E36-6C7EAF3B420F}" type="sibTrans" cxnId="{AC1E767A-51C9-4715-B120-4E35D4F3B762}">
      <dgm:prSet/>
      <dgm:spPr/>
      <dgm:t>
        <a:bodyPr/>
        <a:lstStyle/>
        <a:p>
          <a:endParaRPr lang="en-US"/>
        </a:p>
      </dgm:t>
    </dgm:pt>
    <dgm:pt modelId="{59B9051F-04FB-41C1-8D10-87DDF8AA611C}">
      <dgm:prSet phldrT="[Text]" custT="1"/>
      <dgm:spPr/>
      <dgm:t>
        <a:bodyPr/>
        <a:lstStyle/>
        <a:p>
          <a:r>
            <a:rPr lang="bn-BD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নিরাপত্তার অধিকার</a:t>
          </a:r>
          <a:endParaRPr lang="en-US" sz="28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E85FCED-BC28-4C73-8C3F-37E34302F901}" type="parTrans" cxnId="{800AC140-D8DA-474D-9BB7-A78D1C9C18ED}">
      <dgm:prSet/>
      <dgm:spPr/>
      <dgm:t>
        <a:bodyPr/>
        <a:lstStyle/>
        <a:p>
          <a:endParaRPr lang="en-US"/>
        </a:p>
      </dgm:t>
    </dgm:pt>
    <dgm:pt modelId="{DB3C48DF-95FB-4B7D-88A8-97D30E62C54E}" type="sibTrans" cxnId="{800AC140-D8DA-474D-9BB7-A78D1C9C18ED}">
      <dgm:prSet/>
      <dgm:spPr/>
      <dgm:t>
        <a:bodyPr/>
        <a:lstStyle/>
        <a:p>
          <a:endParaRPr lang="en-US"/>
        </a:p>
      </dgm:t>
    </dgm:pt>
    <dgm:pt modelId="{78C09FC7-A5CD-40CC-AAE2-E4A034076E6B}">
      <dgm:prSet phldrT="[Text]"/>
      <dgm:spPr/>
      <dgm:t>
        <a:bodyPr/>
        <a:lstStyle/>
        <a:p>
          <a:r>
            <a:rPr lang="bn-BD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চিকিৎসার অধিকার</a:t>
          </a:r>
          <a:endParaRPr lang="en-US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6C77C65-4B76-4D1B-8A08-FC822C22D027}" type="parTrans" cxnId="{6A0C3AF0-85EE-4C82-8D10-2FDCECE9CC86}">
      <dgm:prSet/>
      <dgm:spPr/>
      <dgm:t>
        <a:bodyPr/>
        <a:lstStyle/>
        <a:p>
          <a:endParaRPr lang="en-US"/>
        </a:p>
      </dgm:t>
    </dgm:pt>
    <dgm:pt modelId="{B170A268-8D68-4460-B4AA-E49882B14B3D}" type="sibTrans" cxnId="{6A0C3AF0-85EE-4C82-8D10-2FDCECE9CC86}">
      <dgm:prSet/>
      <dgm:spPr/>
      <dgm:t>
        <a:bodyPr/>
        <a:lstStyle/>
        <a:p>
          <a:endParaRPr lang="en-US"/>
        </a:p>
      </dgm:t>
    </dgm:pt>
    <dgm:pt modelId="{695054B7-48F1-4FA4-986C-CF0148F9F4C2}" type="pres">
      <dgm:prSet presAssocID="{A7CC6193-6FEC-49E5-A87E-3549D060B7A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411B71F-0635-410F-BED0-BB69A63D2026}" type="pres">
      <dgm:prSet presAssocID="{0773DBC6-BE4A-4453-8756-AA3619390CD7}" presName="centerShape" presStyleLbl="node0" presStyleIdx="0" presStyleCnt="1" custScaleX="142597" custScaleY="112669"/>
      <dgm:spPr/>
    </dgm:pt>
    <dgm:pt modelId="{4C99D3F9-AAD6-4031-9F3B-0B9CC3BFA268}" type="pres">
      <dgm:prSet presAssocID="{77D3F5A1-E38C-4BCD-A63E-090F75690788}" presName="parTrans" presStyleLbl="sibTrans2D1" presStyleIdx="0" presStyleCnt="6"/>
      <dgm:spPr/>
    </dgm:pt>
    <dgm:pt modelId="{CCFDD772-2AE1-4142-B7CC-FE883D245760}" type="pres">
      <dgm:prSet presAssocID="{77D3F5A1-E38C-4BCD-A63E-090F75690788}" presName="connectorText" presStyleLbl="sibTrans2D1" presStyleIdx="0" presStyleCnt="6"/>
      <dgm:spPr/>
    </dgm:pt>
    <dgm:pt modelId="{0E3D8247-7BAB-40E6-B5E2-36CC716D4FC1}" type="pres">
      <dgm:prSet presAssocID="{2DACA2A9-2E2B-4EDC-B48E-6B96B045BA5E}" presName="node" presStyleLbl="node1" presStyleIdx="0" presStyleCnt="6">
        <dgm:presLayoutVars>
          <dgm:bulletEnabled val="1"/>
        </dgm:presLayoutVars>
      </dgm:prSet>
      <dgm:spPr/>
    </dgm:pt>
    <dgm:pt modelId="{74C944D2-FAC7-4E6D-9531-B4AFDC9F1D0A}" type="pres">
      <dgm:prSet presAssocID="{891A2D5C-4705-4072-B32A-68FFC89A3375}" presName="parTrans" presStyleLbl="sibTrans2D1" presStyleIdx="1" presStyleCnt="6"/>
      <dgm:spPr/>
    </dgm:pt>
    <dgm:pt modelId="{EB351590-B326-487F-8FC1-B400A8125AB3}" type="pres">
      <dgm:prSet presAssocID="{891A2D5C-4705-4072-B32A-68FFC89A3375}" presName="connectorText" presStyleLbl="sibTrans2D1" presStyleIdx="1" presStyleCnt="6"/>
      <dgm:spPr/>
    </dgm:pt>
    <dgm:pt modelId="{9C5EFED8-148F-4F24-8552-07DD1FA75F21}" type="pres">
      <dgm:prSet presAssocID="{A1DA693D-49EA-4814-B609-A9172A873F5B}" presName="node" presStyleLbl="node1" presStyleIdx="1" presStyleCnt="6" custScaleX="109692">
        <dgm:presLayoutVars>
          <dgm:bulletEnabled val="1"/>
        </dgm:presLayoutVars>
      </dgm:prSet>
      <dgm:spPr/>
    </dgm:pt>
    <dgm:pt modelId="{5867C609-AAD3-4DC0-92D7-E47B4816513E}" type="pres">
      <dgm:prSet presAssocID="{B9D40FBE-555D-42BE-9BB0-C9659ED7E51B}" presName="parTrans" presStyleLbl="sibTrans2D1" presStyleIdx="2" presStyleCnt="6"/>
      <dgm:spPr/>
    </dgm:pt>
    <dgm:pt modelId="{67D7CC86-C143-4A37-B1CD-3A5921F81A63}" type="pres">
      <dgm:prSet presAssocID="{B9D40FBE-555D-42BE-9BB0-C9659ED7E51B}" presName="connectorText" presStyleLbl="sibTrans2D1" presStyleIdx="2" presStyleCnt="6"/>
      <dgm:spPr/>
    </dgm:pt>
    <dgm:pt modelId="{7D2FFD96-E26D-42CF-9A57-FBA4D7181BA9}" type="pres">
      <dgm:prSet presAssocID="{017495ED-1B26-4B7B-A182-44AEF8243D76}" presName="node" presStyleLbl="node1" presStyleIdx="2" presStyleCnt="6" custScaleX="109970" custRadScaleRad="102723" custRadScaleInc="-2911">
        <dgm:presLayoutVars>
          <dgm:bulletEnabled val="1"/>
        </dgm:presLayoutVars>
      </dgm:prSet>
      <dgm:spPr/>
    </dgm:pt>
    <dgm:pt modelId="{DA7ED662-FE87-4118-A9D0-34EBCE3686A8}" type="pres">
      <dgm:prSet presAssocID="{CBCD5C22-2F37-476D-B6B3-A0955F61F1F8}" presName="parTrans" presStyleLbl="sibTrans2D1" presStyleIdx="3" presStyleCnt="6"/>
      <dgm:spPr/>
    </dgm:pt>
    <dgm:pt modelId="{77E3F05A-429B-43AC-A753-83C578EFDB8E}" type="pres">
      <dgm:prSet presAssocID="{CBCD5C22-2F37-476D-B6B3-A0955F61F1F8}" presName="connectorText" presStyleLbl="sibTrans2D1" presStyleIdx="3" presStyleCnt="6"/>
      <dgm:spPr/>
    </dgm:pt>
    <dgm:pt modelId="{B9DAB194-93D8-4392-B014-07D33A4C6F75}" type="pres">
      <dgm:prSet presAssocID="{868F2FA6-F710-422E-A699-678E043559E4}" presName="node" presStyleLbl="node1" presStyleIdx="3" presStyleCnt="6">
        <dgm:presLayoutVars>
          <dgm:bulletEnabled val="1"/>
        </dgm:presLayoutVars>
      </dgm:prSet>
      <dgm:spPr/>
    </dgm:pt>
    <dgm:pt modelId="{901A29D4-492B-4963-971B-C78492B58ACD}" type="pres">
      <dgm:prSet presAssocID="{D6C77C65-4B76-4D1B-8A08-FC822C22D027}" presName="parTrans" presStyleLbl="sibTrans2D1" presStyleIdx="4" presStyleCnt="6"/>
      <dgm:spPr/>
    </dgm:pt>
    <dgm:pt modelId="{6ACF2497-B007-4465-A1EF-4BEF81273D3D}" type="pres">
      <dgm:prSet presAssocID="{D6C77C65-4B76-4D1B-8A08-FC822C22D027}" presName="connectorText" presStyleLbl="sibTrans2D1" presStyleIdx="4" presStyleCnt="6"/>
      <dgm:spPr/>
    </dgm:pt>
    <dgm:pt modelId="{F6124193-8CE8-4FF7-873E-4B49F355FF23}" type="pres">
      <dgm:prSet presAssocID="{78C09FC7-A5CD-40CC-AAE2-E4A034076E6B}" presName="node" presStyleLbl="node1" presStyleIdx="4" presStyleCnt="6">
        <dgm:presLayoutVars>
          <dgm:bulletEnabled val="1"/>
        </dgm:presLayoutVars>
      </dgm:prSet>
      <dgm:spPr/>
    </dgm:pt>
    <dgm:pt modelId="{EE710AA6-C1F7-4CAF-943C-ADFA6E988A06}" type="pres">
      <dgm:prSet presAssocID="{7E85FCED-BC28-4C73-8C3F-37E34302F901}" presName="parTrans" presStyleLbl="sibTrans2D1" presStyleIdx="5" presStyleCnt="6"/>
      <dgm:spPr/>
    </dgm:pt>
    <dgm:pt modelId="{62CE1234-D62F-4803-9FFC-C304CDCCEA6A}" type="pres">
      <dgm:prSet presAssocID="{7E85FCED-BC28-4C73-8C3F-37E34302F901}" presName="connectorText" presStyleLbl="sibTrans2D1" presStyleIdx="5" presStyleCnt="6"/>
      <dgm:spPr/>
    </dgm:pt>
    <dgm:pt modelId="{F566E056-201E-4C88-9874-1B9AE37D81F4}" type="pres">
      <dgm:prSet presAssocID="{59B9051F-04FB-41C1-8D10-87DDF8AA611C}" presName="node" presStyleLbl="node1" presStyleIdx="5" presStyleCnt="6" custScaleX="106738">
        <dgm:presLayoutVars>
          <dgm:bulletEnabled val="1"/>
        </dgm:presLayoutVars>
      </dgm:prSet>
      <dgm:spPr/>
    </dgm:pt>
  </dgm:ptLst>
  <dgm:cxnLst>
    <dgm:cxn modelId="{C3026C00-40B2-46AA-A2F1-9FFFA0D4B432}" type="presOf" srcId="{A1DA693D-49EA-4814-B609-A9172A873F5B}" destId="{9C5EFED8-148F-4F24-8552-07DD1FA75F21}" srcOrd="0" destOrd="0" presId="urn:microsoft.com/office/officeart/2005/8/layout/radial5"/>
    <dgm:cxn modelId="{76FAAB06-6869-4F8A-B338-EBF3407D9514}" type="presOf" srcId="{59B9051F-04FB-41C1-8D10-87DDF8AA611C}" destId="{F566E056-201E-4C88-9874-1B9AE37D81F4}" srcOrd="0" destOrd="0" presId="urn:microsoft.com/office/officeart/2005/8/layout/radial5"/>
    <dgm:cxn modelId="{9EBBEF08-DD95-4DE3-995B-9B7CD2560124}" type="presOf" srcId="{7E85FCED-BC28-4C73-8C3F-37E34302F901}" destId="{EE710AA6-C1F7-4CAF-943C-ADFA6E988A06}" srcOrd="0" destOrd="0" presId="urn:microsoft.com/office/officeart/2005/8/layout/radial5"/>
    <dgm:cxn modelId="{0C50F60E-4831-45CE-B280-65B92E897371}" type="presOf" srcId="{A7CC6193-6FEC-49E5-A87E-3549D060B7A9}" destId="{695054B7-48F1-4FA4-986C-CF0148F9F4C2}" srcOrd="0" destOrd="0" presId="urn:microsoft.com/office/officeart/2005/8/layout/radial5"/>
    <dgm:cxn modelId="{D6156A11-4E0C-4DD6-9388-4BAE18AAD28E}" type="presOf" srcId="{7E85FCED-BC28-4C73-8C3F-37E34302F901}" destId="{62CE1234-D62F-4803-9FFC-C304CDCCEA6A}" srcOrd="1" destOrd="0" presId="urn:microsoft.com/office/officeart/2005/8/layout/radial5"/>
    <dgm:cxn modelId="{11A0B81F-27E2-4311-AD1C-BD5786DEED1F}" type="presOf" srcId="{868F2FA6-F710-422E-A699-678E043559E4}" destId="{B9DAB194-93D8-4392-B014-07D33A4C6F75}" srcOrd="0" destOrd="0" presId="urn:microsoft.com/office/officeart/2005/8/layout/radial5"/>
    <dgm:cxn modelId="{761BBF2D-350B-42E2-8710-24EB90565A5B}" type="presOf" srcId="{77D3F5A1-E38C-4BCD-A63E-090F75690788}" destId="{4C99D3F9-AAD6-4031-9F3B-0B9CC3BFA268}" srcOrd="0" destOrd="0" presId="urn:microsoft.com/office/officeart/2005/8/layout/radial5"/>
    <dgm:cxn modelId="{8B8ABF3C-3050-4B59-B36B-B389CFB302CF}" type="presOf" srcId="{CBCD5C22-2F37-476D-B6B3-A0955F61F1F8}" destId="{77E3F05A-429B-43AC-A753-83C578EFDB8E}" srcOrd="1" destOrd="0" presId="urn:microsoft.com/office/officeart/2005/8/layout/radial5"/>
    <dgm:cxn modelId="{800AC140-D8DA-474D-9BB7-A78D1C9C18ED}" srcId="{0773DBC6-BE4A-4453-8756-AA3619390CD7}" destId="{59B9051F-04FB-41C1-8D10-87DDF8AA611C}" srcOrd="5" destOrd="0" parTransId="{7E85FCED-BC28-4C73-8C3F-37E34302F901}" sibTransId="{DB3C48DF-95FB-4B7D-88A8-97D30E62C54E}"/>
    <dgm:cxn modelId="{3C3D9141-4E4E-4054-AF53-5DBDBBAE2DAD}" type="presOf" srcId="{B9D40FBE-555D-42BE-9BB0-C9659ED7E51B}" destId="{67D7CC86-C143-4A37-B1CD-3A5921F81A63}" srcOrd="1" destOrd="0" presId="urn:microsoft.com/office/officeart/2005/8/layout/radial5"/>
    <dgm:cxn modelId="{82443065-41D7-43CD-898F-8E4815604006}" type="presOf" srcId="{2DACA2A9-2E2B-4EDC-B48E-6B96B045BA5E}" destId="{0E3D8247-7BAB-40E6-B5E2-36CC716D4FC1}" srcOrd="0" destOrd="0" presId="urn:microsoft.com/office/officeart/2005/8/layout/radial5"/>
    <dgm:cxn modelId="{E0D8C96B-1219-468A-B963-5A4118B5C341}" srcId="{0773DBC6-BE4A-4453-8756-AA3619390CD7}" destId="{2DACA2A9-2E2B-4EDC-B48E-6B96B045BA5E}" srcOrd="0" destOrd="0" parTransId="{77D3F5A1-E38C-4BCD-A63E-090F75690788}" sibTransId="{6DF8DE81-CA88-4505-9880-4776CFE4E263}"/>
    <dgm:cxn modelId="{D890DA6B-5850-45E1-9EEA-55FC50659F1C}" type="presOf" srcId="{B9D40FBE-555D-42BE-9BB0-C9659ED7E51B}" destId="{5867C609-AAD3-4DC0-92D7-E47B4816513E}" srcOrd="0" destOrd="0" presId="urn:microsoft.com/office/officeart/2005/8/layout/radial5"/>
    <dgm:cxn modelId="{A4D6A671-F06E-45C1-B6DC-D796869A95DB}" type="presOf" srcId="{D6C77C65-4B76-4D1B-8A08-FC822C22D027}" destId="{6ACF2497-B007-4465-A1EF-4BEF81273D3D}" srcOrd="1" destOrd="0" presId="urn:microsoft.com/office/officeart/2005/8/layout/radial5"/>
    <dgm:cxn modelId="{AC1E767A-51C9-4715-B120-4E35D4F3B762}" srcId="{0773DBC6-BE4A-4453-8756-AA3619390CD7}" destId="{868F2FA6-F710-422E-A699-678E043559E4}" srcOrd="3" destOrd="0" parTransId="{CBCD5C22-2F37-476D-B6B3-A0955F61F1F8}" sibTransId="{9BF4EED8-EF51-481B-8E36-6C7EAF3B420F}"/>
    <dgm:cxn modelId="{CE0EC67F-F6FF-47DD-8646-D83B3136B352}" type="presOf" srcId="{891A2D5C-4705-4072-B32A-68FFC89A3375}" destId="{EB351590-B326-487F-8FC1-B400A8125AB3}" srcOrd="1" destOrd="0" presId="urn:microsoft.com/office/officeart/2005/8/layout/radial5"/>
    <dgm:cxn modelId="{39B93F93-7464-432C-B178-C5E80F227888}" type="presOf" srcId="{77D3F5A1-E38C-4BCD-A63E-090F75690788}" destId="{CCFDD772-2AE1-4142-B7CC-FE883D245760}" srcOrd="1" destOrd="0" presId="urn:microsoft.com/office/officeart/2005/8/layout/radial5"/>
    <dgm:cxn modelId="{3B1DEF94-6954-4EC6-A15C-3200C97F483D}" srcId="{0773DBC6-BE4A-4453-8756-AA3619390CD7}" destId="{A1DA693D-49EA-4814-B609-A9172A873F5B}" srcOrd="1" destOrd="0" parTransId="{891A2D5C-4705-4072-B32A-68FFC89A3375}" sibTransId="{6251ADFE-1F23-4943-A923-5C32E12E4715}"/>
    <dgm:cxn modelId="{4EFC3997-3E4D-4B86-B364-BA9BC2DE7431}" type="presOf" srcId="{891A2D5C-4705-4072-B32A-68FFC89A3375}" destId="{74C944D2-FAC7-4E6D-9531-B4AFDC9F1D0A}" srcOrd="0" destOrd="0" presId="urn:microsoft.com/office/officeart/2005/8/layout/radial5"/>
    <dgm:cxn modelId="{8AF2ED97-056B-4D83-B2BA-CCB968EB4813}" srcId="{A7CC6193-6FEC-49E5-A87E-3549D060B7A9}" destId="{0773DBC6-BE4A-4453-8756-AA3619390CD7}" srcOrd="0" destOrd="0" parTransId="{69731AD2-8AB7-488D-9B21-D2DACED48A35}" sibTransId="{8B7D091C-EA4F-4AD4-90F3-C4A7893914D0}"/>
    <dgm:cxn modelId="{C41487B1-6934-44D7-AF97-8B9EEA45C765}" type="presOf" srcId="{CBCD5C22-2F37-476D-B6B3-A0955F61F1F8}" destId="{DA7ED662-FE87-4118-A9D0-34EBCE3686A8}" srcOrd="0" destOrd="0" presId="urn:microsoft.com/office/officeart/2005/8/layout/radial5"/>
    <dgm:cxn modelId="{242BB8CF-DA68-4752-929E-261E6F7AC05F}" type="presOf" srcId="{D6C77C65-4B76-4D1B-8A08-FC822C22D027}" destId="{901A29D4-492B-4963-971B-C78492B58ACD}" srcOrd="0" destOrd="0" presId="urn:microsoft.com/office/officeart/2005/8/layout/radial5"/>
    <dgm:cxn modelId="{C80584D3-CA12-49A8-8E36-719B4B936CD9}" srcId="{0773DBC6-BE4A-4453-8756-AA3619390CD7}" destId="{017495ED-1B26-4B7B-A182-44AEF8243D76}" srcOrd="2" destOrd="0" parTransId="{B9D40FBE-555D-42BE-9BB0-C9659ED7E51B}" sibTransId="{6B397E5E-CD14-4727-9137-D07BC2709C3A}"/>
    <dgm:cxn modelId="{789F3DE8-B8A4-4A3A-BF06-480FC756E80F}" type="presOf" srcId="{017495ED-1B26-4B7B-A182-44AEF8243D76}" destId="{7D2FFD96-E26D-42CF-9A57-FBA4D7181BA9}" srcOrd="0" destOrd="0" presId="urn:microsoft.com/office/officeart/2005/8/layout/radial5"/>
    <dgm:cxn modelId="{6A0C3AF0-85EE-4C82-8D10-2FDCECE9CC86}" srcId="{0773DBC6-BE4A-4453-8756-AA3619390CD7}" destId="{78C09FC7-A5CD-40CC-AAE2-E4A034076E6B}" srcOrd="4" destOrd="0" parTransId="{D6C77C65-4B76-4D1B-8A08-FC822C22D027}" sibTransId="{B170A268-8D68-4460-B4AA-E49882B14B3D}"/>
    <dgm:cxn modelId="{601309FA-1CE2-4FA2-8756-763762BE1630}" type="presOf" srcId="{78C09FC7-A5CD-40CC-AAE2-E4A034076E6B}" destId="{F6124193-8CE8-4FF7-873E-4B49F355FF23}" srcOrd="0" destOrd="0" presId="urn:microsoft.com/office/officeart/2005/8/layout/radial5"/>
    <dgm:cxn modelId="{18DBA8FB-BB18-4195-9F15-CBFEF20CE319}" type="presOf" srcId="{0773DBC6-BE4A-4453-8756-AA3619390CD7}" destId="{E411B71F-0635-410F-BED0-BB69A63D2026}" srcOrd="0" destOrd="0" presId="urn:microsoft.com/office/officeart/2005/8/layout/radial5"/>
    <dgm:cxn modelId="{477C1193-8AE2-4038-8FCF-95ADBFFF3B24}" type="presParOf" srcId="{695054B7-48F1-4FA4-986C-CF0148F9F4C2}" destId="{E411B71F-0635-410F-BED0-BB69A63D2026}" srcOrd="0" destOrd="0" presId="urn:microsoft.com/office/officeart/2005/8/layout/radial5"/>
    <dgm:cxn modelId="{4D36C616-6DA6-409C-BCFA-56052F3263EA}" type="presParOf" srcId="{695054B7-48F1-4FA4-986C-CF0148F9F4C2}" destId="{4C99D3F9-AAD6-4031-9F3B-0B9CC3BFA268}" srcOrd="1" destOrd="0" presId="urn:microsoft.com/office/officeart/2005/8/layout/radial5"/>
    <dgm:cxn modelId="{81B76F04-B153-4861-A3F1-B0FB7CE3BED1}" type="presParOf" srcId="{4C99D3F9-AAD6-4031-9F3B-0B9CC3BFA268}" destId="{CCFDD772-2AE1-4142-B7CC-FE883D245760}" srcOrd="0" destOrd="0" presId="urn:microsoft.com/office/officeart/2005/8/layout/radial5"/>
    <dgm:cxn modelId="{7CE44F20-FD9B-43A7-BA37-F58446135138}" type="presParOf" srcId="{695054B7-48F1-4FA4-986C-CF0148F9F4C2}" destId="{0E3D8247-7BAB-40E6-B5E2-36CC716D4FC1}" srcOrd="2" destOrd="0" presId="urn:microsoft.com/office/officeart/2005/8/layout/radial5"/>
    <dgm:cxn modelId="{C21C74B4-342F-4AAC-8937-BFE26C29FBDF}" type="presParOf" srcId="{695054B7-48F1-4FA4-986C-CF0148F9F4C2}" destId="{74C944D2-FAC7-4E6D-9531-B4AFDC9F1D0A}" srcOrd="3" destOrd="0" presId="urn:microsoft.com/office/officeart/2005/8/layout/radial5"/>
    <dgm:cxn modelId="{03CEA87D-BC4E-4801-B295-898CAD15C8B1}" type="presParOf" srcId="{74C944D2-FAC7-4E6D-9531-B4AFDC9F1D0A}" destId="{EB351590-B326-487F-8FC1-B400A8125AB3}" srcOrd="0" destOrd="0" presId="urn:microsoft.com/office/officeart/2005/8/layout/radial5"/>
    <dgm:cxn modelId="{3D51A258-46FB-4EE4-8C47-9DFA9C307AAA}" type="presParOf" srcId="{695054B7-48F1-4FA4-986C-CF0148F9F4C2}" destId="{9C5EFED8-148F-4F24-8552-07DD1FA75F21}" srcOrd="4" destOrd="0" presId="urn:microsoft.com/office/officeart/2005/8/layout/radial5"/>
    <dgm:cxn modelId="{A522D749-76A8-4998-A8E4-3B5437560291}" type="presParOf" srcId="{695054B7-48F1-4FA4-986C-CF0148F9F4C2}" destId="{5867C609-AAD3-4DC0-92D7-E47B4816513E}" srcOrd="5" destOrd="0" presId="urn:microsoft.com/office/officeart/2005/8/layout/radial5"/>
    <dgm:cxn modelId="{6448C8BB-55AA-45A3-8E60-F38CD4964371}" type="presParOf" srcId="{5867C609-AAD3-4DC0-92D7-E47B4816513E}" destId="{67D7CC86-C143-4A37-B1CD-3A5921F81A63}" srcOrd="0" destOrd="0" presId="urn:microsoft.com/office/officeart/2005/8/layout/radial5"/>
    <dgm:cxn modelId="{237E59AF-0118-40EA-AECB-7AA3C08104FF}" type="presParOf" srcId="{695054B7-48F1-4FA4-986C-CF0148F9F4C2}" destId="{7D2FFD96-E26D-42CF-9A57-FBA4D7181BA9}" srcOrd="6" destOrd="0" presId="urn:microsoft.com/office/officeart/2005/8/layout/radial5"/>
    <dgm:cxn modelId="{CA2706DE-F0C4-4F84-90CA-9B18471B8351}" type="presParOf" srcId="{695054B7-48F1-4FA4-986C-CF0148F9F4C2}" destId="{DA7ED662-FE87-4118-A9D0-34EBCE3686A8}" srcOrd="7" destOrd="0" presId="urn:microsoft.com/office/officeart/2005/8/layout/radial5"/>
    <dgm:cxn modelId="{3A683AB7-D3A2-4E90-9C37-3BFB094B4A25}" type="presParOf" srcId="{DA7ED662-FE87-4118-A9D0-34EBCE3686A8}" destId="{77E3F05A-429B-43AC-A753-83C578EFDB8E}" srcOrd="0" destOrd="0" presId="urn:microsoft.com/office/officeart/2005/8/layout/radial5"/>
    <dgm:cxn modelId="{8836B6E1-C1DC-4764-852E-995CCFF9C2D7}" type="presParOf" srcId="{695054B7-48F1-4FA4-986C-CF0148F9F4C2}" destId="{B9DAB194-93D8-4392-B014-07D33A4C6F75}" srcOrd="8" destOrd="0" presId="urn:microsoft.com/office/officeart/2005/8/layout/radial5"/>
    <dgm:cxn modelId="{136C3176-BC83-4101-8193-54EBF2567ED8}" type="presParOf" srcId="{695054B7-48F1-4FA4-986C-CF0148F9F4C2}" destId="{901A29D4-492B-4963-971B-C78492B58ACD}" srcOrd="9" destOrd="0" presId="urn:microsoft.com/office/officeart/2005/8/layout/radial5"/>
    <dgm:cxn modelId="{3C907493-CF50-411B-B4DD-5630ABDCABA8}" type="presParOf" srcId="{901A29D4-492B-4963-971B-C78492B58ACD}" destId="{6ACF2497-B007-4465-A1EF-4BEF81273D3D}" srcOrd="0" destOrd="0" presId="urn:microsoft.com/office/officeart/2005/8/layout/radial5"/>
    <dgm:cxn modelId="{2CA48B22-86E3-4B60-A9EA-D178798B9D67}" type="presParOf" srcId="{695054B7-48F1-4FA4-986C-CF0148F9F4C2}" destId="{F6124193-8CE8-4FF7-873E-4B49F355FF23}" srcOrd="10" destOrd="0" presId="urn:microsoft.com/office/officeart/2005/8/layout/radial5"/>
    <dgm:cxn modelId="{104B74EA-59EA-4DEE-8187-B136912DED99}" type="presParOf" srcId="{695054B7-48F1-4FA4-986C-CF0148F9F4C2}" destId="{EE710AA6-C1F7-4CAF-943C-ADFA6E988A06}" srcOrd="11" destOrd="0" presId="urn:microsoft.com/office/officeart/2005/8/layout/radial5"/>
    <dgm:cxn modelId="{7E81182F-EEDE-4809-A3DE-B825F1D5F82A}" type="presParOf" srcId="{EE710AA6-C1F7-4CAF-943C-ADFA6E988A06}" destId="{62CE1234-D62F-4803-9FFC-C304CDCCEA6A}" srcOrd="0" destOrd="0" presId="urn:microsoft.com/office/officeart/2005/8/layout/radial5"/>
    <dgm:cxn modelId="{3CF597DE-15A2-4A42-9900-92003061EDDE}" type="presParOf" srcId="{695054B7-48F1-4FA4-986C-CF0148F9F4C2}" destId="{F566E056-201E-4C88-9874-1B9AE37D81F4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11B71F-0635-410F-BED0-BB69A63D2026}">
      <dsp:nvSpPr>
        <dsp:cNvPr id="0" name=""/>
        <dsp:cNvSpPr/>
      </dsp:nvSpPr>
      <dsp:spPr>
        <a:xfrm>
          <a:off x="2341876" y="2344557"/>
          <a:ext cx="1919283" cy="151646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600" kern="1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আমাদের অধিকার</a:t>
          </a:r>
          <a:endParaRPr lang="en-US" sz="3600" kern="1200" dirty="0">
            <a:solidFill>
              <a:srgbClr val="7030A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622948" y="2566638"/>
        <a:ext cx="1357139" cy="1072305"/>
      </dsp:txXfrm>
    </dsp:sp>
    <dsp:sp modelId="{4C99D3F9-AAD6-4031-9F3B-0B9CC3BFA268}">
      <dsp:nvSpPr>
        <dsp:cNvPr id="0" name=""/>
        <dsp:cNvSpPr/>
      </dsp:nvSpPr>
      <dsp:spPr>
        <a:xfrm rot="16200000">
          <a:off x="3113246" y="1722639"/>
          <a:ext cx="376541" cy="5546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</dsp:txBody>
      <dsp:txXfrm>
        <a:off x="3169727" y="1890059"/>
        <a:ext cx="263579" cy="332816"/>
      </dsp:txXfrm>
    </dsp:sp>
    <dsp:sp modelId="{0E3D8247-7BAB-40E6-B5E2-36CC716D4FC1}">
      <dsp:nvSpPr>
        <dsp:cNvPr id="0" name=""/>
        <dsp:cNvSpPr/>
      </dsp:nvSpPr>
      <dsp:spPr>
        <a:xfrm>
          <a:off x="2485790" y="2647"/>
          <a:ext cx="1631453" cy="163145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খাদ্যের অধিকার</a:t>
          </a:r>
          <a:endParaRPr lang="en-US" sz="3200" kern="1200" dirty="0">
            <a:solidFill>
              <a:srgbClr val="7030A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724711" y="241568"/>
        <a:ext cx="1153611" cy="1153611"/>
      </dsp:txXfrm>
    </dsp:sp>
    <dsp:sp modelId="{74C944D2-FAC7-4E6D-9531-B4AFDC9F1D0A}">
      <dsp:nvSpPr>
        <dsp:cNvPr id="0" name=""/>
        <dsp:cNvSpPr/>
      </dsp:nvSpPr>
      <dsp:spPr>
        <a:xfrm rot="19800000">
          <a:off x="4156466" y="2252764"/>
          <a:ext cx="273922" cy="5546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2079139"/>
            <a:satOff val="-9594"/>
            <a:lumOff val="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4161971" y="2384247"/>
        <a:ext cx="191745" cy="332816"/>
      </dsp:txXfrm>
    </dsp:sp>
    <dsp:sp modelId="{9C5EFED8-148F-4F24-8552-07DD1FA75F21}">
      <dsp:nvSpPr>
        <dsp:cNvPr id="0" name=""/>
        <dsp:cNvSpPr/>
      </dsp:nvSpPr>
      <dsp:spPr>
        <a:xfrm>
          <a:off x="4385093" y="1144856"/>
          <a:ext cx="1789574" cy="1631453"/>
        </a:xfrm>
        <a:prstGeom prst="ellipse">
          <a:avLst/>
        </a:prstGeom>
        <a:solidFill>
          <a:schemeClr val="accent4">
            <a:hueOff val="2079139"/>
            <a:satOff val="-9594"/>
            <a:lumOff val="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বস্ত্রের অধিকার</a:t>
          </a:r>
          <a:endParaRPr lang="en-US" sz="32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47170" y="1383777"/>
        <a:ext cx="1265420" cy="1153611"/>
      </dsp:txXfrm>
    </dsp:sp>
    <dsp:sp modelId="{5867C609-AAD3-4DC0-92D7-E47B4816513E}">
      <dsp:nvSpPr>
        <dsp:cNvPr id="0" name=""/>
        <dsp:cNvSpPr/>
      </dsp:nvSpPr>
      <dsp:spPr>
        <a:xfrm rot="1747602">
          <a:off x="4176718" y="3397754"/>
          <a:ext cx="303820" cy="5546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4158277"/>
            <a:satOff val="-19187"/>
            <a:lumOff val="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4182481" y="3486511"/>
        <a:ext cx="212674" cy="332816"/>
      </dsp:txXfrm>
    </dsp:sp>
    <dsp:sp modelId="{7D2FFD96-E26D-42CF-9A57-FBA4D7181BA9}">
      <dsp:nvSpPr>
        <dsp:cNvPr id="0" name=""/>
        <dsp:cNvSpPr/>
      </dsp:nvSpPr>
      <dsp:spPr>
        <a:xfrm>
          <a:off x="4454343" y="3429265"/>
          <a:ext cx="1794109" cy="1631453"/>
        </a:xfrm>
        <a:prstGeom prst="ellipse">
          <a:avLst/>
        </a:prstGeom>
        <a:solidFill>
          <a:schemeClr val="accent4">
            <a:hueOff val="4158277"/>
            <a:satOff val="-19187"/>
            <a:lumOff val="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kern="1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বাসস্থানের অধিকার </a:t>
          </a:r>
          <a:endParaRPr lang="en-US" sz="2800" kern="1200" dirty="0">
            <a:solidFill>
              <a:srgbClr val="7030A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17084" y="3668186"/>
        <a:ext cx="1268627" cy="1153611"/>
      </dsp:txXfrm>
    </dsp:sp>
    <dsp:sp modelId="{DA7ED662-FE87-4118-A9D0-34EBCE3686A8}">
      <dsp:nvSpPr>
        <dsp:cNvPr id="0" name=""/>
        <dsp:cNvSpPr/>
      </dsp:nvSpPr>
      <dsp:spPr>
        <a:xfrm rot="5400000">
          <a:off x="3113246" y="3928249"/>
          <a:ext cx="376541" cy="5546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6237415"/>
            <a:satOff val="-28781"/>
            <a:lumOff val="1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3169727" y="3982707"/>
        <a:ext cx="263579" cy="332816"/>
      </dsp:txXfrm>
    </dsp:sp>
    <dsp:sp modelId="{B9DAB194-93D8-4392-B014-07D33A4C6F75}">
      <dsp:nvSpPr>
        <dsp:cNvPr id="0" name=""/>
        <dsp:cNvSpPr/>
      </dsp:nvSpPr>
      <dsp:spPr>
        <a:xfrm>
          <a:off x="2485790" y="4571481"/>
          <a:ext cx="1631453" cy="1631453"/>
        </a:xfrm>
        <a:prstGeom prst="ellipse">
          <a:avLst/>
        </a:prstGeom>
        <a:solidFill>
          <a:schemeClr val="accent4">
            <a:hueOff val="6237415"/>
            <a:satOff val="-28781"/>
            <a:lumOff val="1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kern="1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শিক্ষার অধিকার</a:t>
          </a:r>
        </a:p>
      </dsp:txBody>
      <dsp:txXfrm>
        <a:off x="2724711" y="4810402"/>
        <a:ext cx="1153611" cy="1153611"/>
      </dsp:txXfrm>
    </dsp:sp>
    <dsp:sp modelId="{901A29D4-492B-4963-971B-C78492B58ACD}">
      <dsp:nvSpPr>
        <dsp:cNvPr id="0" name=""/>
        <dsp:cNvSpPr/>
      </dsp:nvSpPr>
      <dsp:spPr>
        <a:xfrm rot="9000000">
          <a:off x="2133489" y="3411985"/>
          <a:ext cx="304217" cy="5546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8316554"/>
            <a:satOff val="-38374"/>
            <a:lumOff val="14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 rot="10800000">
        <a:off x="2218640" y="3500108"/>
        <a:ext cx="212952" cy="332816"/>
      </dsp:txXfrm>
    </dsp:sp>
    <dsp:sp modelId="{F6124193-8CE8-4FF7-873E-4B49F355FF23}">
      <dsp:nvSpPr>
        <dsp:cNvPr id="0" name=""/>
        <dsp:cNvSpPr/>
      </dsp:nvSpPr>
      <dsp:spPr>
        <a:xfrm>
          <a:off x="507427" y="3429273"/>
          <a:ext cx="1631453" cy="1631453"/>
        </a:xfrm>
        <a:prstGeom prst="ellipse">
          <a:avLst/>
        </a:prstGeom>
        <a:solidFill>
          <a:schemeClr val="accent4">
            <a:hueOff val="8316554"/>
            <a:satOff val="-38374"/>
            <a:lumOff val="1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700" kern="1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চিকিৎসার অধিকার</a:t>
          </a:r>
          <a:endParaRPr lang="en-US" sz="27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46348" y="3668194"/>
        <a:ext cx="1153611" cy="1153611"/>
      </dsp:txXfrm>
    </dsp:sp>
    <dsp:sp modelId="{EE710AA6-C1F7-4CAF-943C-ADFA6E988A06}">
      <dsp:nvSpPr>
        <dsp:cNvPr id="0" name=""/>
        <dsp:cNvSpPr/>
      </dsp:nvSpPr>
      <dsp:spPr>
        <a:xfrm rot="12600000">
          <a:off x="2161019" y="2248648"/>
          <a:ext cx="282918" cy="5546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 rot="10800000">
        <a:off x="2240208" y="2380806"/>
        <a:ext cx="198043" cy="332816"/>
      </dsp:txXfrm>
    </dsp:sp>
    <dsp:sp modelId="{F566E056-201E-4C88-9874-1B9AE37D81F4}">
      <dsp:nvSpPr>
        <dsp:cNvPr id="0" name=""/>
        <dsp:cNvSpPr/>
      </dsp:nvSpPr>
      <dsp:spPr>
        <a:xfrm>
          <a:off x="452464" y="1144856"/>
          <a:ext cx="1741381" cy="1631453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kern="1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নিরাপত্তার অধিকার</a:t>
          </a:r>
          <a:endParaRPr lang="en-US" sz="28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07483" y="1383777"/>
        <a:ext cx="1231343" cy="1153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2D74-F4DD-4BB8-AD68-84964B01E3CB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D359-FDA7-42A9-99DB-BBE77252EE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874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2D74-F4DD-4BB8-AD68-84964B01E3CB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D359-FDA7-42A9-99DB-BBE77252EE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56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2D74-F4DD-4BB8-AD68-84964B01E3CB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D359-FDA7-42A9-99DB-BBE77252EE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036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2D74-F4DD-4BB8-AD68-84964B01E3CB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D359-FDA7-42A9-99DB-BBE77252EE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89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2D74-F4DD-4BB8-AD68-84964B01E3CB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D359-FDA7-42A9-99DB-BBE77252EE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799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2D74-F4DD-4BB8-AD68-84964B01E3CB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D359-FDA7-42A9-99DB-BBE77252EE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229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2D74-F4DD-4BB8-AD68-84964B01E3CB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D359-FDA7-42A9-99DB-BBE77252EE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49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2D74-F4DD-4BB8-AD68-84964B01E3CB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D359-FDA7-42A9-99DB-BBE77252EE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41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2D74-F4DD-4BB8-AD68-84964B01E3CB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D359-FDA7-42A9-99DB-BBE77252EE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111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2D74-F4DD-4BB8-AD68-84964B01E3CB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D359-FDA7-42A9-99DB-BBE77252EE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608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2D74-F4DD-4BB8-AD68-84964B01E3CB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D359-FDA7-42A9-99DB-BBE77252EE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576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52D74-F4DD-4BB8-AD68-84964B01E3CB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ED359-FDA7-42A9-99DB-BBE77252EE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2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728687" y="130628"/>
            <a:ext cx="6502400" cy="1973943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 w="38100"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 শুভেচ্ছা </a:t>
            </a:r>
            <a:endParaRPr lang="en-GB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53CAA8-B77C-4881-B293-6770EFA205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292" y="2277868"/>
            <a:ext cx="8540243" cy="444950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33635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29" y="812800"/>
            <a:ext cx="4662487" cy="45865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369" y="754744"/>
            <a:ext cx="4952774" cy="46735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99428" y="5733142"/>
            <a:ext cx="375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 অধিকার</a:t>
            </a:r>
            <a:endParaRPr lang="en-GB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39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428" y="835251"/>
            <a:ext cx="5069115" cy="43898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14" y="841829"/>
            <a:ext cx="4760686" cy="4368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31657" y="5573486"/>
            <a:ext cx="3614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চিকিৎসার অধিকার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85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698953"/>
            <a:ext cx="4878853" cy="45116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772" y="699069"/>
            <a:ext cx="4688114" cy="458412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20457" y="5515428"/>
            <a:ext cx="39914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নিরাপত্তার অধিকার</a:t>
            </a:r>
            <a:endParaRPr lang="en-GB" sz="40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66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19379685"/>
              </p:ext>
            </p:extLst>
          </p:nvPr>
        </p:nvGraphicFramePr>
        <p:xfrm>
          <a:off x="609600" y="362857"/>
          <a:ext cx="6629400" cy="6205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65720" y="981166"/>
            <a:ext cx="40843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সমাজে সবার বেঁচে থাকার অধিকার আছে । এজন্য কিছু অধিকার পূরণ হওয়া অবশ্যই প্রয়োজন।জীবনকে ভালোভাবে গড়ার জন্য দরকার খাদ্য , বস্ত্র, বাসস্থান, শিক্ষা, চিকিৎসা ও নিরাপত্তা । এই ৬টি আমাদের মৌলিক অধিকার।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30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171" y="3004457"/>
            <a:ext cx="7445829" cy="3178629"/>
          </a:xfrm>
          <a:prstGeom prst="rect">
            <a:avLst/>
          </a:prstGeom>
        </p:spPr>
      </p:pic>
      <p:sp>
        <p:nvSpPr>
          <p:cNvPr id="4" name="Flowchart: Merge 3"/>
          <p:cNvSpPr/>
          <p:nvPr/>
        </p:nvSpPr>
        <p:spPr>
          <a:xfrm>
            <a:off x="2177144" y="420914"/>
            <a:ext cx="7402286" cy="1843316"/>
          </a:xfrm>
          <a:prstGeom prst="flowChartMerge">
            <a:avLst/>
          </a:prstGeom>
          <a:ln w="5715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নিরব পাঠ </a:t>
            </a:r>
            <a:endParaRPr lang="en-GB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64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696685" y="682172"/>
            <a:ext cx="1683657" cy="1088571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দলঃ০১</a:t>
            </a:r>
            <a:endParaRPr lang="en-GB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752115" y="478973"/>
            <a:ext cx="1756228" cy="1088571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 ০২</a:t>
            </a:r>
            <a:endParaRPr lang="en-GB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915" y="1959429"/>
            <a:ext cx="2002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মিলকরণঃ</a:t>
            </a:r>
            <a:endParaRPr lang="en-GB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53944" y="1966686"/>
            <a:ext cx="416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শূন্যস্থান পূরন করঃ </a:t>
            </a:r>
            <a:endParaRPr lang="en-GB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70857" y="2685143"/>
            <a:ext cx="4557483" cy="349794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                বিদ্যালয়</a:t>
            </a:r>
          </a:p>
          <a:p>
            <a:r>
              <a:rPr lang="bn-BD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বস্ত্র                  ঘর</a:t>
            </a:r>
          </a:p>
          <a:p>
            <a:r>
              <a:rPr lang="bn-BD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               ভাত</a:t>
            </a:r>
          </a:p>
          <a:p>
            <a:r>
              <a:rPr lang="bn-BD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চিকিৎসা           পোশাক</a:t>
            </a:r>
          </a:p>
          <a:p>
            <a:r>
              <a:rPr lang="bn-BD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বাসস্থান            রাস্তা</a:t>
            </a:r>
          </a:p>
          <a:p>
            <a:r>
              <a:rPr lang="bn-BD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নিরাপত্তা           হাসপাতাল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</a:p>
          <a:p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12686" y="3135086"/>
            <a:ext cx="1190171" cy="87085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596571" y="3614057"/>
            <a:ext cx="1422400" cy="82731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061029" y="4397829"/>
            <a:ext cx="783771" cy="85634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1828800" y="3236686"/>
            <a:ext cx="972457" cy="72571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177143" y="3773714"/>
            <a:ext cx="653143" cy="107405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206171" y="4847771"/>
            <a:ext cx="682172" cy="42091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owchart: Alternate Process 23"/>
          <p:cNvSpPr/>
          <p:nvPr/>
        </p:nvSpPr>
        <p:spPr>
          <a:xfrm>
            <a:off x="6516914" y="2946400"/>
            <a:ext cx="5675086" cy="3178629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আমাদের সমাজে ______ টি মৌলিক অধিকার আছে।</a:t>
            </a:r>
          </a:p>
          <a:p>
            <a:r>
              <a:rPr lang="bn-BD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২।অধিকার গুলোর মধ্যে সবচেয়ে গুরুত্বপূর্ণ হল_______।</a:t>
            </a:r>
            <a:endParaRPr lang="en-GB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114972" y="3614840"/>
            <a:ext cx="798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ছয়</a:t>
            </a:r>
            <a:endParaRPr lang="en-GB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64398" y="4884841"/>
            <a:ext cx="798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endParaRPr lang="en-GB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Flowchart: Merge 1">
            <a:extLst>
              <a:ext uri="{FF2B5EF4-FFF2-40B4-BE49-F238E27FC236}">
                <a16:creationId xmlns:a16="http://schemas.microsoft.com/office/drawing/2014/main" id="{63A02BE2-E22A-4A44-A6E2-14F0E6BCC5E7}"/>
              </a:ext>
            </a:extLst>
          </p:cNvPr>
          <p:cNvSpPr/>
          <p:nvPr/>
        </p:nvSpPr>
        <p:spPr>
          <a:xfrm>
            <a:off x="4267197" y="428171"/>
            <a:ext cx="3396344" cy="2685143"/>
          </a:xfrm>
          <a:prstGeom prst="flowChartMerge">
            <a:avLst/>
          </a:prstGeom>
          <a:ln w="57150"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GB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28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10" grpId="0" animBg="1"/>
      <p:bldP spid="24" grpId="0" animBg="1"/>
      <p:bldP spid="25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Off-page Connector 1"/>
          <p:cNvSpPr/>
          <p:nvPr/>
        </p:nvSpPr>
        <p:spPr>
          <a:xfrm>
            <a:off x="2743200" y="478971"/>
            <a:ext cx="6865257" cy="1596572"/>
          </a:xfrm>
          <a:prstGeom prst="flowChartOffpageConnector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 সংক্ষেপ</a:t>
            </a:r>
            <a:endParaRPr lang="en-GB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Sequential Access Storage 2"/>
          <p:cNvSpPr/>
          <p:nvPr/>
        </p:nvSpPr>
        <p:spPr>
          <a:xfrm>
            <a:off x="2801257" y="2873828"/>
            <a:ext cx="7649029" cy="3512458"/>
          </a:xfrm>
          <a:prstGeom prst="flowChartMagneticTape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বেঁচে থাকার জন্য আমাদের ছয়টি মৌলিক অধিকার পূরণ হওয়া প্রয়োজন।</a:t>
            </a:r>
            <a:endParaRPr lang="en-GB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13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AE4">
            <a:alpha val="9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72675" y="0"/>
            <a:ext cx="5500914" cy="1669143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GB" sz="7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Hexagon 3"/>
          <p:cNvSpPr/>
          <p:nvPr/>
        </p:nvSpPr>
        <p:spPr>
          <a:xfrm>
            <a:off x="933045" y="1915886"/>
            <a:ext cx="10039755" cy="4259831"/>
          </a:xfrm>
          <a:prstGeom prst="hexagon">
            <a:avLst/>
          </a:prstGeom>
          <a:ln w="57150"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প্রশ্ন গুলোর উত্তর লেখঃ</a:t>
            </a:r>
          </a:p>
          <a:p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 বেঁচে থাকার জন্য মৌলিক অধিকার গুলো কী?</a:t>
            </a:r>
          </a:p>
          <a:p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অসুস্থ্য হলে আমাদের কোন অধিকার প্রয়োজন?</a:t>
            </a:r>
          </a:p>
          <a:p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তোমার প্রতিবেশী কোন বন্ধুর পোশাক না থাকলে তুমি কোন অধিকার প্রয়োগ করে তাকে  সহায়তা করবে ২টি বাক্যে লেখ ।</a:t>
            </a:r>
            <a:endParaRPr lang="en-GB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15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931" y="2915476"/>
            <a:ext cx="10387817" cy="1786596"/>
          </a:xfr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endParaRPr lang="bn-BD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12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অধিকার পুরণে কী কী দরকার তার একটি তালিকা তৈরি করে আনবে। </a:t>
            </a:r>
            <a:endParaRPr lang="en-GB" sz="12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61362AD-F649-4BD7-9CFC-F7173E682A72}"/>
              </a:ext>
            </a:extLst>
          </p:cNvPr>
          <p:cNvSpPr/>
          <p:nvPr/>
        </p:nvSpPr>
        <p:spPr>
          <a:xfrm>
            <a:off x="3535680" y="270858"/>
            <a:ext cx="5120640" cy="1885071"/>
          </a:xfrm>
          <a:prstGeom prst="ellipse">
            <a:avLst/>
          </a:prstGeom>
          <a:ln w="5715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08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2467429" y="246744"/>
            <a:ext cx="7547428" cy="1640114"/>
          </a:xfrm>
          <a:prstGeom prst="cloudCallo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GB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110003A-278C-4336-9AAD-C76AA5B60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637" y="2101988"/>
            <a:ext cx="8786725" cy="45092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64040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71850" y="237769"/>
            <a:ext cx="5986464" cy="144655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4" y="2271713"/>
            <a:ext cx="3461085" cy="4110037"/>
          </a:xfrm>
          <a:prstGeom prst="rect">
            <a:avLst/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TextBox 4"/>
          <p:cNvSpPr txBox="1"/>
          <p:nvPr/>
        </p:nvSpPr>
        <p:spPr>
          <a:xfrm>
            <a:off x="4414839" y="2500313"/>
            <a:ext cx="7515224" cy="341632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মোছাঃ মৌসুমী বেগম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পীরগাছা মডেল সরকারি প্রাথমিক বিদ্যালয় 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পীরগাছা , রংপুর ।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E-mail: moumieid@gmail.com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48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 rot="10800000" flipV="1">
            <a:off x="1828798" y="130628"/>
            <a:ext cx="8563427" cy="1684276"/>
          </a:xfrm>
          <a:prstGeom prst="flowChartDecision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GB" sz="6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1611086" y="2126344"/>
            <a:ext cx="9216571" cy="4622800"/>
          </a:xfrm>
          <a:prstGeom prst="verticalScroll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বাংলাদেশ ও বিশ্বপরিচয়</a:t>
            </a:r>
          </a:p>
          <a:p>
            <a:pPr algn="ctr"/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শ্রেণিঃতৃতীয়</a:t>
            </a:r>
          </a:p>
          <a:p>
            <a:pPr algn="ctr"/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 পাঠঃআমাদের অধিকার ও দায়িত্ব</a:t>
            </a:r>
          </a:p>
          <a:p>
            <a:pPr algn="ctr"/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 পাঠঃ সমাজে আমাদের অধিকার</a:t>
            </a:r>
          </a:p>
          <a:p>
            <a:pPr algn="ctr"/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 </a:t>
            </a:r>
          </a:p>
          <a:p>
            <a:pPr algn="ctr"/>
            <a:r>
              <a:rPr lang="bn-BD" sz="400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endParaRPr lang="en-GB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24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34" y="217713"/>
            <a:ext cx="3045279" cy="22497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5258" y="174398"/>
            <a:ext cx="3106057" cy="22494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0" y="246743"/>
            <a:ext cx="3193142" cy="21916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99" y="3178628"/>
            <a:ext cx="3120571" cy="2743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886" y="3802744"/>
            <a:ext cx="3077027" cy="2133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542" y="3759200"/>
            <a:ext cx="3193143" cy="21771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77257" y="2583543"/>
            <a:ext cx="1364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1943" y="2735943"/>
            <a:ext cx="1705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পোশাক/ বস্ত্র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53714" y="2735943"/>
            <a:ext cx="1799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ঘর/বাসস্থান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29657" y="6161316"/>
            <a:ext cx="1364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61431" y="6132283"/>
            <a:ext cx="1364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চিকিৎসা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09318" y="6161316"/>
            <a:ext cx="1211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নিরাপত্তা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65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FD129FF8-3881-4A30-96DF-103E96AD93C4}"/>
              </a:ext>
            </a:extLst>
          </p:cNvPr>
          <p:cNvSpPr/>
          <p:nvPr/>
        </p:nvSpPr>
        <p:spPr>
          <a:xfrm>
            <a:off x="731520" y="2198076"/>
            <a:ext cx="10100604" cy="246184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সমাজে আমাদের অধিকার</a:t>
            </a:r>
            <a:endParaRPr lang="en-GB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D941C9-7121-4675-9C57-750FD0DCDB36}"/>
              </a:ext>
            </a:extLst>
          </p:cNvPr>
          <p:cNvSpPr txBox="1"/>
          <p:nvPr/>
        </p:nvSpPr>
        <p:spPr>
          <a:xfrm>
            <a:off x="3953022" y="257906"/>
            <a:ext cx="365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6702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paration 1"/>
          <p:cNvSpPr/>
          <p:nvPr/>
        </p:nvSpPr>
        <p:spPr>
          <a:xfrm>
            <a:off x="2619940" y="247189"/>
            <a:ext cx="6676572" cy="1669143"/>
          </a:xfrm>
          <a:prstGeom prst="flowChartPreparation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GB" sz="7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084330" y="2246476"/>
            <a:ext cx="9747793" cy="4484914"/>
          </a:xfrm>
          <a:prstGeom prst="ellipse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GB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GB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সামাজিক ও অর্থনৈতিক অবস্থা-        নির্বিশেষে সকলের সমান অধিকার      রয়েছে তা বর্ণনা করতে পারবে।</a:t>
            </a:r>
          </a:p>
          <a:p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GB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GB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অন্যের অধিকারের প্রতি   শ্রদ্ধাশীল হবে।</a:t>
            </a:r>
          </a:p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GB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31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57" y="461962"/>
            <a:ext cx="4818743" cy="48502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09143" y="5631544"/>
            <a:ext cx="29173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খাদ্যের অধিকার</a:t>
            </a:r>
            <a:endParaRPr lang="en-GB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057" y="464457"/>
            <a:ext cx="4397829" cy="487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74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14" y="551543"/>
            <a:ext cx="4441372" cy="45574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743" y="609599"/>
            <a:ext cx="4688113" cy="44268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57486" y="5544459"/>
            <a:ext cx="3294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বস্ত্রের অধিকার</a:t>
            </a:r>
            <a:endParaRPr lang="en-GB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68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968" y="983569"/>
            <a:ext cx="4408261" cy="40238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612" y="1001486"/>
            <a:ext cx="4530045" cy="40204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10743" y="5413828"/>
            <a:ext cx="34253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4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বাসস্থানের অধিকার </a:t>
            </a:r>
            <a:endParaRPr lang="en-GB" sz="40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19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</TotalTime>
  <Words>285</Words>
  <Application>Microsoft Office PowerPoint</Application>
  <PresentationFormat>Widescreen</PresentationFormat>
  <Paragraphs>72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PTI-RANGPUR</dc:creator>
  <cp:lastModifiedBy>Mijan</cp:lastModifiedBy>
  <cp:revision>79</cp:revision>
  <dcterms:created xsi:type="dcterms:W3CDTF">2020-02-24T10:59:02Z</dcterms:created>
  <dcterms:modified xsi:type="dcterms:W3CDTF">2020-09-14T11:37:47Z</dcterms:modified>
</cp:coreProperties>
</file>