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580" r:id="rId3"/>
    <p:sldId id="583" r:id="rId4"/>
    <p:sldId id="584" r:id="rId5"/>
    <p:sldId id="587" r:id="rId6"/>
    <p:sldId id="589" r:id="rId7"/>
    <p:sldId id="590" r:id="rId8"/>
    <p:sldId id="591" r:id="rId9"/>
    <p:sldId id="59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DFB862A-F680-4D4E-9F24-23DFCDBBC4BE}">
          <p14:sldIdLst>
            <p14:sldId id="256"/>
            <p14:sldId id="580"/>
            <p14:sldId id="583"/>
            <p14:sldId id="584"/>
            <p14:sldId id="587"/>
            <p14:sldId id="589"/>
            <p14:sldId id="590"/>
            <p14:sldId id="591"/>
            <p14:sldId id="5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2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C784A-7D47-4FE1-BBD0-282952797C4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379D-A4F5-44D7-8C45-206E1456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2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379D-A4F5-44D7-8C45-206E14562E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7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379D-A4F5-44D7-8C45-206E14562E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94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9BA797-643D-4AA1-A785-9ADA2DB9904D}" type="datetime1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8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DAB148-1938-47DD-8901-9DB36326DCE8}" type="datetime1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7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468BA6-2D8C-42CA-A994-B66DBCD3DA07}" type="datetime1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29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8730C4-6B17-458E-AE8E-37DB90324892}" type="datetime1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5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528710-6F38-474C-B5E4-BA09E4A052CB}" type="datetime1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5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0095F5-E85D-4612-B599-424126D4D30F}" type="datetime1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4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C34D13-A7DE-4119-B8EF-1FB649ABAEC9}" type="datetime1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5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042B0C-B038-4B80-9C1C-3C0BB265772C}" type="datetime1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0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EE9DFB-91C5-4132-93CB-B65D75E9B3CD}" type="datetime1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1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9F00B1-A551-4D87-BC56-852F9F071952}" type="datetime1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3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F8CFD5-0A26-422C-ADBB-34CE7B343188}" type="datetime1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9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1D25BF-720F-43CA-A207-1E39BA5E4E2F}" type="datetime1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0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235" y="3435236"/>
            <a:ext cx="3290914" cy="34641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7455" y="-64143"/>
            <a:ext cx="3620005" cy="38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2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2900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02597" y="2915076"/>
            <a:ext cx="22794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err="1"/>
              <a:t>পরিচিতি</a:t>
            </a:r>
            <a:endParaRPr lang="en-US" sz="4500" dirty="0"/>
          </a:p>
        </p:txBody>
      </p:sp>
      <p:sp>
        <p:nvSpPr>
          <p:cNvPr id="9" name="TextBox 8"/>
          <p:cNvSpPr txBox="1"/>
          <p:nvPr/>
        </p:nvSpPr>
        <p:spPr>
          <a:xfrm>
            <a:off x="2202597" y="3969341"/>
            <a:ext cx="8008582" cy="1894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700" dirty="0" err="1"/>
              <a:t>মো</a:t>
            </a:r>
            <a:r>
              <a:rPr lang="en-US" sz="2700" dirty="0"/>
              <a:t>: </a:t>
            </a:r>
            <a:r>
              <a:rPr lang="en-US" sz="2700" dirty="0" err="1"/>
              <a:t>মাসুদ</a:t>
            </a:r>
            <a:r>
              <a:rPr lang="en-US" sz="2700" dirty="0"/>
              <a:t> </a:t>
            </a:r>
            <a:r>
              <a:rPr lang="en-US" sz="2700" dirty="0" err="1"/>
              <a:t>রানা</a:t>
            </a:r>
            <a:endParaRPr lang="en-US" sz="2700" dirty="0"/>
          </a:p>
          <a:p>
            <a:pPr>
              <a:lnSpc>
                <a:spcPct val="150000"/>
              </a:lnSpc>
            </a:pPr>
            <a:r>
              <a:rPr lang="en-US" sz="2700" dirty="0" err="1"/>
              <a:t>সহকারি</a:t>
            </a:r>
            <a:r>
              <a:rPr lang="en-US" sz="2700" dirty="0"/>
              <a:t> </a:t>
            </a:r>
            <a:r>
              <a:rPr lang="en-US" sz="2700" dirty="0" err="1"/>
              <a:t>শিক্ষক</a:t>
            </a:r>
            <a:r>
              <a:rPr lang="en-US" sz="2700" dirty="0"/>
              <a:t>- </a:t>
            </a:r>
            <a:r>
              <a:rPr lang="en-US" sz="2700" dirty="0" err="1"/>
              <a:t>আইসিটি</a:t>
            </a:r>
            <a:endParaRPr lang="en-US" sz="2700" dirty="0"/>
          </a:p>
          <a:p>
            <a:pPr>
              <a:lnSpc>
                <a:spcPct val="150000"/>
              </a:lnSpc>
            </a:pPr>
            <a:r>
              <a:rPr lang="en-US" sz="2700" dirty="0" err="1"/>
              <a:t>ইউসেপ</a:t>
            </a:r>
            <a:r>
              <a:rPr lang="en-US" sz="2700" dirty="0"/>
              <a:t> </a:t>
            </a:r>
            <a:r>
              <a:rPr lang="en-US" sz="2700" dirty="0" err="1"/>
              <a:t>ছোটবনগ্রাম</a:t>
            </a:r>
            <a:r>
              <a:rPr lang="en-US" sz="2700" dirty="0"/>
              <a:t> </a:t>
            </a:r>
            <a:r>
              <a:rPr lang="en-US" sz="2700" dirty="0" err="1"/>
              <a:t>সিটি</a:t>
            </a:r>
            <a:r>
              <a:rPr lang="en-US" sz="2700" dirty="0"/>
              <a:t>  </a:t>
            </a:r>
            <a:r>
              <a:rPr lang="en-US" sz="2700" dirty="0" err="1"/>
              <a:t>কর্পোরেশন</a:t>
            </a:r>
            <a:r>
              <a:rPr lang="en-US" sz="2700" dirty="0"/>
              <a:t> </a:t>
            </a:r>
            <a:r>
              <a:rPr lang="en-US" sz="2700" dirty="0" err="1"/>
              <a:t>স্কুল</a:t>
            </a:r>
            <a:r>
              <a:rPr lang="en-US" sz="2700" dirty="0"/>
              <a:t>, </a:t>
            </a:r>
            <a:r>
              <a:rPr lang="en-US" sz="2700" dirty="0" err="1"/>
              <a:t>রাজশাহী</a:t>
            </a:r>
            <a:r>
              <a:rPr lang="en-US" sz="2700" dirty="0"/>
              <a:t> 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7818" y="875646"/>
            <a:ext cx="7298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7200" dirty="0"/>
              <a:t>সকলকে শুভেচ্ছা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8561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0580" y="515368"/>
            <a:ext cx="5529296" cy="9466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/>
              <a:t> </a:t>
            </a:r>
            <a:r>
              <a:rPr lang="as-IN" sz="6600" dirty="0"/>
              <a:t>পাঠ পরিচিতি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1806" y="1898042"/>
            <a:ext cx="8046847" cy="332107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s-IN" sz="2400" dirty="0"/>
              <a:t>শ্রেণী: এস এস সি (ভোক) নবম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s-IN" sz="2400" dirty="0"/>
              <a:t>বিষয়: কম্পিউটার ও তথ্য প্রযুক্তি -২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s-IN" sz="2400" dirty="0"/>
              <a:t>আলোচনার বিষয়: ২য় অধ্যায় (সংখ্যা পদ্ধতি ও কোড)</a:t>
            </a:r>
          </a:p>
          <a:p>
            <a:pPr marL="0" indent="0">
              <a:buNone/>
            </a:pPr>
            <a:r>
              <a:rPr lang="as-IN" sz="2400" dirty="0"/>
              <a:t>পাঠ:</a:t>
            </a:r>
            <a:r>
              <a:rPr lang="en-US" sz="2400" dirty="0"/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evBbvwi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A±vj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n·v‡Wwmgvj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kwgK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Wwmgvj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msL¨vq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0" indent="0" algn="r">
              <a:buNone/>
            </a:pPr>
            <a:r>
              <a:rPr lang="en-US" sz="1600" dirty="0">
                <a:latin typeface="SutonnyMJ" pitchFamily="2" charset="0"/>
                <a:cs typeface="SutonnyMJ" pitchFamily="2" charset="0"/>
              </a:rPr>
              <a:t>(</a:t>
            </a:r>
            <a:r>
              <a:rPr lang="as-IN" sz="1600" dirty="0">
                <a:latin typeface="SutonnyMJ" pitchFamily="2" charset="0"/>
                <a:cs typeface="SutonnyMJ" pitchFamily="2" charset="0"/>
              </a:rPr>
              <a:t>কম্পিউটার ও তথ্যপ্রযুক্তি-২ বই এর </a:t>
            </a:r>
            <a:r>
              <a:rPr lang="en-US" sz="1600" dirty="0">
                <a:latin typeface="SutonnyMJ" pitchFamily="2" charset="0"/>
                <a:cs typeface="SutonnyMJ" pitchFamily="2" charset="0"/>
              </a:rPr>
              <a:t>13-14</a:t>
            </a:r>
            <a:r>
              <a:rPr lang="as-IN" sz="1600" dirty="0">
                <a:latin typeface="SutonnyMJ" pitchFamily="2" charset="0"/>
                <a:cs typeface="SutonnyMJ" pitchFamily="2" charset="0"/>
              </a:rPr>
              <a:t> নং পেজ</a:t>
            </a:r>
            <a:r>
              <a:rPr lang="en-US" sz="1600" dirty="0">
                <a:latin typeface="SutonnyMJ" pitchFamily="2" charset="0"/>
                <a:cs typeface="SutonnyMJ" pitchFamily="2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023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1570888"/>
            <a:ext cx="9143999" cy="862823"/>
          </a:xfrm>
        </p:spPr>
        <p:txBody>
          <a:bodyPr/>
          <a:lstStyle/>
          <a:p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শেষে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আমরা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যা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জানবো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1625" y="3097763"/>
            <a:ext cx="8496886" cy="101000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 err="1">
                <a:latin typeface="SutonnyMJ" pitchFamily="2" charset="0"/>
                <a:cs typeface="SutonnyMJ" pitchFamily="2" charset="0"/>
              </a:rPr>
              <a:t>A±vj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iƒcvšÍi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D`vniY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61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727" y="1350499"/>
            <a:ext cx="8454683" cy="507843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400" dirty="0" err="1"/>
              <a:t>অক্টাল</a:t>
            </a:r>
            <a:r>
              <a:rPr lang="en-US" sz="2400" dirty="0"/>
              <a:t> </a:t>
            </a:r>
            <a:r>
              <a:rPr lang="en-US" sz="2400" dirty="0" err="1"/>
              <a:t>সংখ্যাকে</a:t>
            </a:r>
            <a:r>
              <a:rPr lang="en-US" sz="2400" dirty="0"/>
              <a:t> </a:t>
            </a:r>
            <a:r>
              <a:rPr lang="en-US" sz="2400" dirty="0" err="1"/>
              <a:t>দশমিক</a:t>
            </a:r>
            <a:r>
              <a:rPr lang="en-US" sz="2400" dirty="0"/>
              <a:t> </a:t>
            </a:r>
            <a:r>
              <a:rPr lang="en-US" sz="2400" dirty="0" err="1"/>
              <a:t>সংখ্যায়</a:t>
            </a:r>
            <a:r>
              <a:rPr lang="en-US" sz="2400" dirty="0"/>
              <a:t> </a:t>
            </a:r>
            <a:r>
              <a:rPr lang="en-US" sz="2400" dirty="0" err="1"/>
              <a:t>রূপান্তর</a:t>
            </a:r>
            <a:r>
              <a:rPr lang="en-US" sz="2400" dirty="0"/>
              <a:t> </a:t>
            </a:r>
            <a:r>
              <a:rPr lang="en-US" sz="2400" dirty="0" err="1"/>
              <a:t>অক্টাল</a:t>
            </a:r>
            <a:r>
              <a:rPr lang="en-US" sz="2400" dirty="0"/>
              <a:t> </a:t>
            </a:r>
            <a:r>
              <a:rPr lang="en-US" sz="2400" dirty="0" err="1"/>
              <a:t>সংখ্যার</a:t>
            </a:r>
            <a:r>
              <a:rPr lang="en-US" sz="2400" dirty="0"/>
              <a:t> </a:t>
            </a:r>
            <a:r>
              <a:rPr lang="en-US" sz="2400" dirty="0" err="1"/>
              <a:t>স্থানীয়</a:t>
            </a:r>
            <a:r>
              <a:rPr lang="en-US" sz="2400" dirty="0"/>
              <a:t> </a:t>
            </a:r>
            <a:r>
              <a:rPr lang="en-US" sz="2400" dirty="0" err="1"/>
              <a:t>মান</a:t>
            </a:r>
            <a:r>
              <a:rPr lang="en-US" sz="2400" dirty="0"/>
              <a:t> </a:t>
            </a:r>
            <a:r>
              <a:rPr lang="en-US" sz="2400" dirty="0" err="1"/>
              <a:t>দিয়ে</a:t>
            </a:r>
            <a:r>
              <a:rPr lang="en-US" sz="2400" dirty="0"/>
              <a:t> </a:t>
            </a:r>
            <a:r>
              <a:rPr lang="en-US" sz="2400" dirty="0" err="1"/>
              <a:t>গুণ</a:t>
            </a:r>
            <a:r>
              <a:rPr lang="en-US" sz="2400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গুণফলসমূহ</a:t>
            </a:r>
            <a:r>
              <a:rPr lang="en-US" sz="2400" dirty="0"/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hvM</a:t>
            </a:r>
            <a:r>
              <a:rPr lang="en-US" dirty="0"/>
              <a:t> </a:t>
            </a:r>
            <a:r>
              <a:rPr lang="en-US" sz="2400" dirty="0" err="1"/>
              <a:t>করে</a:t>
            </a:r>
            <a:r>
              <a:rPr lang="en-US" sz="2400" dirty="0"/>
              <a:t> </a:t>
            </a:r>
            <a:r>
              <a:rPr lang="en-US" sz="2400" dirty="0" err="1"/>
              <a:t>অক্টাল</a:t>
            </a:r>
            <a:r>
              <a:rPr lang="en-US" sz="2400" dirty="0"/>
              <a:t> </a:t>
            </a:r>
            <a:r>
              <a:rPr lang="en-US" sz="2400" dirty="0" err="1"/>
              <a:t>সংখ্যাকে</a:t>
            </a:r>
            <a:r>
              <a:rPr lang="en-US" sz="2400" dirty="0"/>
              <a:t> </a:t>
            </a:r>
            <a:r>
              <a:rPr lang="en-US" sz="2400" dirty="0" err="1"/>
              <a:t>দশমিক</a:t>
            </a:r>
            <a:r>
              <a:rPr lang="en-US" sz="2400" dirty="0"/>
              <a:t> </a:t>
            </a:r>
            <a:r>
              <a:rPr lang="en-US" sz="2400" dirty="0" err="1"/>
              <a:t>সংখ্যায়</a:t>
            </a:r>
            <a:r>
              <a:rPr lang="en-US" sz="2400" dirty="0"/>
              <a:t> </a:t>
            </a:r>
            <a:r>
              <a:rPr lang="en-US" sz="2400" dirty="0" err="1"/>
              <a:t>রূপান্তর</a:t>
            </a:r>
            <a:r>
              <a:rPr lang="en-US" sz="2400" dirty="0"/>
              <a:t> </a:t>
            </a:r>
            <a:r>
              <a:rPr lang="en-US" sz="2400" dirty="0" err="1"/>
              <a:t>করা</a:t>
            </a:r>
            <a:r>
              <a:rPr lang="en-US" sz="2400" dirty="0"/>
              <a:t> </a:t>
            </a:r>
            <a:r>
              <a:rPr lang="en-US" sz="2400" dirty="0" err="1"/>
              <a:t>যাবে</a:t>
            </a:r>
            <a:r>
              <a:rPr lang="en-US" sz="2400" dirty="0"/>
              <a:t>।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/>
              <a:t>নিম্নে</a:t>
            </a:r>
            <a:r>
              <a:rPr lang="en-US" sz="2400" b="1" dirty="0"/>
              <a:t> </a:t>
            </a:r>
            <a:r>
              <a:rPr lang="en-US" sz="2400" b="1" dirty="0" err="1"/>
              <a:t>উদাহরণ</a:t>
            </a:r>
            <a:r>
              <a:rPr lang="en-US" sz="2400" b="1" dirty="0"/>
              <a:t> </a:t>
            </a:r>
            <a:r>
              <a:rPr lang="en-US" sz="2400" b="1" dirty="0" err="1"/>
              <a:t>দেওয়া</a:t>
            </a:r>
            <a:r>
              <a:rPr lang="en-US" sz="2400" b="1" dirty="0"/>
              <a:t> </a:t>
            </a:r>
            <a:r>
              <a:rPr lang="en-US" sz="2400" b="1" dirty="0" err="1"/>
              <a:t>হ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‡jv</a:t>
            </a:r>
            <a:r>
              <a:rPr lang="en-US" b="1" dirty="0"/>
              <a:t>: 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err="1"/>
              <a:t>উদাহরণ</a:t>
            </a:r>
            <a:r>
              <a:rPr lang="en-US" sz="2400" dirty="0"/>
              <a:t> : (২০৬.৬৪)</a:t>
            </a:r>
            <a:r>
              <a:rPr lang="en-US" sz="2400" baseline="-25000" dirty="0">
                <a:latin typeface="SutonnyMJ" pitchFamily="2" charset="0"/>
                <a:cs typeface="SutonnyMJ" pitchFamily="2" charset="0"/>
              </a:rPr>
              <a:t>8</a:t>
            </a:r>
            <a:r>
              <a:rPr lang="en-US" sz="2400" dirty="0"/>
              <a:t> </a:t>
            </a:r>
            <a:r>
              <a:rPr lang="en-US" sz="2400" dirty="0" err="1"/>
              <a:t>কে</a:t>
            </a:r>
            <a:r>
              <a:rPr lang="en-US" sz="2400" dirty="0"/>
              <a:t> </a:t>
            </a:r>
            <a:r>
              <a:rPr lang="en-US" sz="2400" dirty="0" err="1"/>
              <a:t>দশমিক</a:t>
            </a:r>
            <a:r>
              <a:rPr lang="en-US" sz="2400" dirty="0"/>
              <a:t> </a:t>
            </a:r>
            <a:r>
              <a:rPr lang="en-US" sz="2400" dirty="0" err="1"/>
              <a:t>সংখ্যায়</a:t>
            </a:r>
            <a:r>
              <a:rPr lang="en-US" sz="2400" dirty="0"/>
              <a:t> </a:t>
            </a:r>
            <a:r>
              <a:rPr lang="en-US" sz="2400" dirty="0" err="1"/>
              <a:t>রূপান্তর</a:t>
            </a:r>
            <a:r>
              <a:rPr lang="en-US" sz="2400" dirty="0"/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(২০৬.৬৪)</a:t>
            </a:r>
            <a:r>
              <a:rPr lang="en-US" sz="2400" baseline="-25000" dirty="0">
                <a:latin typeface="SutonnyMJ" pitchFamily="2" charset="0"/>
                <a:cs typeface="SutonnyMJ" pitchFamily="2" charset="0"/>
              </a:rPr>
              <a:t>8</a:t>
            </a:r>
            <a:r>
              <a:rPr lang="en-US" sz="2400" dirty="0"/>
              <a:t> = ২×৮</a:t>
            </a:r>
            <a:r>
              <a:rPr lang="en-US" sz="2400" baseline="30000" dirty="0">
                <a:latin typeface="SutonnyMJ" pitchFamily="2" charset="0"/>
                <a:cs typeface="SutonnyMJ" pitchFamily="2" charset="0"/>
              </a:rPr>
              <a:t>2</a:t>
            </a:r>
            <a:r>
              <a:rPr lang="en-US" sz="2400" dirty="0"/>
              <a:t>+ ০x৮</a:t>
            </a:r>
            <a:r>
              <a:rPr lang="en-US" sz="2400" baseline="30000" dirty="0">
                <a:latin typeface="SutonnyMJ" pitchFamily="2" charset="0"/>
                <a:cs typeface="SutonnyMJ" pitchFamily="2" charset="0"/>
              </a:rPr>
              <a:t>1</a:t>
            </a:r>
            <a:r>
              <a:rPr lang="en-US" sz="2400" dirty="0"/>
              <a:t> +৬x৮°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৬x৮</a:t>
            </a:r>
            <a:r>
              <a:rPr lang="en-US" sz="2400" baseline="30000" dirty="0"/>
              <a:t>-</a:t>
            </a:r>
            <a:r>
              <a:rPr lang="en-US" sz="2400" baseline="30000" dirty="0">
                <a:latin typeface="SutonnyMJ" pitchFamily="2" charset="0"/>
                <a:cs typeface="SutonnyMJ" pitchFamily="2" charset="0"/>
              </a:rPr>
              <a:t>1</a:t>
            </a:r>
            <a:r>
              <a:rPr lang="en-US" sz="2400" dirty="0"/>
              <a:t>+ ৪x৮</a:t>
            </a:r>
            <a:r>
              <a:rPr lang="en-US" sz="2400" baseline="30000" dirty="0"/>
              <a:t>-২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= ২×৬৪ + ০x৮ + ৬x১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৬x১/৮ + ৪x১/৬৪ </a:t>
            </a:r>
          </a:p>
          <a:p>
            <a:pPr marL="0" indent="0">
              <a:buNone/>
            </a:pPr>
            <a:r>
              <a:rPr lang="en-US" sz="2400" dirty="0"/>
              <a:t>= ১২৮ +০+৬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০.৭৫+ ০.০৬২৫ </a:t>
            </a:r>
          </a:p>
          <a:p>
            <a:pPr marL="0" indent="0">
              <a:buNone/>
            </a:pPr>
            <a:r>
              <a:rPr lang="en-US" sz="2400" dirty="0"/>
              <a:t>= (১৩৪.৮১২৫)</a:t>
            </a:r>
            <a:r>
              <a:rPr lang="en-US" sz="2400" baseline="-25000" dirty="0"/>
              <a:t>১০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FF0000"/>
                </a:solidFill>
              </a:rPr>
              <a:t>সুতরাং</a:t>
            </a:r>
            <a:r>
              <a:rPr lang="en-US" sz="2400" dirty="0">
                <a:solidFill>
                  <a:srgbClr val="FF0000"/>
                </a:solidFill>
              </a:rPr>
              <a:t> (২০৬.৬৪)</a:t>
            </a:r>
            <a:r>
              <a:rPr lang="en-US" sz="2400" baseline="-25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8</a:t>
            </a:r>
            <a:r>
              <a:rPr lang="en-US" sz="2400" dirty="0">
                <a:solidFill>
                  <a:srgbClr val="FF0000"/>
                </a:solidFill>
              </a:rPr>
              <a:t> = (১৩৪.৮১২৫)</a:t>
            </a:r>
            <a:r>
              <a:rPr lang="en-US" sz="2400" baseline="-25000" dirty="0">
                <a:solidFill>
                  <a:srgbClr val="FF0000"/>
                </a:solidFill>
              </a:rPr>
              <a:t>১০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26104" y="488331"/>
            <a:ext cx="7567928" cy="862169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A±vj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4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iƒcvšÍi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95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355" y="1273891"/>
            <a:ext cx="8750105" cy="645543"/>
          </a:xfrm>
        </p:spPr>
        <p:txBody>
          <a:bodyPr/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থেকে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আমরা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যা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শিখলাম</a:t>
            </a:r>
            <a:endParaRPr lang="en-US" sz="3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030439" y="2858613"/>
            <a:ext cx="8525020" cy="109440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4000" dirty="0" err="1">
                <a:latin typeface="SutonnyMJ" pitchFamily="2" charset="0"/>
                <a:cs typeface="SutonnyMJ" pitchFamily="2" charset="0"/>
              </a:rPr>
              <a:t>A±vj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iƒcvšÍi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935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3684" y="1352116"/>
            <a:ext cx="4620575" cy="99417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>
                <a:latin typeface="SutonnyMJ" pitchFamily="2" charset="0"/>
                <a:cs typeface="SutonnyMJ" pitchFamily="2" charset="0"/>
              </a:rPr>
              <a:t>বাড়ীর</a:t>
            </a:r>
            <a:r>
              <a:rPr lang="en-US" sz="5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latin typeface="SutonnyMJ" pitchFamily="2" charset="0"/>
                <a:cs typeface="SutonnyMJ" pitchFamily="2" charset="0"/>
              </a:rPr>
              <a:t>কাজ</a:t>
            </a:r>
            <a:endParaRPr lang="en-US" sz="5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95576" y="3307423"/>
            <a:ext cx="6996793" cy="65966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SutonnyMJ" pitchFamily="2" charset="0"/>
                <a:cs typeface="SutonnyMJ" pitchFamily="2" charset="0"/>
              </a:rPr>
              <a:t>(567.35)</a:t>
            </a:r>
            <a:r>
              <a:rPr lang="en-US" sz="3600" baseline="-25000" dirty="0">
                <a:latin typeface="SutonnyMJ" pitchFamily="2" charset="0"/>
                <a:cs typeface="SutonnyMJ" pitchFamily="2" charset="0"/>
              </a:rPr>
              <a:t>8 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‡K `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msL¨v‡Z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iæcvšÍi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Ki </a:t>
            </a:r>
          </a:p>
        </p:txBody>
      </p:sp>
    </p:spTree>
    <p:extLst>
      <p:ext uri="{BB962C8B-B14F-4D97-AF65-F5344CB8AC3E}">
        <p14:creationId xmlns:p14="http://schemas.microsoft.com/office/powerpoint/2010/main" val="228674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952" y="911013"/>
            <a:ext cx="5051181" cy="92339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>
                <a:latin typeface="SutonnyMJ" pitchFamily="2" charset="0"/>
                <a:cs typeface="SutonnyMJ" pitchFamily="2" charset="0"/>
              </a:rPr>
              <a:t>পরবর্তী</a:t>
            </a:r>
            <a:r>
              <a:rPr lang="en-US" sz="5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>
                <a:latin typeface="SutonnyMJ" pitchFamily="2" charset="0"/>
                <a:cs typeface="SutonnyMJ" pitchFamily="2" charset="0"/>
              </a:rPr>
              <a:t>ক্লাশ</a:t>
            </a:r>
            <a:endParaRPr lang="en-US" sz="5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2881123"/>
            <a:ext cx="8233996" cy="229578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n·v‡Wwmgvj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kwgK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msL¨vq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iƒcvšÍi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KŠkj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D`vniY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               </a:t>
            </a:r>
            <a:r>
              <a:rPr lang="en-US" sz="1800" dirty="0">
                <a:latin typeface="SutonnyMJ" pitchFamily="2" charset="0"/>
                <a:cs typeface="SutonnyMJ" pitchFamily="2" charset="0"/>
              </a:rPr>
              <a:t>(</a:t>
            </a:r>
            <a:r>
              <a:rPr lang="as-IN" sz="1800" dirty="0">
                <a:latin typeface="SutonnyMJ" pitchFamily="2" charset="0"/>
                <a:cs typeface="SutonnyMJ" pitchFamily="2" charset="0"/>
              </a:rPr>
              <a:t>কম্পিউটার ও তথ্যপ্রযুক্তি-২ বই এর </a:t>
            </a:r>
            <a:r>
              <a:rPr lang="en-US" sz="1800" dirty="0">
                <a:latin typeface="SutonnyMJ" pitchFamily="2" charset="0"/>
                <a:cs typeface="SutonnyMJ" pitchFamily="2" charset="0"/>
              </a:rPr>
              <a:t>14-16</a:t>
            </a:r>
            <a:r>
              <a:rPr lang="as-IN" sz="1800" dirty="0">
                <a:latin typeface="SutonnyMJ" pitchFamily="2" charset="0"/>
                <a:cs typeface="SutonnyMJ" pitchFamily="2" charset="0"/>
              </a:rPr>
              <a:t> নং পেজ</a:t>
            </a:r>
            <a:r>
              <a:rPr lang="en-US" sz="1800" dirty="0">
                <a:latin typeface="SutonnyMJ" pitchFamily="2" charset="0"/>
                <a:cs typeface="SutonnyMJ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822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5341" y="984112"/>
            <a:ext cx="6334932" cy="1585953"/>
          </a:xfrm>
        </p:spPr>
        <p:txBody>
          <a:bodyPr>
            <a:noAutofit/>
          </a:bodyPr>
          <a:lstStyle/>
          <a:p>
            <a:pPr algn="ctr"/>
            <a:r>
              <a:rPr lang="as-IN" sz="124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ধন্যবাদ</a:t>
            </a:r>
            <a:endParaRPr lang="en-US" sz="124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267" y="2570065"/>
            <a:ext cx="3799083" cy="3799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0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286</Words>
  <Application>Microsoft Office PowerPoint</Application>
  <PresentationFormat>Widescreen</PresentationFormat>
  <Paragraphs>33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SutonnyMJ</vt:lpstr>
      <vt:lpstr>Wingdings</vt:lpstr>
      <vt:lpstr>Office Theme</vt:lpstr>
      <vt:lpstr>PowerPoint Presentation</vt:lpstr>
      <vt:lpstr>PowerPoint Presentation</vt:lpstr>
      <vt:lpstr> পাঠ পরিচিতি</vt:lpstr>
      <vt:lpstr>আজকের পাঠ শেষে আমরা যা জানবো</vt:lpstr>
      <vt:lpstr>A±vj msL¨v‡K `kwgK msL¨vq iƒcvšÍi</vt:lpstr>
      <vt:lpstr>আজকের পাঠ থেকে আমরা যা  শিখলাম</vt:lpstr>
      <vt:lpstr>বাড়ীর কাজ</vt:lpstr>
      <vt:lpstr>পরবর্তী ক্লাশ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179</cp:revision>
  <dcterms:created xsi:type="dcterms:W3CDTF">2020-05-12T11:30:19Z</dcterms:created>
  <dcterms:modified xsi:type="dcterms:W3CDTF">2020-09-14T06:49:45Z</dcterms:modified>
</cp:coreProperties>
</file>