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78" r:id="rId9"/>
    <p:sldId id="283" r:id="rId10"/>
    <p:sldId id="293" r:id="rId11"/>
    <p:sldId id="304" r:id="rId12"/>
    <p:sldId id="288" r:id="rId13"/>
    <p:sldId id="295" r:id="rId14"/>
    <p:sldId id="296" r:id="rId15"/>
    <p:sldId id="297" r:id="rId16"/>
    <p:sldId id="291" r:id="rId17"/>
    <p:sldId id="298" r:id="rId18"/>
    <p:sldId id="305" r:id="rId19"/>
    <p:sldId id="290" r:id="rId20"/>
    <p:sldId id="300" r:id="rId21"/>
    <p:sldId id="289" r:id="rId22"/>
    <p:sldId id="299" r:id="rId23"/>
    <p:sldId id="301" r:id="rId24"/>
    <p:sldId id="302" r:id="rId25"/>
    <p:sldId id="303" r:id="rId26"/>
    <p:sldId id="277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70B7-45D7-4998-9D22-6C8A46AC5520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DC3FF-70E1-48D1-9F20-0E5047F5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6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the picture teacher</a:t>
            </a:r>
            <a:r>
              <a:rPr lang="en-US" baseline="0" dirty="0" smtClean="0"/>
              <a:t> can</a:t>
            </a:r>
            <a:r>
              <a:rPr lang="en-US" dirty="0" smtClean="0"/>
              <a:t> ask the question to the whole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C3FF-70E1-48D1-9F20-0E5047F5BE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1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98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9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13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2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477000"/>
            <a:ext cx="91440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Md.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Shariful</a:t>
            </a:r>
            <a:r>
              <a:rPr lang="en-US" sz="1200" baseline="0" dirty="0" smtClean="0">
                <a:solidFill>
                  <a:schemeClr val="tx1"/>
                </a:solidFill>
              </a:rPr>
              <a:t> Islam. Asst. Teacher,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Balakhal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Chandraban</a:t>
            </a:r>
            <a:r>
              <a:rPr lang="en-US" sz="1200" baseline="0" dirty="0" smtClean="0">
                <a:solidFill>
                  <a:schemeClr val="tx1"/>
                </a:solidFill>
              </a:rPr>
              <a:t> Girls’ High School,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Hajigonj</a:t>
            </a:r>
            <a:r>
              <a:rPr lang="en-US" sz="1200" baseline="0" dirty="0" smtClean="0">
                <a:solidFill>
                  <a:schemeClr val="tx1"/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200" baseline="0" dirty="0" smtClean="0">
                <a:solidFill>
                  <a:schemeClr val="tx1"/>
                </a:solidFill>
              </a:rPr>
              <a:t>. ICT4E District Ambassador 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200" baseline="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04800"/>
            <a:ext cx="91440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447800"/>
            <a:ext cx="8810625" cy="49530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254487" y="2209800"/>
            <a:ext cx="3352800" cy="4572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2</a:t>
            </a:r>
            <a:r>
              <a:rPr lang="en-US" sz="24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64735"/>
            <a:ext cx="1673087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400799"/>
            <a:chOff x="0" y="0"/>
            <a:chExt cx="9144000" cy="6400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"/>
            <a:stretch/>
          </p:blipFill>
          <p:spPr>
            <a:xfrm>
              <a:off x="0" y="0"/>
              <a:ext cx="9144000" cy="64007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77200" y="11430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6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4"/>
          <a:stretch/>
        </p:blipFill>
        <p:spPr>
          <a:xfrm>
            <a:off x="0" y="76200"/>
            <a:ext cx="9144000" cy="5410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4" b="12237"/>
          <a:stretch/>
        </p:blipFill>
        <p:spPr>
          <a:xfrm>
            <a:off x="76200" y="1600200"/>
            <a:ext cx="91440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371600" y="304800"/>
            <a:ext cx="6172200" cy="1143000"/>
          </a:xfrm>
          <a:prstGeom prst="wedgeRoundRectCallout">
            <a:avLst>
              <a:gd name="adj1" fmla="val 37601"/>
              <a:gd name="adj2" fmla="val 1494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name of sign?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9" t="10656" r="5133" b="63115"/>
          <a:stretch/>
        </p:blipFill>
        <p:spPr>
          <a:xfrm>
            <a:off x="304800" y="4191000"/>
            <a:ext cx="86868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47814" r="77937" b="4098"/>
          <a:stretch/>
        </p:blipFill>
        <p:spPr>
          <a:xfrm>
            <a:off x="6934200" y="2133600"/>
            <a:ext cx="914400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400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534400" y="1295400"/>
              <a:ext cx="4572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0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371600" y="304800"/>
            <a:ext cx="6172200" cy="1143000"/>
          </a:xfrm>
          <a:prstGeom prst="wedgeRoundRectCallout">
            <a:avLst>
              <a:gd name="adj1" fmla="val 37601"/>
              <a:gd name="adj2" fmla="val 14945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name of sign?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6931" r="1667" b="65747"/>
          <a:stretch/>
        </p:blipFill>
        <p:spPr>
          <a:xfrm>
            <a:off x="685800" y="3581400"/>
            <a:ext cx="83820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1" r="82500" b="19561"/>
          <a:stretch/>
        </p:blipFill>
        <p:spPr>
          <a:xfrm>
            <a:off x="6858000" y="1812234"/>
            <a:ext cx="1050806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400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305800" y="175260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6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371600" y="304800"/>
            <a:ext cx="6172200" cy="1143000"/>
          </a:xfrm>
          <a:prstGeom prst="wedgeRoundRectCallout">
            <a:avLst>
              <a:gd name="adj1" fmla="val 36527"/>
              <a:gd name="adj2" fmla="val 11119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name of sign?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8093" r="21667" b="64181"/>
          <a:stretch/>
        </p:blipFill>
        <p:spPr>
          <a:xfrm>
            <a:off x="533400" y="3657600"/>
            <a:ext cx="85344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0" t="41137" r="4167" b="23411"/>
          <a:stretch/>
        </p:blipFill>
        <p:spPr>
          <a:xfrm>
            <a:off x="6858000" y="1905000"/>
            <a:ext cx="76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477000"/>
            <a:chOff x="0" y="0"/>
            <a:chExt cx="9144000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477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458200" y="182880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78" y="0"/>
            <a:ext cx="9289774" cy="5638800"/>
            <a:chOff x="0" y="-79513"/>
            <a:chExt cx="9289774" cy="56388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79513"/>
              <a:ext cx="9289774" cy="5638800"/>
              <a:chOff x="6626" y="2650435"/>
              <a:chExt cx="9289774" cy="56388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" y="2650435"/>
                <a:ext cx="9144000" cy="56388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382000" y="4343400"/>
                <a:ext cx="9144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8305800" y="4191000"/>
              <a:ext cx="838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82826"/>
            <a:ext cx="9309652" cy="5469835"/>
            <a:chOff x="152400" y="92765"/>
            <a:chExt cx="9144000" cy="54698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1"/>
            <a:stretch/>
          </p:blipFill>
          <p:spPr>
            <a:xfrm>
              <a:off x="152400" y="92765"/>
              <a:ext cx="8630970" cy="54698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82000" y="449580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52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371600" y="304800"/>
            <a:ext cx="6172200" cy="1143000"/>
          </a:xfrm>
          <a:prstGeom prst="wedgeRoundRectCallout">
            <a:avLst>
              <a:gd name="adj1" fmla="val 36527"/>
              <a:gd name="adj2" fmla="val 1111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name of sign?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4074" r="20833" b="60082"/>
          <a:stretch/>
        </p:blipFill>
        <p:spPr>
          <a:xfrm>
            <a:off x="381000" y="3810000"/>
            <a:ext cx="84582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0" t="47119" b="31275"/>
          <a:stretch/>
        </p:blipFill>
        <p:spPr>
          <a:xfrm>
            <a:off x="6858000" y="2057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27483"/>
            <a:ext cx="3895725" cy="4991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94861"/>
            <a:ext cx="44958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Identity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486767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Class </a:t>
            </a:r>
            <a:r>
              <a:rPr lang="en-US" dirty="0"/>
              <a:t>: </a:t>
            </a:r>
            <a:r>
              <a:rPr lang="en-US" dirty="0" smtClean="0"/>
              <a:t>Seven. </a:t>
            </a:r>
          </a:p>
          <a:p>
            <a:pPr algn="ctr"/>
            <a:r>
              <a:rPr lang="en-US" dirty="0" smtClean="0"/>
              <a:t>Lesson-13</a:t>
            </a:r>
          </a:p>
          <a:p>
            <a:pPr algn="ctr"/>
            <a:r>
              <a:rPr lang="en-US" dirty="0" smtClean="0"/>
              <a:t>Time- 50 Minutes</a:t>
            </a:r>
          </a:p>
          <a:p>
            <a:pPr algn="ctr"/>
            <a:r>
              <a:rPr lang="en-US" dirty="0" smtClean="0"/>
              <a:t>Date-20/03/2020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752600"/>
            <a:ext cx="44196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Md. </a:t>
            </a:r>
            <a:r>
              <a:rPr lang="en-US" sz="3200" dirty="0" err="1" smtClean="0">
                <a:solidFill>
                  <a:schemeClr val="tx1"/>
                </a:solidFill>
              </a:rPr>
              <a:t>Shariful</a:t>
            </a:r>
            <a:r>
              <a:rPr lang="en-US" sz="3200" dirty="0" smtClean="0">
                <a:solidFill>
                  <a:schemeClr val="tx1"/>
                </a:solidFill>
              </a:rPr>
              <a:t> Islam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en-US" sz="1600" dirty="0" smtClean="0">
                <a:solidFill>
                  <a:schemeClr val="tx1"/>
                </a:solidFill>
              </a:rPr>
              <a:t>M.A(Double), B.ED.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Asst. Teacher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Balakhal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Chandraban</a:t>
            </a:r>
            <a:r>
              <a:rPr lang="en-US" dirty="0" smtClean="0">
                <a:solidFill>
                  <a:schemeClr val="tx1"/>
                </a:solidFill>
              </a:rPr>
              <a:t> Girls’ High School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Hajigonj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Chandpur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Mobile no- 01736337531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E-mail-saharatanha@gmail.com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9" y="1351722"/>
            <a:ext cx="1371600" cy="1622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16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400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01000" y="17526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00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371600" y="304800"/>
            <a:ext cx="6172200" cy="1143000"/>
          </a:xfrm>
          <a:prstGeom prst="wedgeRoundRectCallout">
            <a:avLst>
              <a:gd name="adj1" fmla="val 36527"/>
              <a:gd name="adj2" fmla="val 111195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name of sign?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1398" r="26667" b="62258"/>
          <a:stretch/>
        </p:blipFill>
        <p:spPr>
          <a:xfrm>
            <a:off x="381000" y="3810000"/>
            <a:ext cx="8610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52724" r="5834" b="26846"/>
          <a:stretch/>
        </p:blipFill>
        <p:spPr>
          <a:xfrm>
            <a:off x="6172200" y="2057400"/>
            <a:ext cx="2286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400799"/>
            <a:chOff x="0" y="0"/>
            <a:chExt cx="9144000" cy="6400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40079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153400" y="1981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371600" y="228600"/>
            <a:ext cx="6172200" cy="1143000"/>
          </a:xfrm>
          <a:prstGeom prst="wedgeRoundRectCallout">
            <a:avLst>
              <a:gd name="adj1" fmla="val 36527"/>
              <a:gd name="adj2" fmla="val 11119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name of sign?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3962400"/>
            <a:ext cx="83058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semicolon (;) is used to connect independent clauses. It shows a closer relationship between the clauses than a period would show.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41926" r="85833" b="7612"/>
          <a:stretch/>
        </p:blipFill>
        <p:spPr>
          <a:xfrm>
            <a:off x="7162800" y="1714500"/>
            <a:ext cx="76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477000"/>
            <a:chOff x="0" y="0"/>
            <a:chExt cx="9144000" cy="647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477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01000" y="2362200"/>
              <a:ext cx="609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1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048000" y="304800"/>
            <a:ext cx="3657600" cy="60960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7162800" cy="480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1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583" y="169517"/>
            <a:ext cx="7391400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letter and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sentences.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r="1723"/>
          <a:stretch/>
        </p:blipFill>
        <p:spPr>
          <a:xfrm>
            <a:off x="579783" y="999326"/>
            <a:ext cx="8077200" cy="3562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576363"/>
            <a:ext cx="6858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signs and marks are used in this letter?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522" y="5088007"/>
            <a:ext cx="6858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 called in English?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981200"/>
            <a:ext cx="20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16667" r="27838" b="73749"/>
          <a:stretch/>
        </p:blipFill>
        <p:spPr>
          <a:xfrm>
            <a:off x="911088" y="4635170"/>
            <a:ext cx="6814930" cy="4381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223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47800"/>
            <a:ext cx="800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Punctuation Marks </a:t>
            </a:r>
            <a:endParaRPr lang="en-US" sz="4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14600" y="304800"/>
            <a:ext cx="4572000" cy="76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topic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4240"/>
            <a:ext cx="8534400" cy="38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0"/>
            <a:ext cx="8686800" cy="30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After completing the lesson students will be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able to </a:t>
            </a:r>
            <a:r>
              <a:rPr lang="en-US" sz="2800" b="1" dirty="0" smtClean="0">
                <a:solidFill>
                  <a:schemeClr val="tx1"/>
                </a:solidFill>
              </a:rPr>
              <a:t>–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Learn the usage of different punctuation marks;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Use punctuation marks correctly.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457200"/>
            <a:ext cx="5867400" cy="838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4277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352800"/>
            <a:ext cx="85344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</a:rPr>
              <a:t>Punctuation</a:t>
            </a:r>
            <a:r>
              <a:rPr lang="en-US" sz="3200" dirty="0">
                <a:solidFill>
                  <a:schemeClr val="tx1"/>
                </a:solidFill>
              </a:rPr>
              <a:t> are marks used in printing and writing to separate sentences and clauses and to help make the </a:t>
            </a:r>
            <a:r>
              <a:rPr lang="en-US" sz="3200" b="1" dirty="0">
                <a:solidFill>
                  <a:schemeClr val="tx1"/>
                </a:solidFill>
              </a:rPr>
              <a:t>meaning</a:t>
            </a:r>
            <a:r>
              <a:rPr lang="en-US" sz="3200" dirty="0">
                <a:solidFill>
                  <a:schemeClr val="tx1"/>
                </a:solidFill>
              </a:rPr>
              <a:t> of sentences more clear. Commas, periods and question marks are examples of </a:t>
            </a:r>
            <a:r>
              <a:rPr lang="en-US" sz="3200" b="1" dirty="0">
                <a:solidFill>
                  <a:schemeClr val="tx1"/>
                </a:solidFill>
              </a:rPr>
              <a:t>punctuation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533400"/>
            <a:ext cx="57912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punctuation mark 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1" b="27275"/>
          <a:stretch/>
        </p:blipFill>
        <p:spPr>
          <a:xfrm>
            <a:off x="457200" y="1371600"/>
            <a:ext cx="8153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56667" r="2042" b="6667"/>
          <a:stretch/>
        </p:blipFill>
        <p:spPr>
          <a:xfrm>
            <a:off x="381000" y="2667000"/>
            <a:ext cx="87630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1143000"/>
            <a:ext cx="75438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use them?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9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4"/>
          <a:stretch/>
        </p:blipFill>
        <p:spPr>
          <a:xfrm>
            <a:off x="457200" y="2514600"/>
            <a:ext cx="8305800" cy="3700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3" b="15909"/>
          <a:stretch/>
        </p:blipFill>
        <p:spPr>
          <a:xfrm>
            <a:off x="457200" y="1280490"/>
            <a:ext cx="8458200" cy="1143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punctuation marks are given below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9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010400" y="2514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0" y="3048000"/>
            <a:ext cx="8229600" cy="1676400"/>
            <a:chOff x="762000" y="4343400"/>
            <a:chExt cx="8229600" cy="1676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25343" r="3725" b="58219"/>
            <a:stretch/>
          </p:blipFill>
          <p:spPr>
            <a:xfrm>
              <a:off x="762000" y="4343400"/>
              <a:ext cx="8229600" cy="1676400"/>
            </a:xfrm>
            <a:prstGeom prst="round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8229600" y="4800600"/>
              <a:ext cx="218661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1371600" y="304800"/>
            <a:ext cx="6172200" cy="1143000"/>
          </a:xfrm>
          <a:prstGeom prst="wedgeRoundRectCallout">
            <a:avLst>
              <a:gd name="adj1" fmla="val 37601"/>
              <a:gd name="adj2" fmla="val 14945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name of sign? </a:t>
            </a:r>
          </a:p>
        </p:txBody>
      </p:sp>
    </p:spTree>
    <p:extLst>
      <p:ext uri="{BB962C8B-B14F-4D97-AF65-F5344CB8AC3E}">
        <p14:creationId xmlns:p14="http://schemas.microsoft.com/office/powerpoint/2010/main" val="1986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2613</TotalTime>
  <Words>209</Words>
  <Application>Microsoft Office PowerPoint</Application>
  <PresentationFormat>On-screen Show (4:3)</PresentationFormat>
  <Paragraphs>47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Microsoft account</cp:lastModifiedBy>
  <cp:revision>317</cp:revision>
  <dcterms:created xsi:type="dcterms:W3CDTF">2006-08-16T00:00:00Z</dcterms:created>
  <dcterms:modified xsi:type="dcterms:W3CDTF">2020-09-14T14:42:43Z</dcterms:modified>
</cp:coreProperties>
</file>