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56" r:id="rId5"/>
    <p:sldId id="257" r:id="rId6"/>
    <p:sldId id="274" r:id="rId7"/>
    <p:sldId id="258" r:id="rId8"/>
    <p:sldId id="262" r:id="rId9"/>
    <p:sldId id="263" r:id="rId10"/>
    <p:sldId id="276" r:id="rId11"/>
    <p:sldId id="259" r:id="rId12"/>
    <p:sldId id="265" r:id="rId13"/>
    <p:sldId id="266" r:id="rId14"/>
    <p:sldId id="267" r:id="rId15"/>
    <p:sldId id="268" r:id="rId16"/>
    <p:sldId id="264" r:id="rId17"/>
    <p:sldId id="261" r:id="rId18"/>
    <p:sldId id="260" r:id="rId19"/>
    <p:sldId id="275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381000"/>
            <a:ext cx="784860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অর্থনৈতিক কার্যাবলী কাকে বলে।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অ- অর্থনৈতিক কার্যাবলী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কাকে বলে।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অর্থনীতি ৩টি খাতের উপর নির্ভরশী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9600" y="5105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54102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258094" y="5523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229894" y="5523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658894" y="5523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556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কৃষি খাত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638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শিল্প খাত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486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সেবা খাত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04800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619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286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57600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052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কৃষি সংক্রান্ত অর্থনৈতিক কার্যাবলী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দেশের শ্রমশক্তির প্রায় ৫০% শ্রমিক কৃষি খাতে নিযোজিত।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জনসংখ্যার প্রায় ৭৫% মানুষ কৃষির সাথে প্রত্যক্ষ বা পরোক্ষ ভাবে জড়িত।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কৃষি দ্রব্য সমগ্রী উৎপাদন ও বিক্রয়,পশু ,হাস মুরগি পালন ও বিক্রয়,মাছ চাষ,মাছ ধরা ও বিক্রয়, কাজ গুলো কৃষি খাতের অন্তর্ভুক্ত।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52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4314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4290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5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কৃষি বহির্ভুত অর্থনৈতিক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33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কৃষি বহির্ভুত অর্থনৈতিক কাজ হলোঃ  পোশাক শিল্প,ক্ষুদ্র ও কুটির শিল্প,বড় বড় শিল্প কলকারখানার কাজ।সরকারী ও বেসরকারী চাকুরী,রাস্তাঘাট,রেল নির্মাণ,যানবাহন চালনা,ছোট বড় ব্যবসা বাণিজ্য,দর্জি,কামার,স্বর্ণকার,তাতি,ফেরিওয়ালা ইত্যাদি কাজ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905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052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048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5814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505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3962400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চিত্র গুলো কোনটি কোন খাতের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7526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অর্থনীতি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দ্বিতীয় অধ্যায়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৪,২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৫,২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আয়,সঞ্চয়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অর্থনৈতিক কার্যাবলী ও অ- অর্থনৈতিক কার্যাবলী, বাংলাদেশের অর্থনীতি কার্যাবলী,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95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নূর মোহাম্মদ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আলহাজ্ব সমসের উদ্দিন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হাতীবান্ধা,লালমনিরহাট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আয়,সঞ্চয়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বিনিযো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গের মধ্যে সম্পর্ক নির্ণয় কর।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বাংলাদেশের বিভিন্ন অর্থনৈতিক কার্যাবলীর খাতওয়ারী তালিকা তৈরি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আয়,সঞ্চয়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বিনিযো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গের মধ্যে সম্পর্ক নির্ণয় করতে পারব।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বাংলাদেশের বিভিন্ন অর্থনৈতিক কার্যাবলীর খাতওয়ারী তালিকা তৈরি করতে পারব।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আয়,সঞ্চয়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004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মিটিয়ে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কি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কি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 আয়ের একটি অংশ ভবিষ্যতের জন্য কোন আর্থিক প্রতিষ্ঠানে রেখে দেয় তাকে সঞ্চয় বলে।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সঞ্চয়ের সমীকরণঃ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S=Y-C(Y&gt;C)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এখানে,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Y=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,C=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কি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সঞ্চিত অর্থ যখন উৎপাদন বাড়ানোর কাজে ব্যবহার হয়,তখন তাকে বিনিযোগ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সঞ্চয়ের সমীকরণটি কি?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কাকে বলে।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কাজগুলোকে দুই ভাগে ভাগ করা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648200" y="838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121920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6764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7724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অর্থনৈতিক কার্যাবলী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447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অ- অর্থনৈতিক কার্যাবলী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6670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যেমনঃ শ্রমিক,কৃষক,ডাক্তার,শিল্পপতি, এগুলো অর্থনৈতিক কাজ।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2667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যেমনঃ সন্তান লালন পালন, শখে খেলাধুলা, গান করা।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4419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 জীবিকা সংগ্রহের জন্য যে কার্যাবলি করে থাকে ,তাকে অর্থনৈতিক কার্যাবলী কাকে বলে।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যেমনঃ শ্রমিক,কৃষক,ডাক্তার,শিল্পপতি, এগুলো অর্থনৈতিক কাজ।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অর্থনৈতিক কার্যাবলী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43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3048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45720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খ) অ- অর্থনৈতিক কার্যাবলী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সমস্ত কর্মকান্ডের মাধ্যমে অর্থ উপার্জিত হয় না এবং তা জীবণ ধারণের জন্য ব্যয় করা যায় না তাকে অ- অর্থনৈতিক কার্যাবলী বলে।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425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68</cp:revision>
  <dcterms:created xsi:type="dcterms:W3CDTF">2006-08-16T00:00:00Z</dcterms:created>
  <dcterms:modified xsi:type="dcterms:W3CDTF">2020-09-14T05:32:03Z</dcterms:modified>
</cp:coreProperties>
</file>