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5" r:id="rId4"/>
    <p:sldId id="266" r:id="rId5"/>
    <p:sldId id="269" r:id="rId6"/>
    <p:sldId id="268" r:id="rId7"/>
    <p:sldId id="261" r:id="rId8"/>
    <p:sldId id="270" r:id="rId9"/>
    <p:sldId id="284" r:id="rId10"/>
    <p:sldId id="286" r:id="rId11"/>
    <p:sldId id="271" r:id="rId12"/>
    <p:sldId id="287" r:id="rId13"/>
    <p:sldId id="285" r:id="rId14"/>
    <p:sldId id="288" r:id="rId15"/>
    <p:sldId id="283" r:id="rId16"/>
    <p:sldId id="280" r:id="rId17"/>
    <p:sldId id="273" r:id="rId18"/>
    <p:sldId id="274" r:id="rId19"/>
    <p:sldId id="275" r:id="rId20"/>
    <p:sldId id="290" r:id="rId21"/>
    <p:sldId id="264" r:id="rId22"/>
    <p:sldId id="276" r:id="rId23"/>
    <p:sldId id="262"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19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002DA1-D169-4682-9CA2-19668FA1FF54}"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en-US"/>
        </a:p>
      </dgm:t>
    </dgm:pt>
    <dgm:pt modelId="{F5551B67-809D-4C2E-994E-EE7095DA03FF}">
      <dgm:prSet phldrT="[Text]"/>
      <dgm:spPr>
        <a:solidFill>
          <a:schemeClr val="tx1"/>
        </a:solidFill>
        <a:ln w="76200">
          <a:solidFill>
            <a:schemeClr val="bg1"/>
          </a:solidFill>
        </a:ln>
      </dgm:spPr>
      <dgm:t>
        <a:bodyPr/>
        <a:lstStyle/>
        <a:p>
          <a:r>
            <a:rPr lang="bn-BD" b="1" dirty="0" smtClean="0">
              <a:solidFill>
                <a:schemeClr val="bg1"/>
              </a:solidFill>
              <a:latin typeface="NikoshBAN" pitchFamily="2" charset="0"/>
              <a:cs typeface="NikoshBAN" pitchFamily="2" charset="0"/>
            </a:rPr>
            <a:t>ভাইরাস</a:t>
          </a:r>
          <a:endParaRPr lang="en-US" b="1" dirty="0">
            <a:solidFill>
              <a:schemeClr val="bg1"/>
            </a:solidFill>
            <a:latin typeface="NikoshBAN" pitchFamily="2" charset="0"/>
            <a:cs typeface="NikoshBAN" pitchFamily="2" charset="0"/>
          </a:endParaRPr>
        </a:p>
      </dgm:t>
    </dgm:pt>
    <dgm:pt modelId="{D5156AB3-B585-4E26-833A-9794ED9E076A}" type="parTrans" cxnId="{B620A61C-22BD-477E-8602-5C70562B746A}">
      <dgm:prSet/>
      <dgm:spPr/>
      <dgm:t>
        <a:bodyPr/>
        <a:lstStyle/>
        <a:p>
          <a:endParaRPr lang="en-US"/>
        </a:p>
      </dgm:t>
    </dgm:pt>
    <dgm:pt modelId="{7DDBEF05-D863-44D8-A45D-666382C2E2C6}" type="sibTrans" cxnId="{B620A61C-22BD-477E-8602-5C70562B746A}">
      <dgm:prSet/>
      <dgm:spPr/>
      <dgm:t>
        <a:bodyPr/>
        <a:lstStyle/>
        <a:p>
          <a:endParaRPr lang="en-US"/>
        </a:p>
      </dgm:t>
    </dgm:pt>
    <dgm:pt modelId="{E42C1095-3DEC-4FDF-9CF5-A557F0E103BA}">
      <dgm:prSet phldrT="[Text]" custT="1"/>
      <dgm:spPr>
        <a:solidFill>
          <a:schemeClr val="bg1"/>
        </a:solidFill>
        <a:ln w="76200"/>
      </dgm:spPr>
      <dgm:t>
        <a:bodyPr/>
        <a:lstStyle/>
        <a:p>
          <a:r>
            <a:rPr lang="bn-BD" sz="4000" b="1" dirty="0" smtClean="0">
              <a:solidFill>
                <a:schemeClr val="tx1"/>
              </a:solidFill>
              <a:latin typeface="NikoshBAN" pitchFamily="2" charset="0"/>
              <a:cs typeface="NikoshBAN" pitchFamily="2" charset="0"/>
            </a:rPr>
            <a:t>ভিয়েনা</a:t>
          </a:r>
          <a:endParaRPr lang="en-US" sz="4000" b="1" dirty="0">
            <a:solidFill>
              <a:schemeClr val="tx1"/>
            </a:solidFill>
            <a:latin typeface="NikoshBAN" pitchFamily="2" charset="0"/>
            <a:cs typeface="NikoshBAN" pitchFamily="2" charset="0"/>
          </a:endParaRPr>
        </a:p>
      </dgm:t>
    </dgm:pt>
    <dgm:pt modelId="{3C62F0C2-0B29-48D4-8922-46544E57A766}" type="parTrans" cxnId="{B64D4299-2BF3-4B1A-BDBD-2CB9A8B92EF2}">
      <dgm:prSet/>
      <dgm:spPr/>
      <dgm:t>
        <a:bodyPr/>
        <a:lstStyle/>
        <a:p>
          <a:endParaRPr lang="en-US"/>
        </a:p>
      </dgm:t>
    </dgm:pt>
    <dgm:pt modelId="{EE2CBF90-DE94-4D18-B427-7A0CA3670777}" type="sibTrans" cxnId="{B64D4299-2BF3-4B1A-BDBD-2CB9A8B92EF2}">
      <dgm:prSet/>
      <dgm:spPr/>
      <dgm:t>
        <a:bodyPr/>
        <a:lstStyle/>
        <a:p>
          <a:endParaRPr lang="en-US"/>
        </a:p>
      </dgm:t>
    </dgm:pt>
    <dgm:pt modelId="{3FF87195-9605-4FD5-9E37-D32A612C517D}">
      <dgm:prSet phldrT="[Text]" custT="1"/>
      <dgm:spPr>
        <a:solidFill>
          <a:schemeClr val="bg1"/>
        </a:solidFill>
        <a:ln w="76200"/>
      </dgm:spPr>
      <dgm:t>
        <a:bodyPr/>
        <a:lstStyle/>
        <a:p>
          <a:r>
            <a:rPr lang="bn-BD" sz="4400" b="1" dirty="0" smtClean="0">
              <a:solidFill>
                <a:schemeClr val="tx1"/>
              </a:solidFill>
              <a:latin typeface="NikoshBAN" pitchFamily="2" charset="0"/>
              <a:cs typeface="NikoshBAN" pitchFamily="2" charset="0"/>
            </a:rPr>
            <a:t>নিমডা</a:t>
          </a:r>
          <a:endParaRPr lang="en-US" sz="4400" b="1" dirty="0">
            <a:solidFill>
              <a:schemeClr val="tx1"/>
            </a:solidFill>
            <a:latin typeface="NikoshBAN" pitchFamily="2" charset="0"/>
            <a:cs typeface="NikoshBAN" pitchFamily="2" charset="0"/>
          </a:endParaRPr>
        </a:p>
      </dgm:t>
    </dgm:pt>
    <dgm:pt modelId="{B321F22D-BCF0-47C3-AB71-8DCF7A63534D}" type="parTrans" cxnId="{82FC324F-0413-4B94-8AD2-A434D5FFE1E3}">
      <dgm:prSet/>
      <dgm:spPr/>
      <dgm:t>
        <a:bodyPr/>
        <a:lstStyle/>
        <a:p>
          <a:endParaRPr lang="en-US"/>
        </a:p>
      </dgm:t>
    </dgm:pt>
    <dgm:pt modelId="{17415057-8ED2-48AA-8F71-3F878A545CE9}" type="sibTrans" cxnId="{82FC324F-0413-4B94-8AD2-A434D5FFE1E3}">
      <dgm:prSet/>
      <dgm:spPr/>
      <dgm:t>
        <a:bodyPr/>
        <a:lstStyle/>
        <a:p>
          <a:endParaRPr lang="en-US"/>
        </a:p>
      </dgm:t>
    </dgm:pt>
    <dgm:pt modelId="{FC325DED-612A-4D8C-8E29-F6A6E84337D1}">
      <dgm:prSet phldrT="[Text]"/>
      <dgm:spPr>
        <a:solidFill>
          <a:schemeClr val="bg1"/>
        </a:solidFill>
        <a:ln w="76200"/>
      </dgm:spPr>
      <dgm:t>
        <a:bodyPr/>
        <a:lstStyle/>
        <a:p>
          <a:r>
            <a:rPr lang="bn-BD" b="1" dirty="0" smtClean="0">
              <a:solidFill>
                <a:schemeClr val="tx1"/>
              </a:solidFill>
              <a:latin typeface="NikoshBAN" pitchFamily="2" charset="0"/>
              <a:cs typeface="NikoshBAN" pitchFamily="2" charset="0"/>
            </a:rPr>
            <a:t>পিংপং</a:t>
          </a:r>
          <a:endParaRPr lang="en-US" b="1" dirty="0">
            <a:solidFill>
              <a:schemeClr val="tx1"/>
            </a:solidFill>
            <a:latin typeface="NikoshBAN" pitchFamily="2" charset="0"/>
            <a:cs typeface="NikoshBAN" pitchFamily="2" charset="0"/>
          </a:endParaRPr>
        </a:p>
      </dgm:t>
    </dgm:pt>
    <dgm:pt modelId="{BCF6000E-D96E-494C-B08E-34FF303BF3DB}" type="parTrans" cxnId="{0D098A81-3245-4EEA-8098-3741D6919131}">
      <dgm:prSet/>
      <dgm:spPr/>
      <dgm:t>
        <a:bodyPr/>
        <a:lstStyle/>
        <a:p>
          <a:endParaRPr lang="en-US"/>
        </a:p>
      </dgm:t>
    </dgm:pt>
    <dgm:pt modelId="{483E4203-BA87-4852-A94B-20C19B98C92F}" type="sibTrans" cxnId="{0D098A81-3245-4EEA-8098-3741D6919131}">
      <dgm:prSet/>
      <dgm:spPr/>
      <dgm:t>
        <a:bodyPr/>
        <a:lstStyle/>
        <a:p>
          <a:endParaRPr lang="en-US"/>
        </a:p>
      </dgm:t>
    </dgm:pt>
    <dgm:pt modelId="{8509D9BB-10D1-4731-BA24-C10ED6CE66E9}">
      <dgm:prSet phldrT="[Text]"/>
      <dgm:spPr>
        <a:solidFill>
          <a:schemeClr val="bg1"/>
        </a:solidFill>
        <a:ln w="76200"/>
      </dgm:spPr>
      <dgm:t>
        <a:bodyPr/>
        <a:lstStyle/>
        <a:p>
          <a:r>
            <a:rPr lang="bn-BD" b="1" dirty="0" smtClean="0">
              <a:solidFill>
                <a:schemeClr val="tx1"/>
              </a:solidFill>
              <a:latin typeface="NikoshBAN" pitchFamily="2" charset="0"/>
              <a:cs typeface="NikoshBAN" pitchFamily="2" charset="0"/>
            </a:rPr>
            <a:t>মাইকেল এঞ্জেলো</a:t>
          </a:r>
          <a:endParaRPr lang="en-US" b="1" dirty="0">
            <a:solidFill>
              <a:schemeClr val="tx1"/>
            </a:solidFill>
            <a:latin typeface="NikoshBAN" pitchFamily="2" charset="0"/>
            <a:cs typeface="NikoshBAN" pitchFamily="2" charset="0"/>
          </a:endParaRPr>
        </a:p>
      </dgm:t>
    </dgm:pt>
    <dgm:pt modelId="{E93B4755-3772-4AFE-B09A-96C1509D9087}" type="parTrans" cxnId="{3603F285-7FE1-4D6F-8657-16949AD6A1E7}">
      <dgm:prSet/>
      <dgm:spPr/>
      <dgm:t>
        <a:bodyPr/>
        <a:lstStyle/>
        <a:p>
          <a:endParaRPr lang="en-US"/>
        </a:p>
      </dgm:t>
    </dgm:pt>
    <dgm:pt modelId="{DD38D035-A1C1-4943-AB49-EDE37306F532}" type="sibTrans" cxnId="{3603F285-7FE1-4D6F-8657-16949AD6A1E7}">
      <dgm:prSet/>
      <dgm:spPr/>
      <dgm:t>
        <a:bodyPr/>
        <a:lstStyle/>
        <a:p>
          <a:endParaRPr lang="en-US"/>
        </a:p>
      </dgm:t>
    </dgm:pt>
    <dgm:pt modelId="{90B0E130-5D9B-44AC-8D5A-9D3BE8E4E8B5}">
      <dgm:prSet custT="1"/>
      <dgm:spPr>
        <a:solidFill>
          <a:schemeClr val="bg1"/>
        </a:solidFill>
        <a:ln w="76200"/>
      </dgm:spPr>
      <dgm:t>
        <a:bodyPr/>
        <a:lstStyle/>
        <a:p>
          <a:r>
            <a:rPr lang="bn-BD" sz="4400" b="1" dirty="0" smtClean="0">
              <a:solidFill>
                <a:schemeClr val="tx1"/>
              </a:solidFill>
              <a:latin typeface="NikoshBAN" pitchFamily="2" charset="0"/>
              <a:cs typeface="NikoshBAN" pitchFamily="2" charset="0"/>
            </a:rPr>
            <a:t>ব্রেইন</a:t>
          </a:r>
          <a:endParaRPr lang="en-US" sz="4400" b="1" dirty="0">
            <a:solidFill>
              <a:schemeClr val="tx1"/>
            </a:solidFill>
            <a:latin typeface="NikoshBAN" pitchFamily="2" charset="0"/>
            <a:cs typeface="NikoshBAN" pitchFamily="2" charset="0"/>
          </a:endParaRPr>
        </a:p>
      </dgm:t>
    </dgm:pt>
    <dgm:pt modelId="{C935FA32-AA75-4C1C-8CFD-085A778A07B4}" type="parTrans" cxnId="{AC76B824-B7F7-4F88-B551-96F17201047E}">
      <dgm:prSet/>
      <dgm:spPr/>
      <dgm:t>
        <a:bodyPr/>
        <a:lstStyle/>
        <a:p>
          <a:endParaRPr lang="en-US"/>
        </a:p>
      </dgm:t>
    </dgm:pt>
    <dgm:pt modelId="{F805A8EB-38B0-4C8C-93AE-AA5066917B5D}" type="sibTrans" cxnId="{AC76B824-B7F7-4F88-B551-96F17201047E}">
      <dgm:prSet/>
      <dgm:spPr/>
      <dgm:t>
        <a:bodyPr/>
        <a:lstStyle/>
        <a:p>
          <a:endParaRPr lang="en-US"/>
        </a:p>
      </dgm:t>
    </dgm:pt>
    <dgm:pt modelId="{34C2BBB0-BCA0-429D-BA59-2971A7C2CDB9}">
      <dgm:prSet custT="1"/>
      <dgm:spPr>
        <a:solidFill>
          <a:schemeClr val="bg1"/>
        </a:solidFill>
        <a:ln w="76200"/>
      </dgm:spPr>
      <dgm:t>
        <a:bodyPr/>
        <a:lstStyle/>
        <a:p>
          <a:r>
            <a:rPr lang="bn-BD" sz="3600" b="1" dirty="0" smtClean="0">
              <a:solidFill>
                <a:schemeClr val="tx1"/>
              </a:solidFill>
              <a:latin typeface="NikoshBAN" pitchFamily="2" charset="0"/>
              <a:cs typeface="NikoshBAN" pitchFamily="2" charset="0"/>
            </a:rPr>
            <a:t>জেরুজালেম</a:t>
          </a:r>
          <a:endParaRPr lang="en-US" sz="3600" b="1" dirty="0">
            <a:solidFill>
              <a:schemeClr val="tx1"/>
            </a:solidFill>
            <a:latin typeface="NikoshBAN" pitchFamily="2" charset="0"/>
            <a:cs typeface="NikoshBAN" pitchFamily="2" charset="0"/>
          </a:endParaRPr>
        </a:p>
      </dgm:t>
    </dgm:pt>
    <dgm:pt modelId="{D04A35DE-AC81-4CBD-BD04-BB3CF08E22E7}" type="parTrans" cxnId="{CEDD454F-AF78-4F3C-96A0-A94D07F48258}">
      <dgm:prSet/>
      <dgm:spPr/>
      <dgm:t>
        <a:bodyPr/>
        <a:lstStyle/>
        <a:p>
          <a:endParaRPr lang="en-US"/>
        </a:p>
      </dgm:t>
    </dgm:pt>
    <dgm:pt modelId="{72F52B22-54F7-470F-9611-EADA19633448}" type="sibTrans" cxnId="{CEDD454F-AF78-4F3C-96A0-A94D07F48258}">
      <dgm:prSet/>
      <dgm:spPr/>
      <dgm:t>
        <a:bodyPr/>
        <a:lstStyle/>
        <a:p>
          <a:endParaRPr lang="en-US"/>
        </a:p>
      </dgm:t>
    </dgm:pt>
    <dgm:pt modelId="{48E7953A-AC01-488F-96EE-EAC10605E63A}" type="pres">
      <dgm:prSet presAssocID="{45002DA1-D169-4682-9CA2-19668FA1FF54}" presName="cycle" presStyleCnt="0">
        <dgm:presLayoutVars>
          <dgm:chMax val="1"/>
          <dgm:dir/>
          <dgm:animLvl val="ctr"/>
          <dgm:resizeHandles val="exact"/>
        </dgm:presLayoutVars>
      </dgm:prSet>
      <dgm:spPr/>
      <dgm:t>
        <a:bodyPr/>
        <a:lstStyle/>
        <a:p>
          <a:endParaRPr lang="en-US"/>
        </a:p>
      </dgm:t>
    </dgm:pt>
    <dgm:pt modelId="{5AEC87AB-E2F6-4EFF-BAFE-41EF5CDB3366}" type="pres">
      <dgm:prSet presAssocID="{F5551B67-809D-4C2E-994E-EE7095DA03FF}" presName="centerShape" presStyleLbl="node0" presStyleIdx="0" presStyleCnt="1" custScaleX="127366" custScaleY="108925"/>
      <dgm:spPr/>
      <dgm:t>
        <a:bodyPr/>
        <a:lstStyle/>
        <a:p>
          <a:endParaRPr lang="en-US"/>
        </a:p>
      </dgm:t>
    </dgm:pt>
    <dgm:pt modelId="{E5AB7787-15AD-4DE5-94F9-5A9D14562F92}" type="pres">
      <dgm:prSet presAssocID="{3C62F0C2-0B29-48D4-8922-46544E57A766}" presName="Name9" presStyleLbl="parChTrans1D2" presStyleIdx="0" presStyleCnt="6"/>
      <dgm:spPr/>
      <dgm:t>
        <a:bodyPr/>
        <a:lstStyle/>
        <a:p>
          <a:endParaRPr lang="en-US"/>
        </a:p>
      </dgm:t>
    </dgm:pt>
    <dgm:pt modelId="{3E7F9650-2F23-4D8E-AA8F-85DF7FDA3A6C}" type="pres">
      <dgm:prSet presAssocID="{3C62F0C2-0B29-48D4-8922-46544E57A766}" presName="connTx" presStyleLbl="parChTrans1D2" presStyleIdx="0" presStyleCnt="6"/>
      <dgm:spPr/>
      <dgm:t>
        <a:bodyPr/>
        <a:lstStyle/>
        <a:p>
          <a:endParaRPr lang="en-US"/>
        </a:p>
      </dgm:t>
    </dgm:pt>
    <dgm:pt modelId="{D6629315-8566-4253-88A5-10835E037067}" type="pres">
      <dgm:prSet presAssocID="{E42C1095-3DEC-4FDF-9CF5-A557F0E103BA}" presName="node" presStyleLbl="node1" presStyleIdx="0" presStyleCnt="6" custScaleX="132020">
        <dgm:presLayoutVars>
          <dgm:bulletEnabled val="1"/>
        </dgm:presLayoutVars>
      </dgm:prSet>
      <dgm:spPr/>
      <dgm:t>
        <a:bodyPr/>
        <a:lstStyle/>
        <a:p>
          <a:endParaRPr lang="en-US"/>
        </a:p>
      </dgm:t>
    </dgm:pt>
    <dgm:pt modelId="{48B4BDD1-8373-46B1-8175-259C4FCAE16E}" type="pres">
      <dgm:prSet presAssocID="{B321F22D-BCF0-47C3-AB71-8DCF7A63534D}" presName="Name9" presStyleLbl="parChTrans1D2" presStyleIdx="1" presStyleCnt="6"/>
      <dgm:spPr/>
      <dgm:t>
        <a:bodyPr/>
        <a:lstStyle/>
        <a:p>
          <a:endParaRPr lang="en-US"/>
        </a:p>
      </dgm:t>
    </dgm:pt>
    <dgm:pt modelId="{746E1680-AFD6-421D-9ECA-5802E07A067F}" type="pres">
      <dgm:prSet presAssocID="{B321F22D-BCF0-47C3-AB71-8DCF7A63534D}" presName="connTx" presStyleLbl="parChTrans1D2" presStyleIdx="1" presStyleCnt="6"/>
      <dgm:spPr/>
      <dgm:t>
        <a:bodyPr/>
        <a:lstStyle/>
        <a:p>
          <a:endParaRPr lang="en-US"/>
        </a:p>
      </dgm:t>
    </dgm:pt>
    <dgm:pt modelId="{72035956-F53E-49CF-88C5-2A42D4F33575}" type="pres">
      <dgm:prSet presAssocID="{3FF87195-9605-4FD5-9E37-D32A612C517D}" presName="node" presStyleLbl="node1" presStyleIdx="1" presStyleCnt="6" custScaleX="152049" custRadScaleRad="120440" custRadScaleInc="25064">
        <dgm:presLayoutVars>
          <dgm:bulletEnabled val="1"/>
        </dgm:presLayoutVars>
      </dgm:prSet>
      <dgm:spPr/>
      <dgm:t>
        <a:bodyPr/>
        <a:lstStyle/>
        <a:p>
          <a:endParaRPr lang="en-US"/>
        </a:p>
      </dgm:t>
    </dgm:pt>
    <dgm:pt modelId="{A2D96164-4CBE-48E9-A740-7C900401D5BA}" type="pres">
      <dgm:prSet presAssocID="{BCF6000E-D96E-494C-B08E-34FF303BF3DB}" presName="Name9" presStyleLbl="parChTrans1D2" presStyleIdx="2" presStyleCnt="6"/>
      <dgm:spPr/>
      <dgm:t>
        <a:bodyPr/>
        <a:lstStyle/>
        <a:p>
          <a:endParaRPr lang="en-US"/>
        </a:p>
      </dgm:t>
    </dgm:pt>
    <dgm:pt modelId="{A9604977-1EF9-4ECB-AA1E-F4DF0BF0C835}" type="pres">
      <dgm:prSet presAssocID="{BCF6000E-D96E-494C-B08E-34FF303BF3DB}" presName="connTx" presStyleLbl="parChTrans1D2" presStyleIdx="2" presStyleCnt="6"/>
      <dgm:spPr/>
      <dgm:t>
        <a:bodyPr/>
        <a:lstStyle/>
        <a:p>
          <a:endParaRPr lang="en-US"/>
        </a:p>
      </dgm:t>
    </dgm:pt>
    <dgm:pt modelId="{6F89E686-98DF-4AC7-B8CD-48B9A338D8FE}" type="pres">
      <dgm:prSet presAssocID="{FC325DED-612A-4D8C-8E29-F6A6E84337D1}" presName="node" presStyleLbl="node1" presStyleIdx="2" presStyleCnt="6" custScaleX="147396" custRadScaleRad="112510" custRadScaleInc="-15360">
        <dgm:presLayoutVars>
          <dgm:bulletEnabled val="1"/>
        </dgm:presLayoutVars>
      </dgm:prSet>
      <dgm:spPr/>
      <dgm:t>
        <a:bodyPr/>
        <a:lstStyle/>
        <a:p>
          <a:endParaRPr lang="en-US"/>
        </a:p>
      </dgm:t>
    </dgm:pt>
    <dgm:pt modelId="{33BECDE1-7B11-449F-9F9B-0A305618F1FA}" type="pres">
      <dgm:prSet presAssocID="{E93B4755-3772-4AFE-B09A-96C1509D9087}" presName="Name9" presStyleLbl="parChTrans1D2" presStyleIdx="3" presStyleCnt="6"/>
      <dgm:spPr/>
      <dgm:t>
        <a:bodyPr/>
        <a:lstStyle/>
        <a:p>
          <a:endParaRPr lang="en-US"/>
        </a:p>
      </dgm:t>
    </dgm:pt>
    <dgm:pt modelId="{8C57C85F-6865-4377-9B83-049753E4FEF7}" type="pres">
      <dgm:prSet presAssocID="{E93B4755-3772-4AFE-B09A-96C1509D9087}" presName="connTx" presStyleLbl="parChTrans1D2" presStyleIdx="3" presStyleCnt="6"/>
      <dgm:spPr/>
      <dgm:t>
        <a:bodyPr/>
        <a:lstStyle/>
        <a:p>
          <a:endParaRPr lang="en-US"/>
        </a:p>
      </dgm:t>
    </dgm:pt>
    <dgm:pt modelId="{FF5D2AE6-6BD1-40FD-BEBE-41A3912F065F}" type="pres">
      <dgm:prSet presAssocID="{8509D9BB-10D1-4731-BA24-C10ED6CE66E9}" presName="node" presStyleLbl="node1" presStyleIdx="3" presStyleCnt="6" custScaleX="147818" custRadScaleRad="107241" custRadScaleInc="-6370">
        <dgm:presLayoutVars>
          <dgm:bulletEnabled val="1"/>
        </dgm:presLayoutVars>
      </dgm:prSet>
      <dgm:spPr/>
      <dgm:t>
        <a:bodyPr/>
        <a:lstStyle/>
        <a:p>
          <a:endParaRPr lang="en-US"/>
        </a:p>
      </dgm:t>
    </dgm:pt>
    <dgm:pt modelId="{6A3179D5-AD4C-4825-8635-CCA0094B3BAC}" type="pres">
      <dgm:prSet presAssocID="{C935FA32-AA75-4C1C-8CFD-085A778A07B4}" presName="Name9" presStyleLbl="parChTrans1D2" presStyleIdx="4" presStyleCnt="6"/>
      <dgm:spPr/>
      <dgm:t>
        <a:bodyPr/>
        <a:lstStyle/>
        <a:p>
          <a:endParaRPr lang="en-US"/>
        </a:p>
      </dgm:t>
    </dgm:pt>
    <dgm:pt modelId="{615FE2F0-6971-4900-AAB1-5F31A444597D}" type="pres">
      <dgm:prSet presAssocID="{C935FA32-AA75-4C1C-8CFD-085A778A07B4}" presName="connTx" presStyleLbl="parChTrans1D2" presStyleIdx="4" presStyleCnt="6"/>
      <dgm:spPr/>
      <dgm:t>
        <a:bodyPr/>
        <a:lstStyle/>
        <a:p>
          <a:endParaRPr lang="en-US"/>
        </a:p>
      </dgm:t>
    </dgm:pt>
    <dgm:pt modelId="{4EDBE173-280B-4B11-BCF5-A3679578504C}" type="pres">
      <dgm:prSet presAssocID="{90B0E130-5D9B-44AC-8D5A-9D3BE8E4E8B5}" presName="node" presStyleLbl="node1" presStyleIdx="4" presStyleCnt="6" custScaleX="138089" custScaleY="96539" custRadScaleRad="112562" custRadScaleInc="17892">
        <dgm:presLayoutVars>
          <dgm:bulletEnabled val="1"/>
        </dgm:presLayoutVars>
      </dgm:prSet>
      <dgm:spPr/>
      <dgm:t>
        <a:bodyPr/>
        <a:lstStyle/>
        <a:p>
          <a:endParaRPr lang="en-US"/>
        </a:p>
      </dgm:t>
    </dgm:pt>
    <dgm:pt modelId="{EB8A51D7-E460-47FF-93CD-1B32B1B3CD80}" type="pres">
      <dgm:prSet presAssocID="{D04A35DE-AC81-4CBD-BD04-BB3CF08E22E7}" presName="Name9" presStyleLbl="parChTrans1D2" presStyleIdx="5" presStyleCnt="6"/>
      <dgm:spPr/>
      <dgm:t>
        <a:bodyPr/>
        <a:lstStyle/>
        <a:p>
          <a:endParaRPr lang="en-US"/>
        </a:p>
      </dgm:t>
    </dgm:pt>
    <dgm:pt modelId="{C69C792C-FEEB-4734-A5EC-C9D0580EB4E2}" type="pres">
      <dgm:prSet presAssocID="{D04A35DE-AC81-4CBD-BD04-BB3CF08E22E7}" presName="connTx" presStyleLbl="parChTrans1D2" presStyleIdx="5" presStyleCnt="6"/>
      <dgm:spPr/>
      <dgm:t>
        <a:bodyPr/>
        <a:lstStyle/>
        <a:p>
          <a:endParaRPr lang="en-US"/>
        </a:p>
      </dgm:t>
    </dgm:pt>
    <dgm:pt modelId="{68AB4CE3-434E-4C48-9F70-7400F70243C7}" type="pres">
      <dgm:prSet presAssocID="{34C2BBB0-BCA0-429D-BA59-2971A7C2CDB9}" presName="node" presStyleLbl="node1" presStyleIdx="5" presStyleCnt="6" custScaleX="142742" custScaleY="89728" custRadScaleRad="103845" custRadScaleInc="4289">
        <dgm:presLayoutVars>
          <dgm:bulletEnabled val="1"/>
        </dgm:presLayoutVars>
      </dgm:prSet>
      <dgm:spPr/>
      <dgm:t>
        <a:bodyPr/>
        <a:lstStyle/>
        <a:p>
          <a:endParaRPr lang="en-US"/>
        </a:p>
      </dgm:t>
    </dgm:pt>
  </dgm:ptLst>
  <dgm:cxnLst>
    <dgm:cxn modelId="{B64D4299-2BF3-4B1A-BDBD-2CB9A8B92EF2}" srcId="{F5551B67-809D-4C2E-994E-EE7095DA03FF}" destId="{E42C1095-3DEC-4FDF-9CF5-A557F0E103BA}" srcOrd="0" destOrd="0" parTransId="{3C62F0C2-0B29-48D4-8922-46544E57A766}" sibTransId="{EE2CBF90-DE94-4D18-B427-7A0CA3670777}"/>
    <dgm:cxn modelId="{05DDED07-8B6E-4880-836D-9E58EAB32014}" type="presOf" srcId="{D04A35DE-AC81-4CBD-BD04-BB3CF08E22E7}" destId="{C69C792C-FEEB-4734-A5EC-C9D0580EB4E2}" srcOrd="1" destOrd="0" presId="urn:microsoft.com/office/officeart/2005/8/layout/radial1"/>
    <dgm:cxn modelId="{836A1040-3EA1-4680-B19D-17B7DCA59A75}" type="presOf" srcId="{3C62F0C2-0B29-48D4-8922-46544E57A766}" destId="{3E7F9650-2F23-4D8E-AA8F-85DF7FDA3A6C}" srcOrd="1" destOrd="0" presId="urn:microsoft.com/office/officeart/2005/8/layout/radial1"/>
    <dgm:cxn modelId="{AC1DE919-795E-4370-B270-16BA437840BE}" type="presOf" srcId="{90B0E130-5D9B-44AC-8D5A-9D3BE8E4E8B5}" destId="{4EDBE173-280B-4B11-BCF5-A3679578504C}" srcOrd="0" destOrd="0" presId="urn:microsoft.com/office/officeart/2005/8/layout/radial1"/>
    <dgm:cxn modelId="{82FC324F-0413-4B94-8AD2-A434D5FFE1E3}" srcId="{F5551B67-809D-4C2E-994E-EE7095DA03FF}" destId="{3FF87195-9605-4FD5-9E37-D32A612C517D}" srcOrd="1" destOrd="0" parTransId="{B321F22D-BCF0-47C3-AB71-8DCF7A63534D}" sibTransId="{17415057-8ED2-48AA-8F71-3F878A545CE9}"/>
    <dgm:cxn modelId="{6F7F0F96-53D0-4CB0-BEAC-BE184AE737C5}" type="presOf" srcId="{E42C1095-3DEC-4FDF-9CF5-A557F0E103BA}" destId="{D6629315-8566-4253-88A5-10835E037067}" srcOrd="0" destOrd="0" presId="urn:microsoft.com/office/officeart/2005/8/layout/radial1"/>
    <dgm:cxn modelId="{230C33A8-5C79-48B4-99A0-417D144672E2}" type="presOf" srcId="{45002DA1-D169-4682-9CA2-19668FA1FF54}" destId="{48E7953A-AC01-488F-96EE-EAC10605E63A}" srcOrd="0" destOrd="0" presId="urn:microsoft.com/office/officeart/2005/8/layout/radial1"/>
    <dgm:cxn modelId="{EB73E391-32D4-42FF-B0CA-E3937D3A184C}" type="presOf" srcId="{FC325DED-612A-4D8C-8E29-F6A6E84337D1}" destId="{6F89E686-98DF-4AC7-B8CD-48B9A338D8FE}" srcOrd="0" destOrd="0" presId="urn:microsoft.com/office/officeart/2005/8/layout/radial1"/>
    <dgm:cxn modelId="{55DC3642-D40E-4A06-8730-F511BAE22FA6}" type="presOf" srcId="{B321F22D-BCF0-47C3-AB71-8DCF7A63534D}" destId="{48B4BDD1-8373-46B1-8175-259C4FCAE16E}" srcOrd="0" destOrd="0" presId="urn:microsoft.com/office/officeart/2005/8/layout/radial1"/>
    <dgm:cxn modelId="{0D098A81-3245-4EEA-8098-3741D6919131}" srcId="{F5551B67-809D-4C2E-994E-EE7095DA03FF}" destId="{FC325DED-612A-4D8C-8E29-F6A6E84337D1}" srcOrd="2" destOrd="0" parTransId="{BCF6000E-D96E-494C-B08E-34FF303BF3DB}" sibTransId="{483E4203-BA87-4852-A94B-20C19B98C92F}"/>
    <dgm:cxn modelId="{AC76B824-B7F7-4F88-B551-96F17201047E}" srcId="{F5551B67-809D-4C2E-994E-EE7095DA03FF}" destId="{90B0E130-5D9B-44AC-8D5A-9D3BE8E4E8B5}" srcOrd="4" destOrd="0" parTransId="{C935FA32-AA75-4C1C-8CFD-085A778A07B4}" sibTransId="{F805A8EB-38B0-4C8C-93AE-AA5066917B5D}"/>
    <dgm:cxn modelId="{A1D3712A-D973-4099-BF6F-C48112661A63}" type="presOf" srcId="{C935FA32-AA75-4C1C-8CFD-085A778A07B4}" destId="{615FE2F0-6971-4900-AAB1-5F31A444597D}" srcOrd="1" destOrd="0" presId="urn:microsoft.com/office/officeart/2005/8/layout/radial1"/>
    <dgm:cxn modelId="{99A63B34-0B0F-475F-8E1D-B87E2C86D86B}" type="presOf" srcId="{BCF6000E-D96E-494C-B08E-34FF303BF3DB}" destId="{A9604977-1EF9-4ECB-AA1E-F4DF0BF0C835}" srcOrd="1" destOrd="0" presId="urn:microsoft.com/office/officeart/2005/8/layout/radial1"/>
    <dgm:cxn modelId="{82B5AE15-3EA6-455A-BA66-DB1F6708820D}" type="presOf" srcId="{E93B4755-3772-4AFE-B09A-96C1509D9087}" destId="{8C57C85F-6865-4377-9B83-049753E4FEF7}" srcOrd="1" destOrd="0" presId="urn:microsoft.com/office/officeart/2005/8/layout/radial1"/>
    <dgm:cxn modelId="{CEDD454F-AF78-4F3C-96A0-A94D07F48258}" srcId="{F5551B67-809D-4C2E-994E-EE7095DA03FF}" destId="{34C2BBB0-BCA0-429D-BA59-2971A7C2CDB9}" srcOrd="5" destOrd="0" parTransId="{D04A35DE-AC81-4CBD-BD04-BB3CF08E22E7}" sibTransId="{72F52B22-54F7-470F-9611-EADA19633448}"/>
    <dgm:cxn modelId="{84862383-7997-4102-B303-2E8F814EE05A}" type="presOf" srcId="{3C62F0C2-0B29-48D4-8922-46544E57A766}" destId="{E5AB7787-15AD-4DE5-94F9-5A9D14562F92}" srcOrd="0" destOrd="0" presId="urn:microsoft.com/office/officeart/2005/8/layout/radial1"/>
    <dgm:cxn modelId="{352DCB64-CD5B-4B92-83D3-02A055281CE5}" type="presOf" srcId="{B321F22D-BCF0-47C3-AB71-8DCF7A63534D}" destId="{746E1680-AFD6-421D-9ECA-5802E07A067F}" srcOrd="1" destOrd="0" presId="urn:microsoft.com/office/officeart/2005/8/layout/radial1"/>
    <dgm:cxn modelId="{59EB2F68-273D-4853-895E-3D30820D877A}" type="presOf" srcId="{E93B4755-3772-4AFE-B09A-96C1509D9087}" destId="{33BECDE1-7B11-449F-9F9B-0A305618F1FA}" srcOrd="0" destOrd="0" presId="urn:microsoft.com/office/officeart/2005/8/layout/radial1"/>
    <dgm:cxn modelId="{04102557-8E4D-47EF-8ECF-D3C53F5FCA77}" type="presOf" srcId="{8509D9BB-10D1-4731-BA24-C10ED6CE66E9}" destId="{FF5D2AE6-6BD1-40FD-BEBE-41A3912F065F}" srcOrd="0" destOrd="0" presId="urn:microsoft.com/office/officeart/2005/8/layout/radial1"/>
    <dgm:cxn modelId="{A0CFB261-B425-4BC7-8646-EBA788C9E15A}" type="presOf" srcId="{C935FA32-AA75-4C1C-8CFD-085A778A07B4}" destId="{6A3179D5-AD4C-4825-8635-CCA0094B3BAC}" srcOrd="0" destOrd="0" presId="urn:microsoft.com/office/officeart/2005/8/layout/radial1"/>
    <dgm:cxn modelId="{557D2FF5-8561-4584-A409-2073D16247E9}" type="presOf" srcId="{34C2BBB0-BCA0-429D-BA59-2971A7C2CDB9}" destId="{68AB4CE3-434E-4C48-9F70-7400F70243C7}" srcOrd="0" destOrd="0" presId="urn:microsoft.com/office/officeart/2005/8/layout/radial1"/>
    <dgm:cxn modelId="{EEF14E7F-1868-44D1-8B47-E2572F914519}" type="presOf" srcId="{3FF87195-9605-4FD5-9E37-D32A612C517D}" destId="{72035956-F53E-49CF-88C5-2A42D4F33575}" srcOrd="0" destOrd="0" presId="urn:microsoft.com/office/officeart/2005/8/layout/radial1"/>
    <dgm:cxn modelId="{3603F285-7FE1-4D6F-8657-16949AD6A1E7}" srcId="{F5551B67-809D-4C2E-994E-EE7095DA03FF}" destId="{8509D9BB-10D1-4731-BA24-C10ED6CE66E9}" srcOrd="3" destOrd="0" parTransId="{E93B4755-3772-4AFE-B09A-96C1509D9087}" sibTransId="{DD38D035-A1C1-4943-AB49-EDE37306F532}"/>
    <dgm:cxn modelId="{A9F77DBC-52CA-4B15-9916-E5E18BA7DB36}" type="presOf" srcId="{D04A35DE-AC81-4CBD-BD04-BB3CF08E22E7}" destId="{EB8A51D7-E460-47FF-93CD-1B32B1B3CD80}" srcOrd="0" destOrd="0" presId="urn:microsoft.com/office/officeart/2005/8/layout/radial1"/>
    <dgm:cxn modelId="{13FD8DA0-AA2E-443F-9AE2-7ED3A388332C}" type="presOf" srcId="{BCF6000E-D96E-494C-B08E-34FF303BF3DB}" destId="{A2D96164-4CBE-48E9-A740-7C900401D5BA}" srcOrd="0" destOrd="0" presId="urn:microsoft.com/office/officeart/2005/8/layout/radial1"/>
    <dgm:cxn modelId="{B49A2161-6D21-455F-AE2D-F5E3CD308772}" type="presOf" srcId="{F5551B67-809D-4C2E-994E-EE7095DA03FF}" destId="{5AEC87AB-E2F6-4EFF-BAFE-41EF5CDB3366}" srcOrd="0" destOrd="0" presId="urn:microsoft.com/office/officeart/2005/8/layout/radial1"/>
    <dgm:cxn modelId="{B620A61C-22BD-477E-8602-5C70562B746A}" srcId="{45002DA1-D169-4682-9CA2-19668FA1FF54}" destId="{F5551B67-809D-4C2E-994E-EE7095DA03FF}" srcOrd="0" destOrd="0" parTransId="{D5156AB3-B585-4E26-833A-9794ED9E076A}" sibTransId="{7DDBEF05-D863-44D8-A45D-666382C2E2C6}"/>
    <dgm:cxn modelId="{9668ABB6-24D0-4B72-9D9A-A1D3667F3939}" type="presParOf" srcId="{48E7953A-AC01-488F-96EE-EAC10605E63A}" destId="{5AEC87AB-E2F6-4EFF-BAFE-41EF5CDB3366}" srcOrd="0" destOrd="0" presId="urn:microsoft.com/office/officeart/2005/8/layout/radial1"/>
    <dgm:cxn modelId="{3C50857F-DCEF-40A3-A198-C1C9965A9D42}" type="presParOf" srcId="{48E7953A-AC01-488F-96EE-EAC10605E63A}" destId="{E5AB7787-15AD-4DE5-94F9-5A9D14562F92}" srcOrd="1" destOrd="0" presId="urn:microsoft.com/office/officeart/2005/8/layout/radial1"/>
    <dgm:cxn modelId="{63962040-96D2-43D3-AC43-6E5B18F17F3A}" type="presParOf" srcId="{E5AB7787-15AD-4DE5-94F9-5A9D14562F92}" destId="{3E7F9650-2F23-4D8E-AA8F-85DF7FDA3A6C}" srcOrd="0" destOrd="0" presId="urn:microsoft.com/office/officeart/2005/8/layout/radial1"/>
    <dgm:cxn modelId="{BE665CD7-7C4D-4030-95A7-E5483E66084B}" type="presParOf" srcId="{48E7953A-AC01-488F-96EE-EAC10605E63A}" destId="{D6629315-8566-4253-88A5-10835E037067}" srcOrd="2" destOrd="0" presId="urn:microsoft.com/office/officeart/2005/8/layout/radial1"/>
    <dgm:cxn modelId="{929A09CF-F094-41B4-BEDE-7F91219CC4E3}" type="presParOf" srcId="{48E7953A-AC01-488F-96EE-EAC10605E63A}" destId="{48B4BDD1-8373-46B1-8175-259C4FCAE16E}" srcOrd="3" destOrd="0" presId="urn:microsoft.com/office/officeart/2005/8/layout/radial1"/>
    <dgm:cxn modelId="{6E86BBD3-510C-4FA2-8618-C22EFC1111B5}" type="presParOf" srcId="{48B4BDD1-8373-46B1-8175-259C4FCAE16E}" destId="{746E1680-AFD6-421D-9ECA-5802E07A067F}" srcOrd="0" destOrd="0" presId="urn:microsoft.com/office/officeart/2005/8/layout/radial1"/>
    <dgm:cxn modelId="{9418518B-A0C1-4E81-93B9-127058A33429}" type="presParOf" srcId="{48E7953A-AC01-488F-96EE-EAC10605E63A}" destId="{72035956-F53E-49CF-88C5-2A42D4F33575}" srcOrd="4" destOrd="0" presId="urn:microsoft.com/office/officeart/2005/8/layout/radial1"/>
    <dgm:cxn modelId="{D71E116A-4D94-4848-9972-20220BC3EE8B}" type="presParOf" srcId="{48E7953A-AC01-488F-96EE-EAC10605E63A}" destId="{A2D96164-4CBE-48E9-A740-7C900401D5BA}" srcOrd="5" destOrd="0" presId="urn:microsoft.com/office/officeart/2005/8/layout/radial1"/>
    <dgm:cxn modelId="{11840A66-56E3-4D48-8430-4609276E1FA2}" type="presParOf" srcId="{A2D96164-4CBE-48E9-A740-7C900401D5BA}" destId="{A9604977-1EF9-4ECB-AA1E-F4DF0BF0C835}" srcOrd="0" destOrd="0" presId="urn:microsoft.com/office/officeart/2005/8/layout/radial1"/>
    <dgm:cxn modelId="{ED2E03B7-F632-4EE7-99F0-E11F0E5E1393}" type="presParOf" srcId="{48E7953A-AC01-488F-96EE-EAC10605E63A}" destId="{6F89E686-98DF-4AC7-B8CD-48B9A338D8FE}" srcOrd="6" destOrd="0" presId="urn:microsoft.com/office/officeart/2005/8/layout/radial1"/>
    <dgm:cxn modelId="{7A7F9CF9-71DB-440A-A7A7-567A23E93BA1}" type="presParOf" srcId="{48E7953A-AC01-488F-96EE-EAC10605E63A}" destId="{33BECDE1-7B11-449F-9F9B-0A305618F1FA}" srcOrd="7" destOrd="0" presId="urn:microsoft.com/office/officeart/2005/8/layout/radial1"/>
    <dgm:cxn modelId="{31D3CDE7-6485-472D-9F64-54DC6B5B4818}" type="presParOf" srcId="{33BECDE1-7B11-449F-9F9B-0A305618F1FA}" destId="{8C57C85F-6865-4377-9B83-049753E4FEF7}" srcOrd="0" destOrd="0" presId="urn:microsoft.com/office/officeart/2005/8/layout/radial1"/>
    <dgm:cxn modelId="{9C743349-8E25-4F76-AD26-0425DFB6D9E0}" type="presParOf" srcId="{48E7953A-AC01-488F-96EE-EAC10605E63A}" destId="{FF5D2AE6-6BD1-40FD-BEBE-41A3912F065F}" srcOrd="8" destOrd="0" presId="urn:microsoft.com/office/officeart/2005/8/layout/radial1"/>
    <dgm:cxn modelId="{D0EA67A5-2D40-45B6-A7E8-946CB7091D66}" type="presParOf" srcId="{48E7953A-AC01-488F-96EE-EAC10605E63A}" destId="{6A3179D5-AD4C-4825-8635-CCA0094B3BAC}" srcOrd="9" destOrd="0" presId="urn:microsoft.com/office/officeart/2005/8/layout/radial1"/>
    <dgm:cxn modelId="{C4E62DFF-5EC7-410A-A1B6-B23278821306}" type="presParOf" srcId="{6A3179D5-AD4C-4825-8635-CCA0094B3BAC}" destId="{615FE2F0-6971-4900-AAB1-5F31A444597D}" srcOrd="0" destOrd="0" presId="urn:microsoft.com/office/officeart/2005/8/layout/radial1"/>
    <dgm:cxn modelId="{767CE1E6-BB5D-4D82-AB60-A0B314B047FE}" type="presParOf" srcId="{48E7953A-AC01-488F-96EE-EAC10605E63A}" destId="{4EDBE173-280B-4B11-BCF5-A3679578504C}" srcOrd="10" destOrd="0" presId="urn:microsoft.com/office/officeart/2005/8/layout/radial1"/>
    <dgm:cxn modelId="{E8A4DE7C-4A8C-4BD5-9651-ECD910C222B8}" type="presParOf" srcId="{48E7953A-AC01-488F-96EE-EAC10605E63A}" destId="{EB8A51D7-E460-47FF-93CD-1B32B1B3CD80}" srcOrd="11" destOrd="0" presId="urn:microsoft.com/office/officeart/2005/8/layout/radial1"/>
    <dgm:cxn modelId="{3656F096-FDF9-46C1-89E8-5A432FD679D8}" type="presParOf" srcId="{EB8A51D7-E460-47FF-93CD-1B32B1B3CD80}" destId="{C69C792C-FEEB-4734-A5EC-C9D0580EB4E2}" srcOrd="0" destOrd="0" presId="urn:microsoft.com/office/officeart/2005/8/layout/radial1"/>
    <dgm:cxn modelId="{D90DC396-A4AC-45CE-8AD2-63DFBE8DD7FA}" type="presParOf" srcId="{48E7953A-AC01-488F-96EE-EAC10605E63A}" destId="{68AB4CE3-434E-4C48-9F70-7400F70243C7}"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002DA1-D169-4682-9CA2-19668FA1FF54}"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en-US"/>
        </a:p>
      </dgm:t>
    </dgm:pt>
    <dgm:pt modelId="{F5551B67-809D-4C2E-994E-EE7095DA03FF}">
      <dgm:prSet phldrT="[Text]"/>
      <dgm:spPr>
        <a:solidFill>
          <a:schemeClr val="tx1"/>
        </a:solidFill>
        <a:ln w="76200">
          <a:solidFill>
            <a:schemeClr val="bg1"/>
          </a:solidFill>
        </a:ln>
      </dgm:spPr>
      <dgm:t>
        <a:bodyPr/>
        <a:lstStyle/>
        <a:p>
          <a:r>
            <a:rPr lang="bn-BD" b="1" dirty="0" smtClean="0">
              <a:solidFill>
                <a:schemeClr val="bg1"/>
              </a:solidFill>
              <a:latin typeface="NikoshBAN" pitchFamily="2" charset="0"/>
              <a:cs typeface="NikoshBAN" pitchFamily="2" charset="0"/>
            </a:rPr>
            <a:t>ভাইরাস</a:t>
          </a:r>
          <a:endParaRPr lang="en-US" b="1" dirty="0">
            <a:solidFill>
              <a:schemeClr val="bg1"/>
            </a:solidFill>
            <a:latin typeface="NikoshBAN" pitchFamily="2" charset="0"/>
            <a:cs typeface="NikoshBAN" pitchFamily="2" charset="0"/>
          </a:endParaRPr>
        </a:p>
      </dgm:t>
    </dgm:pt>
    <dgm:pt modelId="{D5156AB3-B585-4E26-833A-9794ED9E076A}" type="parTrans" cxnId="{B620A61C-22BD-477E-8602-5C70562B746A}">
      <dgm:prSet/>
      <dgm:spPr/>
      <dgm:t>
        <a:bodyPr/>
        <a:lstStyle/>
        <a:p>
          <a:endParaRPr lang="en-US"/>
        </a:p>
      </dgm:t>
    </dgm:pt>
    <dgm:pt modelId="{7DDBEF05-D863-44D8-A45D-666382C2E2C6}" type="sibTrans" cxnId="{B620A61C-22BD-477E-8602-5C70562B746A}">
      <dgm:prSet/>
      <dgm:spPr/>
      <dgm:t>
        <a:bodyPr/>
        <a:lstStyle/>
        <a:p>
          <a:endParaRPr lang="en-US"/>
        </a:p>
      </dgm:t>
    </dgm:pt>
    <dgm:pt modelId="{E42C1095-3DEC-4FDF-9CF5-A557F0E103BA}">
      <dgm:prSet phldrT="[Text]" custT="1"/>
      <dgm:spPr>
        <a:solidFill>
          <a:schemeClr val="bg1"/>
        </a:solidFill>
        <a:ln w="76200"/>
      </dgm:spPr>
      <dgm:t>
        <a:bodyPr/>
        <a:lstStyle/>
        <a:p>
          <a:r>
            <a:rPr lang="bn-IN" sz="4000" b="1" dirty="0" smtClean="0">
              <a:solidFill>
                <a:schemeClr val="tx1"/>
              </a:solidFill>
              <a:latin typeface="NikoshBAN" pitchFamily="2" charset="0"/>
              <a:cs typeface="NikoshBAN" pitchFamily="2" charset="0"/>
            </a:rPr>
            <a:t>ডার্ক এভেঞ্জার</a:t>
          </a:r>
          <a:endParaRPr lang="en-US" sz="4000" b="1" dirty="0">
            <a:solidFill>
              <a:schemeClr val="tx1"/>
            </a:solidFill>
            <a:latin typeface="NikoshBAN" pitchFamily="2" charset="0"/>
            <a:cs typeface="NikoshBAN" pitchFamily="2" charset="0"/>
          </a:endParaRPr>
        </a:p>
      </dgm:t>
    </dgm:pt>
    <dgm:pt modelId="{3C62F0C2-0B29-48D4-8922-46544E57A766}" type="parTrans" cxnId="{B64D4299-2BF3-4B1A-BDBD-2CB9A8B92EF2}">
      <dgm:prSet/>
      <dgm:spPr/>
      <dgm:t>
        <a:bodyPr/>
        <a:lstStyle/>
        <a:p>
          <a:endParaRPr lang="en-US"/>
        </a:p>
      </dgm:t>
    </dgm:pt>
    <dgm:pt modelId="{EE2CBF90-DE94-4D18-B427-7A0CA3670777}" type="sibTrans" cxnId="{B64D4299-2BF3-4B1A-BDBD-2CB9A8B92EF2}">
      <dgm:prSet/>
      <dgm:spPr/>
      <dgm:t>
        <a:bodyPr/>
        <a:lstStyle/>
        <a:p>
          <a:endParaRPr lang="en-US"/>
        </a:p>
      </dgm:t>
    </dgm:pt>
    <dgm:pt modelId="{3FF87195-9605-4FD5-9E37-D32A612C517D}">
      <dgm:prSet phldrT="[Text]" custT="1"/>
      <dgm:spPr>
        <a:solidFill>
          <a:schemeClr val="bg1"/>
        </a:solidFill>
        <a:ln w="76200"/>
      </dgm:spPr>
      <dgm:t>
        <a:bodyPr/>
        <a:lstStyle/>
        <a:p>
          <a:r>
            <a:rPr lang="bn-IN" sz="4400" b="1" dirty="0" smtClean="0">
              <a:solidFill>
                <a:schemeClr val="tx1"/>
              </a:solidFill>
              <a:latin typeface="NikoshBAN" pitchFamily="2" charset="0"/>
              <a:cs typeface="NikoshBAN" pitchFamily="2" charset="0"/>
            </a:rPr>
            <a:t>অ্যানাকুর্নিকোভা</a:t>
          </a:r>
          <a:endParaRPr lang="en-US" sz="4400" b="1" dirty="0">
            <a:solidFill>
              <a:schemeClr val="tx1"/>
            </a:solidFill>
            <a:latin typeface="NikoshBAN" pitchFamily="2" charset="0"/>
            <a:cs typeface="NikoshBAN" pitchFamily="2" charset="0"/>
          </a:endParaRPr>
        </a:p>
      </dgm:t>
    </dgm:pt>
    <dgm:pt modelId="{B321F22D-BCF0-47C3-AB71-8DCF7A63534D}" type="parTrans" cxnId="{82FC324F-0413-4B94-8AD2-A434D5FFE1E3}">
      <dgm:prSet/>
      <dgm:spPr/>
      <dgm:t>
        <a:bodyPr/>
        <a:lstStyle/>
        <a:p>
          <a:endParaRPr lang="en-US"/>
        </a:p>
      </dgm:t>
    </dgm:pt>
    <dgm:pt modelId="{17415057-8ED2-48AA-8F71-3F878A545CE9}" type="sibTrans" cxnId="{82FC324F-0413-4B94-8AD2-A434D5FFE1E3}">
      <dgm:prSet/>
      <dgm:spPr/>
      <dgm:t>
        <a:bodyPr/>
        <a:lstStyle/>
        <a:p>
          <a:endParaRPr lang="en-US"/>
        </a:p>
      </dgm:t>
    </dgm:pt>
    <dgm:pt modelId="{FC325DED-612A-4D8C-8E29-F6A6E84337D1}">
      <dgm:prSet phldrT="[Text]"/>
      <dgm:spPr>
        <a:solidFill>
          <a:schemeClr val="bg1"/>
        </a:solidFill>
        <a:ln w="76200"/>
      </dgm:spPr>
      <dgm:t>
        <a:bodyPr/>
        <a:lstStyle/>
        <a:p>
          <a:r>
            <a:rPr lang="bn-IN" b="1" dirty="0" smtClean="0">
              <a:solidFill>
                <a:schemeClr val="tx1"/>
              </a:solidFill>
              <a:latin typeface="NikoshBAN" pitchFamily="2" charset="0"/>
              <a:cs typeface="NikoshBAN" pitchFamily="2" charset="0"/>
            </a:rPr>
            <a:t>কোড ওয়াম</a:t>
          </a:r>
          <a:endParaRPr lang="en-US" b="1" dirty="0">
            <a:solidFill>
              <a:schemeClr val="tx1"/>
            </a:solidFill>
            <a:latin typeface="NikoshBAN" pitchFamily="2" charset="0"/>
            <a:cs typeface="NikoshBAN" pitchFamily="2" charset="0"/>
          </a:endParaRPr>
        </a:p>
      </dgm:t>
    </dgm:pt>
    <dgm:pt modelId="{BCF6000E-D96E-494C-B08E-34FF303BF3DB}" type="parTrans" cxnId="{0D098A81-3245-4EEA-8098-3741D6919131}">
      <dgm:prSet/>
      <dgm:spPr/>
      <dgm:t>
        <a:bodyPr/>
        <a:lstStyle/>
        <a:p>
          <a:endParaRPr lang="en-US"/>
        </a:p>
      </dgm:t>
    </dgm:pt>
    <dgm:pt modelId="{483E4203-BA87-4852-A94B-20C19B98C92F}" type="sibTrans" cxnId="{0D098A81-3245-4EEA-8098-3741D6919131}">
      <dgm:prSet/>
      <dgm:spPr/>
      <dgm:t>
        <a:bodyPr/>
        <a:lstStyle/>
        <a:p>
          <a:endParaRPr lang="en-US"/>
        </a:p>
      </dgm:t>
    </dgm:pt>
    <dgm:pt modelId="{8509D9BB-10D1-4731-BA24-C10ED6CE66E9}">
      <dgm:prSet phldrT="[Text]"/>
      <dgm:spPr>
        <a:solidFill>
          <a:schemeClr val="bg1"/>
        </a:solidFill>
        <a:ln w="76200"/>
      </dgm:spPr>
      <dgm:t>
        <a:bodyPr/>
        <a:lstStyle/>
        <a:p>
          <a:r>
            <a:rPr lang="bn-IN" b="1" dirty="0" smtClean="0">
              <a:solidFill>
                <a:schemeClr val="tx1"/>
              </a:solidFill>
              <a:latin typeface="NikoshBAN" pitchFamily="2" charset="0"/>
              <a:cs typeface="NikoshBAN" pitchFamily="2" charset="0"/>
            </a:rPr>
            <a:t>ডাপরোশি ওয়াম </a:t>
          </a:r>
          <a:endParaRPr lang="en-US" b="1" dirty="0">
            <a:solidFill>
              <a:schemeClr val="tx1"/>
            </a:solidFill>
            <a:latin typeface="NikoshBAN" pitchFamily="2" charset="0"/>
            <a:cs typeface="NikoshBAN" pitchFamily="2" charset="0"/>
          </a:endParaRPr>
        </a:p>
      </dgm:t>
    </dgm:pt>
    <dgm:pt modelId="{E93B4755-3772-4AFE-B09A-96C1509D9087}" type="parTrans" cxnId="{3603F285-7FE1-4D6F-8657-16949AD6A1E7}">
      <dgm:prSet/>
      <dgm:spPr/>
      <dgm:t>
        <a:bodyPr/>
        <a:lstStyle/>
        <a:p>
          <a:endParaRPr lang="en-US"/>
        </a:p>
      </dgm:t>
    </dgm:pt>
    <dgm:pt modelId="{DD38D035-A1C1-4943-AB49-EDE37306F532}" type="sibTrans" cxnId="{3603F285-7FE1-4D6F-8657-16949AD6A1E7}">
      <dgm:prSet/>
      <dgm:spPr/>
      <dgm:t>
        <a:bodyPr/>
        <a:lstStyle/>
        <a:p>
          <a:endParaRPr lang="en-US"/>
        </a:p>
      </dgm:t>
    </dgm:pt>
    <dgm:pt modelId="{34C2BBB0-BCA0-429D-BA59-2971A7C2CDB9}">
      <dgm:prSet custT="1"/>
      <dgm:spPr>
        <a:solidFill>
          <a:schemeClr val="bg1"/>
        </a:solidFill>
        <a:ln w="76200"/>
      </dgm:spPr>
      <dgm:t>
        <a:bodyPr/>
        <a:lstStyle/>
        <a:p>
          <a:r>
            <a:rPr lang="bn-IN" sz="3600" b="1" dirty="0" smtClean="0">
              <a:solidFill>
                <a:schemeClr val="tx1"/>
              </a:solidFill>
              <a:latin typeface="NikoshBAN" pitchFamily="2" charset="0"/>
              <a:cs typeface="NikoshBAN" pitchFamily="2" charset="0"/>
            </a:rPr>
            <a:t>সিআইএইস</a:t>
          </a:r>
          <a:endParaRPr lang="en-US" sz="3600" b="1" dirty="0">
            <a:solidFill>
              <a:schemeClr val="tx1"/>
            </a:solidFill>
            <a:latin typeface="NikoshBAN" pitchFamily="2" charset="0"/>
            <a:cs typeface="NikoshBAN" pitchFamily="2" charset="0"/>
          </a:endParaRPr>
        </a:p>
      </dgm:t>
    </dgm:pt>
    <dgm:pt modelId="{D04A35DE-AC81-4CBD-BD04-BB3CF08E22E7}" type="parTrans" cxnId="{CEDD454F-AF78-4F3C-96A0-A94D07F48258}">
      <dgm:prSet/>
      <dgm:spPr/>
      <dgm:t>
        <a:bodyPr/>
        <a:lstStyle/>
        <a:p>
          <a:endParaRPr lang="en-US"/>
        </a:p>
      </dgm:t>
    </dgm:pt>
    <dgm:pt modelId="{72F52B22-54F7-470F-9611-EADA19633448}" type="sibTrans" cxnId="{CEDD454F-AF78-4F3C-96A0-A94D07F48258}">
      <dgm:prSet/>
      <dgm:spPr/>
      <dgm:t>
        <a:bodyPr/>
        <a:lstStyle/>
        <a:p>
          <a:endParaRPr lang="en-US"/>
        </a:p>
      </dgm:t>
    </dgm:pt>
    <dgm:pt modelId="{48E7953A-AC01-488F-96EE-EAC10605E63A}" type="pres">
      <dgm:prSet presAssocID="{45002DA1-D169-4682-9CA2-19668FA1FF54}" presName="cycle" presStyleCnt="0">
        <dgm:presLayoutVars>
          <dgm:chMax val="1"/>
          <dgm:dir/>
          <dgm:animLvl val="ctr"/>
          <dgm:resizeHandles val="exact"/>
        </dgm:presLayoutVars>
      </dgm:prSet>
      <dgm:spPr/>
      <dgm:t>
        <a:bodyPr/>
        <a:lstStyle/>
        <a:p>
          <a:endParaRPr lang="en-US"/>
        </a:p>
      </dgm:t>
    </dgm:pt>
    <dgm:pt modelId="{5AEC87AB-E2F6-4EFF-BAFE-41EF5CDB3366}" type="pres">
      <dgm:prSet presAssocID="{F5551B67-809D-4C2E-994E-EE7095DA03FF}" presName="centerShape" presStyleLbl="node0" presStyleIdx="0" presStyleCnt="1" custScaleX="127366" custScaleY="108925"/>
      <dgm:spPr/>
      <dgm:t>
        <a:bodyPr/>
        <a:lstStyle/>
        <a:p>
          <a:endParaRPr lang="en-US"/>
        </a:p>
      </dgm:t>
    </dgm:pt>
    <dgm:pt modelId="{E5AB7787-15AD-4DE5-94F9-5A9D14562F92}" type="pres">
      <dgm:prSet presAssocID="{3C62F0C2-0B29-48D4-8922-46544E57A766}" presName="Name9" presStyleLbl="parChTrans1D2" presStyleIdx="0" presStyleCnt="5"/>
      <dgm:spPr/>
      <dgm:t>
        <a:bodyPr/>
        <a:lstStyle/>
        <a:p>
          <a:endParaRPr lang="en-US"/>
        </a:p>
      </dgm:t>
    </dgm:pt>
    <dgm:pt modelId="{3E7F9650-2F23-4D8E-AA8F-85DF7FDA3A6C}" type="pres">
      <dgm:prSet presAssocID="{3C62F0C2-0B29-48D4-8922-46544E57A766}" presName="connTx" presStyleLbl="parChTrans1D2" presStyleIdx="0" presStyleCnt="5"/>
      <dgm:spPr/>
      <dgm:t>
        <a:bodyPr/>
        <a:lstStyle/>
        <a:p>
          <a:endParaRPr lang="en-US"/>
        </a:p>
      </dgm:t>
    </dgm:pt>
    <dgm:pt modelId="{D6629315-8566-4253-88A5-10835E037067}" type="pres">
      <dgm:prSet presAssocID="{E42C1095-3DEC-4FDF-9CF5-A557F0E103BA}" presName="node" presStyleLbl="node1" presStyleIdx="0" presStyleCnt="5" custScaleX="132020">
        <dgm:presLayoutVars>
          <dgm:bulletEnabled val="1"/>
        </dgm:presLayoutVars>
      </dgm:prSet>
      <dgm:spPr/>
      <dgm:t>
        <a:bodyPr/>
        <a:lstStyle/>
        <a:p>
          <a:endParaRPr lang="en-US"/>
        </a:p>
      </dgm:t>
    </dgm:pt>
    <dgm:pt modelId="{48B4BDD1-8373-46B1-8175-259C4FCAE16E}" type="pres">
      <dgm:prSet presAssocID="{B321F22D-BCF0-47C3-AB71-8DCF7A63534D}" presName="Name9" presStyleLbl="parChTrans1D2" presStyleIdx="1" presStyleCnt="5"/>
      <dgm:spPr/>
      <dgm:t>
        <a:bodyPr/>
        <a:lstStyle/>
        <a:p>
          <a:endParaRPr lang="en-US"/>
        </a:p>
      </dgm:t>
    </dgm:pt>
    <dgm:pt modelId="{746E1680-AFD6-421D-9ECA-5802E07A067F}" type="pres">
      <dgm:prSet presAssocID="{B321F22D-BCF0-47C3-AB71-8DCF7A63534D}" presName="connTx" presStyleLbl="parChTrans1D2" presStyleIdx="1" presStyleCnt="5"/>
      <dgm:spPr/>
      <dgm:t>
        <a:bodyPr/>
        <a:lstStyle/>
        <a:p>
          <a:endParaRPr lang="en-US"/>
        </a:p>
      </dgm:t>
    </dgm:pt>
    <dgm:pt modelId="{72035956-F53E-49CF-88C5-2A42D4F33575}" type="pres">
      <dgm:prSet presAssocID="{3FF87195-9605-4FD5-9E37-D32A612C517D}" presName="node" presStyleLbl="node1" presStyleIdx="1" presStyleCnt="5" custScaleX="152049" custRadScaleRad="120440" custRadScaleInc="25064">
        <dgm:presLayoutVars>
          <dgm:bulletEnabled val="1"/>
        </dgm:presLayoutVars>
      </dgm:prSet>
      <dgm:spPr/>
      <dgm:t>
        <a:bodyPr/>
        <a:lstStyle/>
        <a:p>
          <a:endParaRPr lang="en-US"/>
        </a:p>
      </dgm:t>
    </dgm:pt>
    <dgm:pt modelId="{A2D96164-4CBE-48E9-A740-7C900401D5BA}" type="pres">
      <dgm:prSet presAssocID="{BCF6000E-D96E-494C-B08E-34FF303BF3DB}" presName="Name9" presStyleLbl="parChTrans1D2" presStyleIdx="2" presStyleCnt="5"/>
      <dgm:spPr/>
      <dgm:t>
        <a:bodyPr/>
        <a:lstStyle/>
        <a:p>
          <a:endParaRPr lang="en-US"/>
        </a:p>
      </dgm:t>
    </dgm:pt>
    <dgm:pt modelId="{A9604977-1EF9-4ECB-AA1E-F4DF0BF0C835}" type="pres">
      <dgm:prSet presAssocID="{BCF6000E-D96E-494C-B08E-34FF303BF3DB}" presName="connTx" presStyleLbl="parChTrans1D2" presStyleIdx="2" presStyleCnt="5"/>
      <dgm:spPr/>
      <dgm:t>
        <a:bodyPr/>
        <a:lstStyle/>
        <a:p>
          <a:endParaRPr lang="en-US"/>
        </a:p>
      </dgm:t>
    </dgm:pt>
    <dgm:pt modelId="{6F89E686-98DF-4AC7-B8CD-48B9A338D8FE}" type="pres">
      <dgm:prSet presAssocID="{FC325DED-612A-4D8C-8E29-F6A6E84337D1}" presName="node" presStyleLbl="node1" presStyleIdx="2" presStyleCnt="5" custScaleX="147396" custRadScaleRad="112510" custRadScaleInc="-15360">
        <dgm:presLayoutVars>
          <dgm:bulletEnabled val="1"/>
        </dgm:presLayoutVars>
      </dgm:prSet>
      <dgm:spPr/>
      <dgm:t>
        <a:bodyPr/>
        <a:lstStyle/>
        <a:p>
          <a:endParaRPr lang="en-US"/>
        </a:p>
      </dgm:t>
    </dgm:pt>
    <dgm:pt modelId="{33BECDE1-7B11-449F-9F9B-0A305618F1FA}" type="pres">
      <dgm:prSet presAssocID="{E93B4755-3772-4AFE-B09A-96C1509D9087}" presName="Name9" presStyleLbl="parChTrans1D2" presStyleIdx="3" presStyleCnt="5"/>
      <dgm:spPr/>
      <dgm:t>
        <a:bodyPr/>
        <a:lstStyle/>
        <a:p>
          <a:endParaRPr lang="en-US"/>
        </a:p>
      </dgm:t>
    </dgm:pt>
    <dgm:pt modelId="{8C57C85F-6865-4377-9B83-049753E4FEF7}" type="pres">
      <dgm:prSet presAssocID="{E93B4755-3772-4AFE-B09A-96C1509D9087}" presName="connTx" presStyleLbl="parChTrans1D2" presStyleIdx="3" presStyleCnt="5"/>
      <dgm:spPr/>
      <dgm:t>
        <a:bodyPr/>
        <a:lstStyle/>
        <a:p>
          <a:endParaRPr lang="en-US"/>
        </a:p>
      </dgm:t>
    </dgm:pt>
    <dgm:pt modelId="{FF5D2AE6-6BD1-40FD-BEBE-41A3912F065F}" type="pres">
      <dgm:prSet presAssocID="{8509D9BB-10D1-4731-BA24-C10ED6CE66E9}" presName="node" presStyleLbl="node1" presStyleIdx="3" presStyleCnt="5" custScaleX="147818" custRadScaleRad="107241" custRadScaleInc="-6370">
        <dgm:presLayoutVars>
          <dgm:bulletEnabled val="1"/>
        </dgm:presLayoutVars>
      </dgm:prSet>
      <dgm:spPr/>
      <dgm:t>
        <a:bodyPr/>
        <a:lstStyle/>
        <a:p>
          <a:endParaRPr lang="en-US"/>
        </a:p>
      </dgm:t>
    </dgm:pt>
    <dgm:pt modelId="{EB8A51D7-E460-47FF-93CD-1B32B1B3CD80}" type="pres">
      <dgm:prSet presAssocID="{D04A35DE-AC81-4CBD-BD04-BB3CF08E22E7}" presName="Name9" presStyleLbl="parChTrans1D2" presStyleIdx="4" presStyleCnt="5"/>
      <dgm:spPr/>
      <dgm:t>
        <a:bodyPr/>
        <a:lstStyle/>
        <a:p>
          <a:endParaRPr lang="en-US"/>
        </a:p>
      </dgm:t>
    </dgm:pt>
    <dgm:pt modelId="{C69C792C-FEEB-4734-A5EC-C9D0580EB4E2}" type="pres">
      <dgm:prSet presAssocID="{D04A35DE-AC81-4CBD-BD04-BB3CF08E22E7}" presName="connTx" presStyleLbl="parChTrans1D2" presStyleIdx="4" presStyleCnt="5"/>
      <dgm:spPr/>
      <dgm:t>
        <a:bodyPr/>
        <a:lstStyle/>
        <a:p>
          <a:endParaRPr lang="en-US"/>
        </a:p>
      </dgm:t>
    </dgm:pt>
    <dgm:pt modelId="{68AB4CE3-434E-4C48-9F70-7400F70243C7}" type="pres">
      <dgm:prSet presAssocID="{34C2BBB0-BCA0-429D-BA59-2971A7C2CDB9}" presName="node" presStyleLbl="node1" presStyleIdx="4" presStyleCnt="5" custScaleX="134353" custScaleY="125179" custRadScaleRad="140174" custRadScaleInc="1197">
        <dgm:presLayoutVars>
          <dgm:bulletEnabled val="1"/>
        </dgm:presLayoutVars>
      </dgm:prSet>
      <dgm:spPr/>
      <dgm:t>
        <a:bodyPr/>
        <a:lstStyle/>
        <a:p>
          <a:endParaRPr lang="en-US"/>
        </a:p>
      </dgm:t>
    </dgm:pt>
  </dgm:ptLst>
  <dgm:cxnLst>
    <dgm:cxn modelId="{0D098A81-3245-4EEA-8098-3741D6919131}" srcId="{F5551B67-809D-4C2E-994E-EE7095DA03FF}" destId="{FC325DED-612A-4D8C-8E29-F6A6E84337D1}" srcOrd="2" destOrd="0" parTransId="{BCF6000E-D96E-494C-B08E-34FF303BF3DB}" sibTransId="{483E4203-BA87-4852-A94B-20C19B98C92F}"/>
    <dgm:cxn modelId="{B620A61C-22BD-477E-8602-5C70562B746A}" srcId="{45002DA1-D169-4682-9CA2-19668FA1FF54}" destId="{F5551B67-809D-4C2E-994E-EE7095DA03FF}" srcOrd="0" destOrd="0" parTransId="{D5156AB3-B585-4E26-833A-9794ED9E076A}" sibTransId="{7DDBEF05-D863-44D8-A45D-666382C2E2C6}"/>
    <dgm:cxn modelId="{3603F285-7FE1-4D6F-8657-16949AD6A1E7}" srcId="{F5551B67-809D-4C2E-994E-EE7095DA03FF}" destId="{8509D9BB-10D1-4731-BA24-C10ED6CE66E9}" srcOrd="3" destOrd="0" parTransId="{E93B4755-3772-4AFE-B09A-96C1509D9087}" sibTransId="{DD38D035-A1C1-4943-AB49-EDE37306F532}"/>
    <dgm:cxn modelId="{F9E050E5-B61C-43B2-B189-E29AEE3C0F7B}" type="presOf" srcId="{3C62F0C2-0B29-48D4-8922-46544E57A766}" destId="{3E7F9650-2F23-4D8E-AA8F-85DF7FDA3A6C}" srcOrd="1" destOrd="0" presId="urn:microsoft.com/office/officeart/2005/8/layout/radial1"/>
    <dgm:cxn modelId="{9FEDF6DB-1EB8-439C-89AE-8C1578BC3EA7}" type="presOf" srcId="{F5551B67-809D-4C2E-994E-EE7095DA03FF}" destId="{5AEC87AB-E2F6-4EFF-BAFE-41EF5CDB3366}" srcOrd="0" destOrd="0" presId="urn:microsoft.com/office/officeart/2005/8/layout/radial1"/>
    <dgm:cxn modelId="{301A12C1-2DFA-42DA-97B4-BB5E4DE48094}" type="presOf" srcId="{E42C1095-3DEC-4FDF-9CF5-A557F0E103BA}" destId="{D6629315-8566-4253-88A5-10835E037067}" srcOrd="0" destOrd="0" presId="urn:microsoft.com/office/officeart/2005/8/layout/radial1"/>
    <dgm:cxn modelId="{7687707B-65C2-42B1-BB5B-1EF34932FD2E}" type="presOf" srcId="{8509D9BB-10D1-4731-BA24-C10ED6CE66E9}" destId="{FF5D2AE6-6BD1-40FD-BEBE-41A3912F065F}" srcOrd="0" destOrd="0" presId="urn:microsoft.com/office/officeart/2005/8/layout/radial1"/>
    <dgm:cxn modelId="{493C99EA-FE0B-433D-B7A7-2000436053A0}" type="presOf" srcId="{D04A35DE-AC81-4CBD-BD04-BB3CF08E22E7}" destId="{C69C792C-FEEB-4734-A5EC-C9D0580EB4E2}" srcOrd="1" destOrd="0" presId="urn:microsoft.com/office/officeart/2005/8/layout/radial1"/>
    <dgm:cxn modelId="{932D13C0-9DD6-4045-8477-3AADEC34E0A0}" type="presOf" srcId="{3C62F0C2-0B29-48D4-8922-46544E57A766}" destId="{E5AB7787-15AD-4DE5-94F9-5A9D14562F92}" srcOrd="0" destOrd="0" presId="urn:microsoft.com/office/officeart/2005/8/layout/radial1"/>
    <dgm:cxn modelId="{8F03D547-70DF-4763-82F6-6FE25301524F}" type="presOf" srcId="{B321F22D-BCF0-47C3-AB71-8DCF7A63534D}" destId="{746E1680-AFD6-421D-9ECA-5802E07A067F}" srcOrd="1" destOrd="0" presId="urn:microsoft.com/office/officeart/2005/8/layout/radial1"/>
    <dgm:cxn modelId="{2F6A8062-AEEE-4D38-B595-6A4C1DFB21A6}" type="presOf" srcId="{FC325DED-612A-4D8C-8E29-F6A6E84337D1}" destId="{6F89E686-98DF-4AC7-B8CD-48B9A338D8FE}" srcOrd="0" destOrd="0" presId="urn:microsoft.com/office/officeart/2005/8/layout/radial1"/>
    <dgm:cxn modelId="{D783D93B-D1D3-4A6F-A032-512DC41C4B63}" type="presOf" srcId="{D04A35DE-AC81-4CBD-BD04-BB3CF08E22E7}" destId="{EB8A51D7-E460-47FF-93CD-1B32B1B3CD80}" srcOrd="0" destOrd="0" presId="urn:microsoft.com/office/officeart/2005/8/layout/radial1"/>
    <dgm:cxn modelId="{CB2EEE84-9253-45CE-8B18-29E0B8C84E6C}" type="presOf" srcId="{BCF6000E-D96E-494C-B08E-34FF303BF3DB}" destId="{A9604977-1EF9-4ECB-AA1E-F4DF0BF0C835}" srcOrd="1" destOrd="0" presId="urn:microsoft.com/office/officeart/2005/8/layout/radial1"/>
    <dgm:cxn modelId="{324C3B15-EF77-4816-A634-4598F83CEDE7}" type="presOf" srcId="{E93B4755-3772-4AFE-B09A-96C1509D9087}" destId="{8C57C85F-6865-4377-9B83-049753E4FEF7}" srcOrd="1" destOrd="0" presId="urn:microsoft.com/office/officeart/2005/8/layout/radial1"/>
    <dgm:cxn modelId="{DB19BF2A-4DBF-4094-A1A6-E91829E80679}" type="presOf" srcId="{BCF6000E-D96E-494C-B08E-34FF303BF3DB}" destId="{A2D96164-4CBE-48E9-A740-7C900401D5BA}" srcOrd="0" destOrd="0" presId="urn:microsoft.com/office/officeart/2005/8/layout/radial1"/>
    <dgm:cxn modelId="{158EC3BF-A1E0-414F-8C58-41A88758C448}" type="presOf" srcId="{34C2BBB0-BCA0-429D-BA59-2971A7C2CDB9}" destId="{68AB4CE3-434E-4C48-9F70-7400F70243C7}" srcOrd="0" destOrd="0" presId="urn:microsoft.com/office/officeart/2005/8/layout/radial1"/>
    <dgm:cxn modelId="{82FC324F-0413-4B94-8AD2-A434D5FFE1E3}" srcId="{F5551B67-809D-4C2E-994E-EE7095DA03FF}" destId="{3FF87195-9605-4FD5-9E37-D32A612C517D}" srcOrd="1" destOrd="0" parTransId="{B321F22D-BCF0-47C3-AB71-8DCF7A63534D}" sibTransId="{17415057-8ED2-48AA-8F71-3F878A545CE9}"/>
    <dgm:cxn modelId="{B64D4299-2BF3-4B1A-BDBD-2CB9A8B92EF2}" srcId="{F5551B67-809D-4C2E-994E-EE7095DA03FF}" destId="{E42C1095-3DEC-4FDF-9CF5-A557F0E103BA}" srcOrd="0" destOrd="0" parTransId="{3C62F0C2-0B29-48D4-8922-46544E57A766}" sibTransId="{EE2CBF90-DE94-4D18-B427-7A0CA3670777}"/>
    <dgm:cxn modelId="{CEDD454F-AF78-4F3C-96A0-A94D07F48258}" srcId="{F5551B67-809D-4C2E-994E-EE7095DA03FF}" destId="{34C2BBB0-BCA0-429D-BA59-2971A7C2CDB9}" srcOrd="4" destOrd="0" parTransId="{D04A35DE-AC81-4CBD-BD04-BB3CF08E22E7}" sibTransId="{72F52B22-54F7-470F-9611-EADA19633448}"/>
    <dgm:cxn modelId="{0B204609-4576-455C-8E77-8624F36C4C95}" type="presOf" srcId="{45002DA1-D169-4682-9CA2-19668FA1FF54}" destId="{48E7953A-AC01-488F-96EE-EAC10605E63A}" srcOrd="0" destOrd="0" presId="urn:microsoft.com/office/officeart/2005/8/layout/radial1"/>
    <dgm:cxn modelId="{2CF82DB0-1DC0-4A2C-B1A6-237EF156C935}" type="presOf" srcId="{E93B4755-3772-4AFE-B09A-96C1509D9087}" destId="{33BECDE1-7B11-449F-9F9B-0A305618F1FA}" srcOrd="0" destOrd="0" presId="urn:microsoft.com/office/officeart/2005/8/layout/radial1"/>
    <dgm:cxn modelId="{6188BDDC-A2FA-4C84-AE37-4FB4E0535659}" type="presOf" srcId="{3FF87195-9605-4FD5-9E37-D32A612C517D}" destId="{72035956-F53E-49CF-88C5-2A42D4F33575}" srcOrd="0" destOrd="0" presId="urn:microsoft.com/office/officeart/2005/8/layout/radial1"/>
    <dgm:cxn modelId="{D7E4EF24-D77F-466D-B53D-6A3B0FDD9FD8}" type="presOf" srcId="{B321F22D-BCF0-47C3-AB71-8DCF7A63534D}" destId="{48B4BDD1-8373-46B1-8175-259C4FCAE16E}" srcOrd="0" destOrd="0" presId="urn:microsoft.com/office/officeart/2005/8/layout/radial1"/>
    <dgm:cxn modelId="{A55A3608-3AB3-46C9-ADA7-DAB273E6A709}" type="presParOf" srcId="{48E7953A-AC01-488F-96EE-EAC10605E63A}" destId="{5AEC87AB-E2F6-4EFF-BAFE-41EF5CDB3366}" srcOrd="0" destOrd="0" presId="urn:microsoft.com/office/officeart/2005/8/layout/radial1"/>
    <dgm:cxn modelId="{10E4E2BC-E471-4621-A55C-C4FB776A5C30}" type="presParOf" srcId="{48E7953A-AC01-488F-96EE-EAC10605E63A}" destId="{E5AB7787-15AD-4DE5-94F9-5A9D14562F92}" srcOrd="1" destOrd="0" presId="urn:microsoft.com/office/officeart/2005/8/layout/radial1"/>
    <dgm:cxn modelId="{FBB4B4CE-D818-4460-8136-E53ABB2E603A}" type="presParOf" srcId="{E5AB7787-15AD-4DE5-94F9-5A9D14562F92}" destId="{3E7F9650-2F23-4D8E-AA8F-85DF7FDA3A6C}" srcOrd="0" destOrd="0" presId="urn:microsoft.com/office/officeart/2005/8/layout/radial1"/>
    <dgm:cxn modelId="{B782E846-10D2-440C-BAF2-BF5F079A7008}" type="presParOf" srcId="{48E7953A-AC01-488F-96EE-EAC10605E63A}" destId="{D6629315-8566-4253-88A5-10835E037067}" srcOrd="2" destOrd="0" presId="urn:microsoft.com/office/officeart/2005/8/layout/radial1"/>
    <dgm:cxn modelId="{B2F0BA11-C3D3-47C1-91BB-F752F6BB4E77}" type="presParOf" srcId="{48E7953A-AC01-488F-96EE-EAC10605E63A}" destId="{48B4BDD1-8373-46B1-8175-259C4FCAE16E}" srcOrd="3" destOrd="0" presId="urn:microsoft.com/office/officeart/2005/8/layout/radial1"/>
    <dgm:cxn modelId="{D27D5B9C-DE20-499A-AF15-3A6F201969B5}" type="presParOf" srcId="{48B4BDD1-8373-46B1-8175-259C4FCAE16E}" destId="{746E1680-AFD6-421D-9ECA-5802E07A067F}" srcOrd="0" destOrd="0" presId="urn:microsoft.com/office/officeart/2005/8/layout/radial1"/>
    <dgm:cxn modelId="{05013D86-97A7-483F-9EBC-3FF198082ADC}" type="presParOf" srcId="{48E7953A-AC01-488F-96EE-EAC10605E63A}" destId="{72035956-F53E-49CF-88C5-2A42D4F33575}" srcOrd="4" destOrd="0" presId="urn:microsoft.com/office/officeart/2005/8/layout/radial1"/>
    <dgm:cxn modelId="{2E2D17AB-AF9E-4C12-B50B-580FCE53717D}" type="presParOf" srcId="{48E7953A-AC01-488F-96EE-EAC10605E63A}" destId="{A2D96164-4CBE-48E9-A740-7C900401D5BA}" srcOrd="5" destOrd="0" presId="urn:microsoft.com/office/officeart/2005/8/layout/radial1"/>
    <dgm:cxn modelId="{AEB20959-7EE4-4E78-BA9F-1F462A1C7872}" type="presParOf" srcId="{A2D96164-4CBE-48E9-A740-7C900401D5BA}" destId="{A9604977-1EF9-4ECB-AA1E-F4DF0BF0C835}" srcOrd="0" destOrd="0" presId="urn:microsoft.com/office/officeart/2005/8/layout/radial1"/>
    <dgm:cxn modelId="{244F47C7-99DB-46F0-BD77-E3951DCE14F7}" type="presParOf" srcId="{48E7953A-AC01-488F-96EE-EAC10605E63A}" destId="{6F89E686-98DF-4AC7-B8CD-48B9A338D8FE}" srcOrd="6" destOrd="0" presId="urn:microsoft.com/office/officeart/2005/8/layout/radial1"/>
    <dgm:cxn modelId="{42346992-E7D5-4F25-AD4A-97AB9C933381}" type="presParOf" srcId="{48E7953A-AC01-488F-96EE-EAC10605E63A}" destId="{33BECDE1-7B11-449F-9F9B-0A305618F1FA}" srcOrd="7" destOrd="0" presId="urn:microsoft.com/office/officeart/2005/8/layout/radial1"/>
    <dgm:cxn modelId="{C0EC3F85-00FE-43A9-9EFA-E9D0F92993EA}" type="presParOf" srcId="{33BECDE1-7B11-449F-9F9B-0A305618F1FA}" destId="{8C57C85F-6865-4377-9B83-049753E4FEF7}" srcOrd="0" destOrd="0" presId="urn:microsoft.com/office/officeart/2005/8/layout/radial1"/>
    <dgm:cxn modelId="{E9AB0A6F-5310-45FD-8F1D-7270E9A44EB4}" type="presParOf" srcId="{48E7953A-AC01-488F-96EE-EAC10605E63A}" destId="{FF5D2AE6-6BD1-40FD-BEBE-41A3912F065F}" srcOrd="8" destOrd="0" presId="urn:microsoft.com/office/officeart/2005/8/layout/radial1"/>
    <dgm:cxn modelId="{B6B1E21E-E977-4303-99AB-615ACE46079A}" type="presParOf" srcId="{48E7953A-AC01-488F-96EE-EAC10605E63A}" destId="{EB8A51D7-E460-47FF-93CD-1B32B1B3CD80}" srcOrd="9" destOrd="0" presId="urn:microsoft.com/office/officeart/2005/8/layout/radial1"/>
    <dgm:cxn modelId="{BE29F7A1-8038-4D61-8C33-4B3F8DE85837}" type="presParOf" srcId="{EB8A51D7-E460-47FF-93CD-1B32B1B3CD80}" destId="{C69C792C-FEEB-4734-A5EC-C9D0580EB4E2}" srcOrd="0" destOrd="0" presId="urn:microsoft.com/office/officeart/2005/8/layout/radial1"/>
    <dgm:cxn modelId="{8AE99D08-BAB3-4CC5-94BE-0FD69D9631B4}" type="presParOf" srcId="{48E7953A-AC01-488F-96EE-EAC10605E63A}" destId="{68AB4CE3-434E-4C48-9F70-7400F70243C7}"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002DA1-D169-4682-9CA2-19668FA1FF54}"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en-US"/>
        </a:p>
      </dgm:t>
    </dgm:pt>
    <dgm:pt modelId="{F5551B67-809D-4C2E-994E-EE7095DA03FF}">
      <dgm:prSet phldrT="[Text]"/>
      <dgm:spPr>
        <a:solidFill>
          <a:schemeClr val="tx1"/>
        </a:solidFill>
        <a:ln w="76200">
          <a:solidFill>
            <a:schemeClr val="bg1"/>
          </a:solidFill>
        </a:ln>
      </dgm:spPr>
      <dgm:t>
        <a:bodyPr/>
        <a:lstStyle/>
        <a:p>
          <a:r>
            <a:rPr lang="bn-IN" b="1" dirty="0" smtClean="0">
              <a:solidFill>
                <a:schemeClr val="bg1"/>
              </a:solidFill>
              <a:latin typeface="NikoshBAN" pitchFamily="2" charset="0"/>
              <a:cs typeface="NikoshBAN" pitchFamily="2" charset="0"/>
            </a:rPr>
            <a:t>এন্টিভাইরাস</a:t>
          </a:r>
          <a:endParaRPr lang="en-US" b="1" dirty="0">
            <a:solidFill>
              <a:schemeClr val="bg1"/>
            </a:solidFill>
            <a:latin typeface="NikoshBAN" pitchFamily="2" charset="0"/>
            <a:cs typeface="NikoshBAN" pitchFamily="2" charset="0"/>
          </a:endParaRPr>
        </a:p>
      </dgm:t>
    </dgm:pt>
    <dgm:pt modelId="{D5156AB3-B585-4E26-833A-9794ED9E076A}" type="parTrans" cxnId="{B620A61C-22BD-477E-8602-5C70562B746A}">
      <dgm:prSet/>
      <dgm:spPr/>
      <dgm:t>
        <a:bodyPr/>
        <a:lstStyle/>
        <a:p>
          <a:endParaRPr lang="en-US"/>
        </a:p>
      </dgm:t>
    </dgm:pt>
    <dgm:pt modelId="{7DDBEF05-D863-44D8-A45D-666382C2E2C6}" type="sibTrans" cxnId="{B620A61C-22BD-477E-8602-5C70562B746A}">
      <dgm:prSet/>
      <dgm:spPr/>
      <dgm:t>
        <a:bodyPr/>
        <a:lstStyle/>
        <a:p>
          <a:endParaRPr lang="en-US"/>
        </a:p>
      </dgm:t>
    </dgm:pt>
    <dgm:pt modelId="{E42C1095-3DEC-4FDF-9CF5-A557F0E103BA}">
      <dgm:prSet phldrT="[Text]" custT="1"/>
      <dgm:spPr>
        <a:solidFill>
          <a:schemeClr val="bg1"/>
        </a:solidFill>
        <a:ln w="76200"/>
      </dgm:spPr>
      <dgm:t>
        <a:bodyPr/>
        <a:lstStyle/>
        <a:p>
          <a:r>
            <a:rPr lang="bn-IN" sz="4000" b="1" dirty="0" smtClean="0">
              <a:solidFill>
                <a:schemeClr val="tx1"/>
              </a:solidFill>
              <a:latin typeface="NikoshBAN" pitchFamily="2" charset="0"/>
              <a:cs typeface="NikoshBAN" pitchFamily="2" charset="0"/>
            </a:rPr>
            <a:t>নরটন</a:t>
          </a:r>
          <a:endParaRPr lang="en-US" sz="4000" b="1" dirty="0">
            <a:solidFill>
              <a:schemeClr val="tx1"/>
            </a:solidFill>
            <a:latin typeface="NikoshBAN" pitchFamily="2" charset="0"/>
            <a:cs typeface="NikoshBAN" pitchFamily="2" charset="0"/>
          </a:endParaRPr>
        </a:p>
      </dgm:t>
    </dgm:pt>
    <dgm:pt modelId="{3C62F0C2-0B29-48D4-8922-46544E57A766}" type="parTrans" cxnId="{B64D4299-2BF3-4B1A-BDBD-2CB9A8B92EF2}">
      <dgm:prSet/>
      <dgm:spPr/>
      <dgm:t>
        <a:bodyPr/>
        <a:lstStyle/>
        <a:p>
          <a:endParaRPr lang="en-US"/>
        </a:p>
      </dgm:t>
    </dgm:pt>
    <dgm:pt modelId="{EE2CBF90-DE94-4D18-B427-7A0CA3670777}" type="sibTrans" cxnId="{B64D4299-2BF3-4B1A-BDBD-2CB9A8B92EF2}">
      <dgm:prSet/>
      <dgm:spPr/>
      <dgm:t>
        <a:bodyPr/>
        <a:lstStyle/>
        <a:p>
          <a:endParaRPr lang="en-US"/>
        </a:p>
      </dgm:t>
    </dgm:pt>
    <dgm:pt modelId="{3FF87195-9605-4FD5-9E37-D32A612C517D}">
      <dgm:prSet phldrT="[Text]" custT="1"/>
      <dgm:spPr>
        <a:solidFill>
          <a:schemeClr val="bg1"/>
        </a:solidFill>
        <a:ln w="76200"/>
      </dgm:spPr>
      <dgm:t>
        <a:bodyPr/>
        <a:lstStyle/>
        <a:p>
          <a:r>
            <a:rPr lang="bn-IN" sz="4400" b="1" dirty="0" smtClean="0">
              <a:solidFill>
                <a:schemeClr val="tx1"/>
              </a:solidFill>
              <a:latin typeface="NikoshBAN" pitchFamily="2" charset="0"/>
              <a:cs typeface="NikoshBAN" pitchFamily="2" charset="0"/>
            </a:rPr>
            <a:t>অ্যাভাস্টা</a:t>
          </a:r>
          <a:endParaRPr lang="en-US" sz="4400" b="1" dirty="0">
            <a:solidFill>
              <a:schemeClr val="tx1"/>
            </a:solidFill>
            <a:latin typeface="NikoshBAN" pitchFamily="2" charset="0"/>
            <a:cs typeface="NikoshBAN" pitchFamily="2" charset="0"/>
          </a:endParaRPr>
        </a:p>
      </dgm:t>
    </dgm:pt>
    <dgm:pt modelId="{B321F22D-BCF0-47C3-AB71-8DCF7A63534D}" type="parTrans" cxnId="{82FC324F-0413-4B94-8AD2-A434D5FFE1E3}">
      <dgm:prSet/>
      <dgm:spPr/>
      <dgm:t>
        <a:bodyPr/>
        <a:lstStyle/>
        <a:p>
          <a:endParaRPr lang="en-US"/>
        </a:p>
      </dgm:t>
    </dgm:pt>
    <dgm:pt modelId="{17415057-8ED2-48AA-8F71-3F878A545CE9}" type="sibTrans" cxnId="{82FC324F-0413-4B94-8AD2-A434D5FFE1E3}">
      <dgm:prSet/>
      <dgm:spPr/>
      <dgm:t>
        <a:bodyPr/>
        <a:lstStyle/>
        <a:p>
          <a:endParaRPr lang="en-US"/>
        </a:p>
      </dgm:t>
    </dgm:pt>
    <dgm:pt modelId="{FC325DED-612A-4D8C-8E29-F6A6E84337D1}">
      <dgm:prSet phldrT="[Text]"/>
      <dgm:spPr>
        <a:solidFill>
          <a:schemeClr val="bg1"/>
        </a:solidFill>
        <a:ln w="76200"/>
      </dgm:spPr>
      <dgm:t>
        <a:bodyPr/>
        <a:lstStyle/>
        <a:p>
          <a:r>
            <a:rPr lang="bn-IN" b="1" dirty="0" smtClean="0">
              <a:solidFill>
                <a:schemeClr val="tx1"/>
              </a:solidFill>
              <a:latin typeface="NikoshBAN" pitchFamily="2" charset="0"/>
              <a:cs typeface="NikoshBAN" pitchFamily="2" charset="0"/>
            </a:rPr>
            <a:t>প্যান্ডা</a:t>
          </a:r>
          <a:endParaRPr lang="en-US" b="1" dirty="0">
            <a:solidFill>
              <a:schemeClr val="tx1"/>
            </a:solidFill>
            <a:latin typeface="NikoshBAN" pitchFamily="2" charset="0"/>
            <a:cs typeface="NikoshBAN" pitchFamily="2" charset="0"/>
          </a:endParaRPr>
        </a:p>
      </dgm:t>
    </dgm:pt>
    <dgm:pt modelId="{BCF6000E-D96E-494C-B08E-34FF303BF3DB}" type="parTrans" cxnId="{0D098A81-3245-4EEA-8098-3741D6919131}">
      <dgm:prSet/>
      <dgm:spPr/>
      <dgm:t>
        <a:bodyPr/>
        <a:lstStyle/>
        <a:p>
          <a:endParaRPr lang="en-US"/>
        </a:p>
      </dgm:t>
    </dgm:pt>
    <dgm:pt modelId="{483E4203-BA87-4852-A94B-20C19B98C92F}" type="sibTrans" cxnId="{0D098A81-3245-4EEA-8098-3741D6919131}">
      <dgm:prSet/>
      <dgm:spPr/>
      <dgm:t>
        <a:bodyPr/>
        <a:lstStyle/>
        <a:p>
          <a:endParaRPr lang="en-US"/>
        </a:p>
      </dgm:t>
    </dgm:pt>
    <dgm:pt modelId="{8509D9BB-10D1-4731-BA24-C10ED6CE66E9}">
      <dgm:prSet phldrT="[Text]"/>
      <dgm:spPr>
        <a:solidFill>
          <a:schemeClr val="bg1"/>
        </a:solidFill>
        <a:ln w="76200"/>
      </dgm:spPr>
      <dgm:t>
        <a:bodyPr/>
        <a:lstStyle/>
        <a:p>
          <a:r>
            <a:rPr lang="bn-IN" b="1" dirty="0" smtClean="0">
              <a:solidFill>
                <a:schemeClr val="tx1"/>
              </a:solidFill>
              <a:latin typeface="NikoshBAN" pitchFamily="2" charset="0"/>
              <a:cs typeface="NikoshBAN" pitchFamily="2" charset="0"/>
            </a:rPr>
            <a:t>কাসপারেস্কি</a:t>
          </a:r>
          <a:endParaRPr lang="en-US" b="1" dirty="0">
            <a:solidFill>
              <a:schemeClr val="tx1"/>
            </a:solidFill>
            <a:latin typeface="NikoshBAN" pitchFamily="2" charset="0"/>
            <a:cs typeface="NikoshBAN" pitchFamily="2" charset="0"/>
          </a:endParaRPr>
        </a:p>
      </dgm:t>
    </dgm:pt>
    <dgm:pt modelId="{E93B4755-3772-4AFE-B09A-96C1509D9087}" type="parTrans" cxnId="{3603F285-7FE1-4D6F-8657-16949AD6A1E7}">
      <dgm:prSet/>
      <dgm:spPr/>
      <dgm:t>
        <a:bodyPr/>
        <a:lstStyle/>
        <a:p>
          <a:endParaRPr lang="en-US"/>
        </a:p>
      </dgm:t>
    </dgm:pt>
    <dgm:pt modelId="{DD38D035-A1C1-4943-AB49-EDE37306F532}" type="sibTrans" cxnId="{3603F285-7FE1-4D6F-8657-16949AD6A1E7}">
      <dgm:prSet/>
      <dgm:spPr/>
      <dgm:t>
        <a:bodyPr/>
        <a:lstStyle/>
        <a:p>
          <a:endParaRPr lang="en-US"/>
        </a:p>
      </dgm:t>
    </dgm:pt>
    <dgm:pt modelId="{34C2BBB0-BCA0-429D-BA59-2971A7C2CDB9}">
      <dgm:prSet custT="1"/>
      <dgm:spPr>
        <a:solidFill>
          <a:schemeClr val="bg1"/>
        </a:solidFill>
        <a:ln w="76200"/>
      </dgm:spPr>
      <dgm:t>
        <a:bodyPr/>
        <a:lstStyle/>
        <a:p>
          <a:r>
            <a:rPr lang="bn-IN" sz="2800" b="1" dirty="0" smtClean="0">
              <a:solidFill>
                <a:schemeClr val="tx1"/>
              </a:solidFill>
              <a:latin typeface="NikoshBAN" pitchFamily="2" charset="0"/>
              <a:cs typeface="NikoshBAN" pitchFamily="2" charset="0"/>
            </a:rPr>
            <a:t>মাইক্রোসফট সিকিউরিটি এসেন</a:t>
          </a:r>
          <a:r>
            <a:rPr lang="bn-IN" sz="3600" b="1" dirty="0" smtClean="0">
              <a:solidFill>
                <a:schemeClr val="tx1"/>
              </a:solidFill>
              <a:latin typeface="NikoshBAN" pitchFamily="2" charset="0"/>
              <a:cs typeface="NikoshBAN" pitchFamily="2" charset="0"/>
            </a:rPr>
            <a:t>সিয়াল</a:t>
          </a:r>
          <a:endParaRPr lang="en-US" sz="3600" b="1" dirty="0">
            <a:solidFill>
              <a:schemeClr val="tx1"/>
            </a:solidFill>
            <a:latin typeface="NikoshBAN" pitchFamily="2" charset="0"/>
            <a:cs typeface="NikoshBAN" pitchFamily="2" charset="0"/>
          </a:endParaRPr>
        </a:p>
      </dgm:t>
    </dgm:pt>
    <dgm:pt modelId="{D04A35DE-AC81-4CBD-BD04-BB3CF08E22E7}" type="parTrans" cxnId="{CEDD454F-AF78-4F3C-96A0-A94D07F48258}">
      <dgm:prSet/>
      <dgm:spPr/>
      <dgm:t>
        <a:bodyPr/>
        <a:lstStyle/>
        <a:p>
          <a:endParaRPr lang="en-US"/>
        </a:p>
      </dgm:t>
    </dgm:pt>
    <dgm:pt modelId="{72F52B22-54F7-470F-9611-EADA19633448}" type="sibTrans" cxnId="{CEDD454F-AF78-4F3C-96A0-A94D07F48258}">
      <dgm:prSet/>
      <dgm:spPr/>
      <dgm:t>
        <a:bodyPr/>
        <a:lstStyle/>
        <a:p>
          <a:endParaRPr lang="en-US"/>
        </a:p>
      </dgm:t>
    </dgm:pt>
    <dgm:pt modelId="{48E7953A-AC01-488F-96EE-EAC10605E63A}" type="pres">
      <dgm:prSet presAssocID="{45002DA1-D169-4682-9CA2-19668FA1FF54}" presName="cycle" presStyleCnt="0">
        <dgm:presLayoutVars>
          <dgm:chMax val="1"/>
          <dgm:dir/>
          <dgm:animLvl val="ctr"/>
          <dgm:resizeHandles val="exact"/>
        </dgm:presLayoutVars>
      </dgm:prSet>
      <dgm:spPr/>
      <dgm:t>
        <a:bodyPr/>
        <a:lstStyle/>
        <a:p>
          <a:endParaRPr lang="en-US"/>
        </a:p>
      </dgm:t>
    </dgm:pt>
    <dgm:pt modelId="{5AEC87AB-E2F6-4EFF-BAFE-41EF5CDB3366}" type="pres">
      <dgm:prSet presAssocID="{F5551B67-809D-4C2E-994E-EE7095DA03FF}" presName="centerShape" presStyleLbl="node0" presStyleIdx="0" presStyleCnt="1" custScaleX="127366" custScaleY="108925"/>
      <dgm:spPr/>
      <dgm:t>
        <a:bodyPr/>
        <a:lstStyle/>
        <a:p>
          <a:endParaRPr lang="en-US"/>
        </a:p>
      </dgm:t>
    </dgm:pt>
    <dgm:pt modelId="{E5AB7787-15AD-4DE5-94F9-5A9D14562F92}" type="pres">
      <dgm:prSet presAssocID="{3C62F0C2-0B29-48D4-8922-46544E57A766}" presName="Name9" presStyleLbl="parChTrans1D2" presStyleIdx="0" presStyleCnt="5"/>
      <dgm:spPr/>
      <dgm:t>
        <a:bodyPr/>
        <a:lstStyle/>
        <a:p>
          <a:endParaRPr lang="en-US"/>
        </a:p>
      </dgm:t>
    </dgm:pt>
    <dgm:pt modelId="{3E7F9650-2F23-4D8E-AA8F-85DF7FDA3A6C}" type="pres">
      <dgm:prSet presAssocID="{3C62F0C2-0B29-48D4-8922-46544E57A766}" presName="connTx" presStyleLbl="parChTrans1D2" presStyleIdx="0" presStyleCnt="5"/>
      <dgm:spPr/>
      <dgm:t>
        <a:bodyPr/>
        <a:lstStyle/>
        <a:p>
          <a:endParaRPr lang="en-US"/>
        </a:p>
      </dgm:t>
    </dgm:pt>
    <dgm:pt modelId="{D6629315-8566-4253-88A5-10835E037067}" type="pres">
      <dgm:prSet presAssocID="{E42C1095-3DEC-4FDF-9CF5-A557F0E103BA}" presName="node" presStyleLbl="node1" presStyleIdx="0" presStyleCnt="5" custScaleX="132020">
        <dgm:presLayoutVars>
          <dgm:bulletEnabled val="1"/>
        </dgm:presLayoutVars>
      </dgm:prSet>
      <dgm:spPr/>
      <dgm:t>
        <a:bodyPr/>
        <a:lstStyle/>
        <a:p>
          <a:endParaRPr lang="en-US"/>
        </a:p>
      </dgm:t>
    </dgm:pt>
    <dgm:pt modelId="{48B4BDD1-8373-46B1-8175-259C4FCAE16E}" type="pres">
      <dgm:prSet presAssocID="{B321F22D-BCF0-47C3-AB71-8DCF7A63534D}" presName="Name9" presStyleLbl="parChTrans1D2" presStyleIdx="1" presStyleCnt="5"/>
      <dgm:spPr/>
      <dgm:t>
        <a:bodyPr/>
        <a:lstStyle/>
        <a:p>
          <a:endParaRPr lang="en-US"/>
        </a:p>
      </dgm:t>
    </dgm:pt>
    <dgm:pt modelId="{746E1680-AFD6-421D-9ECA-5802E07A067F}" type="pres">
      <dgm:prSet presAssocID="{B321F22D-BCF0-47C3-AB71-8DCF7A63534D}" presName="connTx" presStyleLbl="parChTrans1D2" presStyleIdx="1" presStyleCnt="5"/>
      <dgm:spPr/>
      <dgm:t>
        <a:bodyPr/>
        <a:lstStyle/>
        <a:p>
          <a:endParaRPr lang="en-US"/>
        </a:p>
      </dgm:t>
    </dgm:pt>
    <dgm:pt modelId="{72035956-F53E-49CF-88C5-2A42D4F33575}" type="pres">
      <dgm:prSet presAssocID="{3FF87195-9605-4FD5-9E37-D32A612C517D}" presName="node" presStyleLbl="node1" presStyleIdx="1" presStyleCnt="5" custScaleX="152049" custRadScaleRad="138160" custRadScaleInc="25496">
        <dgm:presLayoutVars>
          <dgm:bulletEnabled val="1"/>
        </dgm:presLayoutVars>
      </dgm:prSet>
      <dgm:spPr/>
      <dgm:t>
        <a:bodyPr/>
        <a:lstStyle/>
        <a:p>
          <a:endParaRPr lang="en-US"/>
        </a:p>
      </dgm:t>
    </dgm:pt>
    <dgm:pt modelId="{A2D96164-4CBE-48E9-A740-7C900401D5BA}" type="pres">
      <dgm:prSet presAssocID="{BCF6000E-D96E-494C-B08E-34FF303BF3DB}" presName="Name9" presStyleLbl="parChTrans1D2" presStyleIdx="2" presStyleCnt="5"/>
      <dgm:spPr/>
      <dgm:t>
        <a:bodyPr/>
        <a:lstStyle/>
        <a:p>
          <a:endParaRPr lang="en-US"/>
        </a:p>
      </dgm:t>
    </dgm:pt>
    <dgm:pt modelId="{A9604977-1EF9-4ECB-AA1E-F4DF0BF0C835}" type="pres">
      <dgm:prSet presAssocID="{BCF6000E-D96E-494C-B08E-34FF303BF3DB}" presName="connTx" presStyleLbl="parChTrans1D2" presStyleIdx="2" presStyleCnt="5"/>
      <dgm:spPr/>
      <dgm:t>
        <a:bodyPr/>
        <a:lstStyle/>
        <a:p>
          <a:endParaRPr lang="en-US"/>
        </a:p>
      </dgm:t>
    </dgm:pt>
    <dgm:pt modelId="{6F89E686-98DF-4AC7-B8CD-48B9A338D8FE}" type="pres">
      <dgm:prSet presAssocID="{FC325DED-612A-4D8C-8E29-F6A6E84337D1}" presName="node" presStyleLbl="node1" presStyleIdx="2" presStyleCnt="5" custScaleX="147396" custRadScaleRad="135014" custRadScaleInc="-46237">
        <dgm:presLayoutVars>
          <dgm:bulletEnabled val="1"/>
        </dgm:presLayoutVars>
      </dgm:prSet>
      <dgm:spPr/>
      <dgm:t>
        <a:bodyPr/>
        <a:lstStyle/>
        <a:p>
          <a:endParaRPr lang="en-US"/>
        </a:p>
      </dgm:t>
    </dgm:pt>
    <dgm:pt modelId="{33BECDE1-7B11-449F-9F9B-0A305618F1FA}" type="pres">
      <dgm:prSet presAssocID="{E93B4755-3772-4AFE-B09A-96C1509D9087}" presName="Name9" presStyleLbl="parChTrans1D2" presStyleIdx="3" presStyleCnt="5"/>
      <dgm:spPr/>
      <dgm:t>
        <a:bodyPr/>
        <a:lstStyle/>
        <a:p>
          <a:endParaRPr lang="en-US"/>
        </a:p>
      </dgm:t>
    </dgm:pt>
    <dgm:pt modelId="{8C57C85F-6865-4377-9B83-049753E4FEF7}" type="pres">
      <dgm:prSet presAssocID="{E93B4755-3772-4AFE-B09A-96C1509D9087}" presName="connTx" presStyleLbl="parChTrans1D2" presStyleIdx="3" presStyleCnt="5"/>
      <dgm:spPr/>
      <dgm:t>
        <a:bodyPr/>
        <a:lstStyle/>
        <a:p>
          <a:endParaRPr lang="en-US"/>
        </a:p>
      </dgm:t>
    </dgm:pt>
    <dgm:pt modelId="{FF5D2AE6-6BD1-40FD-BEBE-41A3912F065F}" type="pres">
      <dgm:prSet presAssocID="{8509D9BB-10D1-4731-BA24-C10ED6CE66E9}" presName="node" presStyleLbl="node1" presStyleIdx="3" presStyleCnt="5" custScaleX="147818" custRadScaleRad="125165" custRadScaleInc="36442">
        <dgm:presLayoutVars>
          <dgm:bulletEnabled val="1"/>
        </dgm:presLayoutVars>
      </dgm:prSet>
      <dgm:spPr/>
      <dgm:t>
        <a:bodyPr/>
        <a:lstStyle/>
        <a:p>
          <a:endParaRPr lang="en-US"/>
        </a:p>
      </dgm:t>
    </dgm:pt>
    <dgm:pt modelId="{EB8A51D7-E460-47FF-93CD-1B32B1B3CD80}" type="pres">
      <dgm:prSet presAssocID="{D04A35DE-AC81-4CBD-BD04-BB3CF08E22E7}" presName="Name9" presStyleLbl="parChTrans1D2" presStyleIdx="4" presStyleCnt="5"/>
      <dgm:spPr/>
      <dgm:t>
        <a:bodyPr/>
        <a:lstStyle/>
        <a:p>
          <a:endParaRPr lang="en-US"/>
        </a:p>
      </dgm:t>
    </dgm:pt>
    <dgm:pt modelId="{C69C792C-FEEB-4734-A5EC-C9D0580EB4E2}" type="pres">
      <dgm:prSet presAssocID="{D04A35DE-AC81-4CBD-BD04-BB3CF08E22E7}" presName="connTx" presStyleLbl="parChTrans1D2" presStyleIdx="4" presStyleCnt="5"/>
      <dgm:spPr/>
      <dgm:t>
        <a:bodyPr/>
        <a:lstStyle/>
        <a:p>
          <a:endParaRPr lang="en-US"/>
        </a:p>
      </dgm:t>
    </dgm:pt>
    <dgm:pt modelId="{68AB4CE3-434E-4C48-9F70-7400F70243C7}" type="pres">
      <dgm:prSet presAssocID="{34C2BBB0-BCA0-429D-BA59-2971A7C2CDB9}" presName="node" presStyleLbl="node1" presStyleIdx="4" presStyleCnt="5" custScaleX="145190" custScaleY="129337" custRadScaleRad="140174" custRadScaleInc="1197">
        <dgm:presLayoutVars>
          <dgm:bulletEnabled val="1"/>
        </dgm:presLayoutVars>
      </dgm:prSet>
      <dgm:spPr/>
      <dgm:t>
        <a:bodyPr/>
        <a:lstStyle/>
        <a:p>
          <a:endParaRPr lang="en-US"/>
        </a:p>
      </dgm:t>
    </dgm:pt>
  </dgm:ptLst>
  <dgm:cxnLst>
    <dgm:cxn modelId="{B64D4299-2BF3-4B1A-BDBD-2CB9A8B92EF2}" srcId="{F5551B67-809D-4C2E-994E-EE7095DA03FF}" destId="{E42C1095-3DEC-4FDF-9CF5-A557F0E103BA}" srcOrd="0" destOrd="0" parTransId="{3C62F0C2-0B29-48D4-8922-46544E57A766}" sibTransId="{EE2CBF90-DE94-4D18-B427-7A0CA3670777}"/>
    <dgm:cxn modelId="{82FC324F-0413-4B94-8AD2-A434D5FFE1E3}" srcId="{F5551B67-809D-4C2E-994E-EE7095DA03FF}" destId="{3FF87195-9605-4FD5-9E37-D32A612C517D}" srcOrd="1" destOrd="0" parTransId="{B321F22D-BCF0-47C3-AB71-8DCF7A63534D}" sibTransId="{17415057-8ED2-48AA-8F71-3F878A545CE9}"/>
    <dgm:cxn modelId="{CEDD454F-AF78-4F3C-96A0-A94D07F48258}" srcId="{F5551B67-809D-4C2E-994E-EE7095DA03FF}" destId="{34C2BBB0-BCA0-429D-BA59-2971A7C2CDB9}" srcOrd="4" destOrd="0" parTransId="{D04A35DE-AC81-4CBD-BD04-BB3CF08E22E7}" sibTransId="{72F52B22-54F7-470F-9611-EADA19633448}"/>
    <dgm:cxn modelId="{14C8A941-AD0D-44CE-96FF-6DDB0430E5D6}" type="presOf" srcId="{B321F22D-BCF0-47C3-AB71-8DCF7A63534D}" destId="{48B4BDD1-8373-46B1-8175-259C4FCAE16E}" srcOrd="0" destOrd="0" presId="urn:microsoft.com/office/officeart/2005/8/layout/radial1"/>
    <dgm:cxn modelId="{18E4A7AD-4268-4DF2-B4B8-C62C107DC11B}" type="presOf" srcId="{45002DA1-D169-4682-9CA2-19668FA1FF54}" destId="{48E7953A-AC01-488F-96EE-EAC10605E63A}" srcOrd="0" destOrd="0" presId="urn:microsoft.com/office/officeart/2005/8/layout/radial1"/>
    <dgm:cxn modelId="{3603F285-7FE1-4D6F-8657-16949AD6A1E7}" srcId="{F5551B67-809D-4C2E-994E-EE7095DA03FF}" destId="{8509D9BB-10D1-4731-BA24-C10ED6CE66E9}" srcOrd="3" destOrd="0" parTransId="{E93B4755-3772-4AFE-B09A-96C1509D9087}" sibTransId="{DD38D035-A1C1-4943-AB49-EDE37306F532}"/>
    <dgm:cxn modelId="{2B59E030-DA68-4C1F-81B0-9882CAACDFC5}" type="presOf" srcId="{FC325DED-612A-4D8C-8E29-F6A6E84337D1}" destId="{6F89E686-98DF-4AC7-B8CD-48B9A338D8FE}" srcOrd="0" destOrd="0" presId="urn:microsoft.com/office/officeart/2005/8/layout/radial1"/>
    <dgm:cxn modelId="{E75CF424-B95D-4D0A-B479-613D0BE50779}" type="presOf" srcId="{34C2BBB0-BCA0-429D-BA59-2971A7C2CDB9}" destId="{68AB4CE3-434E-4C48-9F70-7400F70243C7}" srcOrd="0" destOrd="0" presId="urn:microsoft.com/office/officeart/2005/8/layout/radial1"/>
    <dgm:cxn modelId="{91FCD0DD-8381-4544-8F44-D7666CD9FA25}" type="presOf" srcId="{D04A35DE-AC81-4CBD-BD04-BB3CF08E22E7}" destId="{EB8A51D7-E460-47FF-93CD-1B32B1B3CD80}" srcOrd="0" destOrd="0" presId="urn:microsoft.com/office/officeart/2005/8/layout/radial1"/>
    <dgm:cxn modelId="{3E9AB1D6-33A7-4F53-9F0C-E095A93BC70D}" type="presOf" srcId="{8509D9BB-10D1-4731-BA24-C10ED6CE66E9}" destId="{FF5D2AE6-6BD1-40FD-BEBE-41A3912F065F}" srcOrd="0" destOrd="0" presId="urn:microsoft.com/office/officeart/2005/8/layout/radial1"/>
    <dgm:cxn modelId="{3AFAC9B3-B0C5-4910-9555-C5DAC412351F}" type="presOf" srcId="{F5551B67-809D-4C2E-994E-EE7095DA03FF}" destId="{5AEC87AB-E2F6-4EFF-BAFE-41EF5CDB3366}" srcOrd="0" destOrd="0" presId="urn:microsoft.com/office/officeart/2005/8/layout/radial1"/>
    <dgm:cxn modelId="{F088BD34-FD0E-43D3-99AD-2B4F21B3E165}" type="presOf" srcId="{3FF87195-9605-4FD5-9E37-D32A612C517D}" destId="{72035956-F53E-49CF-88C5-2A42D4F33575}" srcOrd="0" destOrd="0" presId="urn:microsoft.com/office/officeart/2005/8/layout/radial1"/>
    <dgm:cxn modelId="{07CBFD21-E33A-4F11-A9E9-279AB68CCB1F}" type="presOf" srcId="{E93B4755-3772-4AFE-B09A-96C1509D9087}" destId="{33BECDE1-7B11-449F-9F9B-0A305618F1FA}" srcOrd="0" destOrd="0" presId="urn:microsoft.com/office/officeart/2005/8/layout/radial1"/>
    <dgm:cxn modelId="{63D6BBD8-AAD9-4CE5-8678-0468AB8935C4}" type="presOf" srcId="{B321F22D-BCF0-47C3-AB71-8DCF7A63534D}" destId="{746E1680-AFD6-421D-9ECA-5802E07A067F}" srcOrd="1" destOrd="0" presId="urn:microsoft.com/office/officeart/2005/8/layout/radial1"/>
    <dgm:cxn modelId="{37BAF47E-F6FD-408B-B9DB-3CAE66CF7AAA}" type="presOf" srcId="{BCF6000E-D96E-494C-B08E-34FF303BF3DB}" destId="{A2D96164-4CBE-48E9-A740-7C900401D5BA}" srcOrd="0" destOrd="0" presId="urn:microsoft.com/office/officeart/2005/8/layout/radial1"/>
    <dgm:cxn modelId="{2841FE28-996E-4EFB-86FE-CF913B94A98A}" type="presOf" srcId="{BCF6000E-D96E-494C-B08E-34FF303BF3DB}" destId="{A9604977-1EF9-4ECB-AA1E-F4DF0BF0C835}" srcOrd="1" destOrd="0" presId="urn:microsoft.com/office/officeart/2005/8/layout/radial1"/>
    <dgm:cxn modelId="{818E586E-4B76-454C-B85C-28A1D8893333}" type="presOf" srcId="{3C62F0C2-0B29-48D4-8922-46544E57A766}" destId="{E5AB7787-15AD-4DE5-94F9-5A9D14562F92}" srcOrd="0" destOrd="0" presId="urn:microsoft.com/office/officeart/2005/8/layout/radial1"/>
    <dgm:cxn modelId="{932ECB31-0979-4429-A2D7-5D3859E5D3BD}" type="presOf" srcId="{3C62F0C2-0B29-48D4-8922-46544E57A766}" destId="{3E7F9650-2F23-4D8E-AA8F-85DF7FDA3A6C}" srcOrd="1" destOrd="0" presId="urn:microsoft.com/office/officeart/2005/8/layout/radial1"/>
    <dgm:cxn modelId="{C3A90944-1875-4E56-881F-B3CFE1616862}" type="presOf" srcId="{E42C1095-3DEC-4FDF-9CF5-A557F0E103BA}" destId="{D6629315-8566-4253-88A5-10835E037067}" srcOrd="0" destOrd="0" presId="urn:microsoft.com/office/officeart/2005/8/layout/radial1"/>
    <dgm:cxn modelId="{B620A61C-22BD-477E-8602-5C70562B746A}" srcId="{45002DA1-D169-4682-9CA2-19668FA1FF54}" destId="{F5551B67-809D-4C2E-994E-EE7095DA03FF}" srcOrd="0" destOrd="0" parTransId="{D5156AB3-B585-4E26-833A-9794ED9E076A}" sibTransId="{7DDBEF05-D863-44D8-A45D-666382C2E2C6}"/>
    <dgm:cxn modelId="{0D098A81-3245-4EEA-8098-3741D6919131}" srcId="{F5551B67-809D-4C2E-994E-EE7095DA03FF}" destId="{FC325DED-612A-4D8C-8E29-F6A6E84337D1}" srcOrd="2" destOrd="0" parTransId="{BCF6000E-D96E-494C-B08E-34FF303BF3DB}" sibTransId="{483E4203-BA87-4852-A94B-20C19B98C92F}"/>
    <dgm:cxn modelId="{81A70DAE-421D-4725-9FD1-4AFEB12DA354}" type="presOf" srcId="{E93B4755-3772-4AFE-B09A-96C1509D9087}" destId="{8C57C85F-6865-4377-9B83-049753E4FEF7}" srcOrd="1" destOrd="0" presId="urn:microsoft.com/office/officeart/2005/8/layout/radial1"/>
    <dgm:cxn modelId="{16E2622C-AA39-4718-922B-F2615E2C5502}" type="presOf" srcId="{D04A35DE-AC81-4CBD-BD04-BB3CF08E22E7}" destId="{C69C792C-FEEB-4734-A5EC-C9D0580EB4E2}" srcOrd="1" destOrd="0" presId="urn:microsoft.com/office/officeart/2005/8/layout/radial1"/>
    <dgm:cxn modelId="{7638B5D2-AC0D-4F8F-98C1-8F6CFA061181}" type="presParOf" srcId="{48E7953A-AC01-488F-96EE-EAC10605E63A}" destId="{5AEC87AB-E2F6-4EFF-BAFE-41EF5CDB3366}" srcOrd="0" destOrd="0" presId="urn:microsoft.com/office/officeart/2005/8/layout/radial1"/>
    <dgm:cxn modelId="{26EB4907-84E8-4BBB-BB7D-DDD71A78B950}" type="presParOf" srcId="{48E7953A-AC01-488F-96EE-EAC10605E63A}" destId="{E5AB7787-15AD-4DE5-94F9-5A9D14562F92}" srcOrd="1" destOrd="0" presId="urn:microsoft.com/office/officeart/2005/8/layout/radial1"/>
    <dgm:cxn modelId="{B2237A62-57AF-437A-8DDD-048730200408}" type="presParOf" srcId="{E5AB7787-15AD-4DE5-94F9-5A9D14562F92}" destId="{3E7F9650-2F23-4D8E-AA8F-85DF7FDA3A6C}" srcOrd="0" destOrd="0" presId="urn:microsoft.com/office/officeart/2005/8/layout/radial1"/>
    <dgm:cxn modelId="{218B8304-FE71-4B43-9F69-F0F02E38CB19}" type="presParOf" srcId="{48E7953A-AC01-488F-96EE-EAC10605E63A}" destId="{D6629315-8566-4253-88A5-10835E037067}" srcOrd="2" destOrd="0" presId="urn:microsoft.com/office/officeart/2005/8/layout/radial1"/>
    <dgm:cxn modelId="{541E70E1-D8D0-49BA-A75F-05C21998F144}" type="presParOf" srcId="{48E7953A-AC01-488F-96EE-EAC10605E63A}" destId="{48B4BDD1-8373-46B1-8175-259C4FCAE16E}" srcOrd="3" destOrd="0" presId="urn:microsoft.com/office/officeart/2005/8/layout/radial1"/>
    <dgm:cxn modelId="{6262039D-3F41-4934-B44F-A90808667B8B}" type="presParOf" srcId="{48B4BDD1-8373-46B1-8175-259C4FCAE16E}" destId="{746E1680-AFD6-421D-9ECA-5802E07A067F}" srcOrd="0" destOrd="0" presId="urn:microsoft.com/office/officeart/2005/8/layout/radial1"/>
    <dgm:cxn modelId="{6F0B7E30-DFF6-4387-AC98-2EEDA0A76700}" type="presParOf" srcId="{48E7953A-AC01-488F-96EE-EAC10605E63A}" destId="{72035956-F53E-49CF-88C5-2A42D4F33575}" srcOrd="4" destOrd="0" presId="urn:microsoft.com/office/officeart/2005/8/layout/radial1"/>
    <dgm:cxn modelId="{7F88401B-3CCF-4DFC-9B94-FFAF53E6E319}" type="presParOf" srcId="{48E7953A-AC01-488F-96EE-EAC10605E63A}" destId="{A2D96164-4CBE-48E9-A740-7C900401D5BA}" srcOrd="5" destOrd="0" presId="urn:microsoft.com/office/officeart/2005/8/layout/radial1"/>
    <dgm:cxn modelId="{BA2119E5-7A26-4F24-82FE-E14659CDD296}" type="presParOf" srcId="{A2D96164-4CBE-48E9-A740-7C900401D5BA}" destId="{A9604977-1EF9-4ECB-AA1E-F4DF0BF0C835}" srcOrd="0" destOrd="0" presId="urn:microsoft.com/office/officeart/2005/8/layout/radial1"/>
    <dgm:cxn modelId="{DCBD0B11-8758-41E0-9CAB-A4CA877AC262}" type="presParOf" srcId="{48E7953A-AC01-488F-96EE-EAC10605E63A}" destId="{6F89E686-98DF-4AC7-B8CD-48B9A338D8FE}" srcOrd="6" destOrd="0" presId="urn:microsoft.com/office/officeart/2005/8/layout/radial1"/>
    <dgm:cxn modelId="{CB772A48-9A6E-4CF0-BD60-51E792A75AF5}" type="presParOf" srcId="{48E7953A-AC01-488F-96EE-EAC10605E63A}" destId="{33BECDE1-7B11-449F-9F9B-0A305618F1FA}" srcOrd="7" destOrd="0" presId="urn:microsoft.com/office/officeart/2005/8/layout/radial1"/>
    <dgm:cxn modelId="{75048834-72A3-4DBC-9275-B58E76ECFAD0}" type="presParOf" srcId="{33BECDE1-7B11-449F-9F9B-0A305618F1FA}" destId="{8C57C85F-6865-4377-9B83-049753E4FEF7}" srcOrd="0" destOrd="0" presId="urn:microsoft.com/office/officeart/2005/8/layout/radial1"/>
    <dgm:cxn modelId="{AA953838-9FA8-4262-9486-DAB21AAA50BE}" type="presParOf" srcId="{48E7953A-AC01-488F-96EE-EAC10605E63A}" destId="{FF5D2AE6-6BD1-40FD-BEBE-41A3912F065F}" srcOrd="8" destOrd="0" presId="urn:microsoft.com/office/officeart/2005/8/layout/radial1"/>
    <dgm:cxn modelId="{F9C82A33-30CE-467C-A1D2-E63114C9D28B}" type="presParOf" srcId="{48E7953A-AC01-488F-96EE-EAC10605E63A}" destId="{EB8A51D7-E460-47FF-93CD-1B32B1B3CD80}" srcOrd="9" destOrd="0" presId="urn:microsoft.com/office/officeart/2005/8/layout/radial1"/>
    <dgm:cxn modelId="{06A6AA17-D1B0-40FF-B17A-985E953072A4}" type="presParOf" srcId="{EB8A51D7-E460-47FF-93CD-1B32B1B3CD80}" destId="{C69C792C-FEEB-4734-A5EC-C9D0580EB4E2}" srcOrd="0" destOrd="0" presId="urn:microsoft.com/office/officeart/2005/8/layout/radial1"/>
    <dgm:cxn modelId="{57AC6B6F-EEFA-4F0C-B424-5F3FD7A591CB}" type="presParOf" srcId="{48E7953A-AC01-488F-96EE-EAC10605E63A}" destId="{68AB4CE3-434E-4C48-9F70-7400F70243C7}"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C87AB-E2F6-4EFF-BAFE-41EF5CDB3366}">
      <dsp:nvSpPr>
        <dsp:cNvPr id="0" name=""/>
        <dsp:cNvSpPr/>
      </dsp:nvSpPr>
      <dsp:spPr>
        <a:xfrm>
          <a:off x="3207248" y="1893438"/>
          <a:ext cx="1898152" cy="1623323"/>
        </a:xfrm>
        <a:prstGeom prst="ellipse">
          <a:avLst/>
        </a:prstGeom>
        <a:solidFill>
          <a:schemeClr val="tx1"/>
        </a:solidFill>
        <a:ln w="762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bn-BD" sz="4200" b="1" kern="1200" dirty="0" smtClean="0">
              <a:solidFill>
                <a:schemeClr val="bg1"/>
              </a:solidFill>
              <a:latin typeface="NikoshBAN" pitchFamily="2" charset="0"/>
              <a:cs typeface="NikoshBAN" pitchFamily="2" charset="0"/>
            </a:rPr>
            <a:t>ভাইরাস</a:t>
          </a:r>
          <a:endParaRPr lang="en-US" sz="4200" b="1" kern="1200" dirty="0">
            <a:solidFill>
              <a:schemeClr val="bg1"/>
            </a:solidFill>
            <a:latin typeface="NikoshBAN" pitchFamily="2" charset="0"/>
            <a:cs typeface="NikoshBAN" pitchFamily="2" charset="0"/>
          </a:endParaRPr>
        </a:p>
      </dsp:txBody>
      <dsp:txXfrm>
        <a:off x="3485226" y="2131168"/>
        <a:ext cx="1342196" cy="1147863"/>
      </dsp:txXfrm>
    </dsp:sp>
    <dsp:sp modelId="{E5AB7787-15AD-4DE5-94F9-5A9D14562F92}">
      <dsp:nvSpPr>
        <dsp:cNvPr id="0" name=""/>
        <dsp:cNvSpPr/>
      </dsp:nvSpPr>
      <dsp:spPr>
        <a:xfrm rot="16200000">
          <a:off x="3965046" y="1686158"/>
          <a:ext cx="382556" cy="32003"/>
        </a:xfrm>
        <a:custGeom>
          <a:avLst/>
          <a:gdLst/>
          <a:ahLst/>
          <a:cxnLst/>
          <a:rect l="0" t="0" r="0" b="0"/>
          <a:pathLst>
            <a:path>
              <a:moveTo>
                <a:pt x="0" y="16001"/>
              </a:moveTo>
              <a:lnTo>
                <a:pt x="382556" y="1600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6760" y="1692596"/>
        <a:ext cx="19127" cy="19127"/>
      </dsp:txXfrm>
    </dsp:sp>
    <dsp:sp modelId="{D6629315-8566-4253-88A5-10835E037067}">
      <dsp:nvSpPr>
        <dsp:cNvPr id="0" name=""/>
        <dsp:cNvSpPr/>
      </dsp:nvSpPr>
      <dsp:spPr>
        <a:xfrm>
          <a:off x="3172568" y="20568"/>
          <a:ext cx="1967511" cy="1490313"/>
        </a:xfrm>
        <a:prstGeom prst="ellipse">
          <a:avLst/>
        </a:prstGeom>
        <a:solidFill>
          <a:schemeClr val="bg1"/>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bn-BD" sz="4000" b="1" kern="1200" dirty="0" smtClean="0">
              <a:solidFill>
                <a:schemeClr val="tx1"/>
              </a:solidFill>
              <a:latin typeface="NikoshBAN" pitchFamily="2" charset="0"/>
              <a:cs typeface="NikoshBAN" pitchFamily="2" charset="0"/>
            </a:rPr>
            <a:t>ভিয়েনা</a:t>
          </a:r>
          <a:endParaRPr lang="en-US" sz="4000" b="1" kern="1200" dirty="0">
            <a:solidFill>
              <a:schemeClr val="tx1"/>
            </a:solidFill>
            <a:latin typeface="NikoshBAN" pitchFamily="2" charset="0"/>
            <a:cs typeface="NikoshBAN" pitchFamily="2" charset="0"/>
          </a:endParaRPr>
        </a:p>
      </dsp:txBody>
      <dsp:txXfrm>
        <a:off x="3460703" y="238819"/>
        <a:ext cx="1391241" cy="1053811"/>
      </dsp:txXfrm>
    </dsp:sp>
    <dsp:sp modelId="{48B4BDD1-8373-46B1-8175-259C4FCAE16E}">
      <dsp:nvSpPr>
        <dsp:cNvPr id="0" name=""/>
        <dsp:cNvSpPr/>
      </dsp:nvSpPr>
      <dsp:spPr>
        <a:xfrm rot="20251152">
          <a:off x="4996453" y="2264180"/>
          <a:ext cx="373372" cy="32003"/>
        </a:xfrm>
        <a:custGeom>
          <a:avLst/>
          <a:gdLst/>
          <a:ahLst/>
          <a:cxnLst/>
          <a:rect l="0" t="0" r="0" b="0"/>
          <a:pathLst>
            <a:path>
              <a:moveTo>
                <a:pt x="0" y="16001"/>
              </a:moveTo>
              <a:lnTo>
                <a:pt x="373372" y="1600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73805" y="2270847"/>
        <a:ext cx="18668" cy="18668"/>
      </dsp:txXfrm>
    </dsp:sp>
    <dsp:sp modelId="{72035956-F53E-49CF-88C5-2A42D4F33575}">
      <dsp:nvSpPr>
        <dsp:cNvPr id="0" name=""/>
        <dsp:cNvSpPr/>
      </dsp:nvSpPr>
      <dsp:spPr>
        <a:xfrm>
          <a:off x="5181602" y="1066801"/>
          <a:ext cx="2266006" cy="1490313"/>
        </a:xfrm>
        <a:prstGeom prst="ellipse">
          <a:avLst/>
        </a:prstGeom>
        <a:solidFill>
          <a:schemeClr val="bg1"/>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bn-BD" sz="4400" b="1" kern="1200" dirty="0" smtClean="0">
              <a:solidFill>
                <a:schemeClr val="tx1"/>
              </a:solidFill>
              <a:latin typeface="NikoshBAN" pitchFamily="2" charset="0"/>
              <a:cs typeface="NikoshBAN" pitchFamily="2" charset="0"/>
            </a:rPr>
            <a:t>নিমডা</a:t>
          </a:r>
          <a:endParaRPr lang="en-US" sz="4400" b="1" kern="1200" dirty="0">
            <a:solidFill>
              <a:schemeClr val="tx1"/>
            </a:solidFill>
            <a:latin typeface="NikoshBAN" pitchFamily="2" charset="0"/>
            <a:cs typeface="NikoshBAN" pitchFamily="2" charset="0"/>
          </a:endParaRPr>
        </a:p>
      </dsp:txBody>
      <dsp:txXfrm>
        <a:off x="5513451" y="1285052"/>
        <a:ext cx="1602308" cy="1053811"/>
      </dsp:txXfrm>
    </dsp:sp>
    <dsp:sp modelId="{A2D96164-4CBE-48E9-A740-7C900401D5BA}">
      <dsp:nvSpPr>
        <dsp:cNvPr id="0" name=""/>
        <dsp:cNvSpPr/>
      </dsp:nvSpPr>
      <dsp:spPr>
        <a:xfrm rot="1523520">
          <a:off x="4973244" y="3140286"/>
          <a:ext cx="267246" cy="32003"/>
        </a:xfrm>
        <a:custGeom>
          <a:avLst/>
          <a:gdLst/>
          <a:ahLst/>
          <a:cxnLst/>
          <a:rect l="0" t="0" r="0" b="0"/>
          <a:pathLst>
            <a:path>
              <a:moveTo>
                <a:pt x="0" y="16001"/>
              </a:moveTo>
              <a:lnTo>
                <a:pt x="267246" y="1600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00186" y="3149607"/>
        <a:ext cx="13362" cy="13362"/>
      </dsp:txXfrm>
    </dsp:sp>
    <dsp:sp modelId="{6F89E686-98DF-4AC7-B8CD-48B9A338D8FE}">
      <dsp:nvSpPr>
        <dsp:cNvPr id="0" name=""/>
        <dsp:cNvSpPr/>
      </dsp:nvSpPr>
      <dsp:spPr>
        <a:xfrm>
          <a:off x="5029192" y="2895600"/>
          <a:ext cx="2196661" cy="1490313"/>
        </a:xfrm>
        <a:prstGeom prst="ellipse">
          <a:avLst/>
        </a:prstGeom>
        <a:solidFill>
          <a:schemeClr val="bg1"/>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b="1" kern="1200" dirty="0" smtClean="0">
              <a:solidFill>
                <a:schemeClr val="tx1"/>
              </a:solidFill>
              <a:latin typeface="NikoshBAN" pitchFamily="2" charset="0"/>
              <a:cs typeface="NikoshBAN" pitchFamily="2" charset="0"/>
            </a:rPr>
            <a:t>পিংপং</a:t>
          </a:r>
          <a:endParaRPr lang="en-US" sz="3600" b="1" kern="1200" dirty="0">
            <a:solidFill>
              <a:schemeClr val="tx1"/>
            </a:solidFill>
            <a:latin typeface="NikoshBAN" pitchFamily="2" charset="0"/>
            <a:cs typeface="NikoshBAN" pitchFamily="2" charset="0"/>
          </a:endParaRPr>
        </a:p>
      </dsp:txBody>
      <dsp:txXfrm>
        <a:off x="5350886" y="3113851"/>
        <a:ext cx="1553273" cy="1053811"/>
      </dsp:txXfrm>
    </dsp:sp>
    <dsp:sp modelId="{33BECDE1-7B11-449F-9F9B-0A305618F1FA}">
      <dsp:nvSpPr>
        <dsp:cNvPr id="0" name=""/>
        <dsp:cNvSpPr/>
      </dsp:nvSpPr>
      <dsp:spPr>
        <a:xfrm rot="5278401">
          <a:off x="3990194" y="3702243"/>
          <a:ext cx="403962" cy="32003"/>
        </a:xfrm>
        <a:custGeom>
          <a:avLst/>
          <a:gdLst/>
          <a:ahLst/>
          <a:cxnLst/>
          <a:rect l="0" t="0" r="0" b="0"/>
          <a:pathLst>
            <a:path>
              <a:moveTo>
                <a:pt x="0" y="16001"/>
              </a:moveTo>
              <a:lnTo>
                <a:pt x="403962" y="1600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82076" y="3708146"/>
        <a:ext cx="20198" cy="20198"/>
      </dsp:txXfrm>
    </dsp:sp>
    <dsp:sp modelId="{FF5D2AE6-6BD1-40FD-BEBE-41A3912F065F}">
      <dsp:nvSpPr>
        <dsp:cNvPr id="0" name=""/>
        <dsp:cNvSpPr/>
      </dsp:nvSpPr>
      <dsp:spPr>
        <a:xfrm>
          <a:off x="3124203" y="3919886"/>
          <a:ext cx="2202951" cy="1490313"/>
        </a:xfrm>
        <a:prstGeom prst="ellipse">
          <a:avLst/>
        </a:prstGeom>
        <a:solidFill>
          <a:schemeClr val="bg1"/>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b="1" kern="1200" dirty="0" smtClean="0">
              <a:solidFill>
                <a:schemeClr val="tx1"/>
              </a:solidFill>
              <a:latin typeface="NikoshBAN" pitchFamily="2" charset="0"/>
              <a:cs typeface="NikoshBAN" pitchFamily="2" charset="0"/>
            </a:rPr>
            <a:t>মাইকেল এঞ্জেলো</a:t>
          </a:r>
          <a:endParaRPr lang="en-US" sz="3600" b="1" kern="1200" dirty="0">
            <a:solidFill>
              <a:schemeClr val="tx1"/>
            </a:solidFill>
            <a:latin typeface="NikoshBAN" pitchFamily="2" charset="0"/>
            <a:cs typeface="NikoshBAN" pitchFamily="2" charset="0"/>
          </a:endParaRPr>
        </a:p>
      </dsp:txBody>
      <dsp:txXfrm>
        <a:off x="3446818" y="4138137"/>
        <a:ext cx="1557721" cy="1053811"/>
      </dsp:txXfrm>
    </dsp:sp>
    <dsp:sp modelId="{6A3179D5-AD4C-4825-8635-CCA0094B3BAC}">
      <dsp:nvSpPr>
        <dsp:cNvPr id="0" name=""/>
        <dsp:cNvSpPr/>
      </dsp:nvSpPr>
      <dsp:spPr>
        <a:xfrm rot="9322056">
          <a:off x="3018015" y="3138530"/>
          <a:ext cx="316257" cy="32003"/>
        </a:xfrm>
        <a:custGeom>
          <a:avLst/>
          <a:gdLst/>
          <a:ahLst/>
          <a:cxnLst/>
          <a:rect l="0" t="0" r="0" b="0"/>
          <a:pathLst>
            <a:path>
              <a:moveTo>
                <a:pt x="0" y="16001"/>
              </a:moveTo>
              <a:lnTo>
                <a:pt x="316257" y="1600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68237" y="3146625"/>
        <a:ext cx="15812" cy="15812"/>
      </dsp:txXfrm>
    </dsp:sp>
    <dsp:sp modelId="{4EDBE173-280B-4B11-BCF5-A3679578504C}">
      <dsp:nvSpPr>
        <dsp:cNvPr id="0" name=""/>
        <dsp:cNvSpPr/>
      </dsp:nvSpPr>
      <dsp:spPr>
        <a:xfrm>
          <a:off x="1142997" y="2895596"/>
          <a:ext cx="2057958" cy="1438733"/>
        </a:xfrm>
        <a:prstGeom prst="ellipse">
          <a:avLst/>
        </a:prstGeom>
        <a:solidFill>
          <a:schemeClr val="bg1"/>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bn-BD" sz="4400" b="1" kern="1200" dirty="0" smtClean="0">
              <a:solidFill>
                <a:schemeClr val="tx1"/>
              </a:solidFill>
              <a:latin typeface="NikoshBAN" pitchFamily="2" charset="0"/>
              <a:cs typeface="NikoshBAN" pitchFamily="2" charset="0"/>
            </a:rPr>
            <a:t>ব্রেইন</a:t>
          </a:r>
          <a:endParaRPr lang="en-US" sz="4400" b="1" kern="1200" dirty="0">
            <a:solidFill>
              <a:schemeClr val="tx1"/>
            </a:solidFill>
            <a:latin typeface="NikoshBAN" pitchFamily="2" charset="0"/>
            <a:cs typeface="NikoshBAN" pitchFamily="2" charset="0"/>
          </a:endParaRPr>
        </a:p>
      </dsp:txBody>
      <dsp:txXfrm>
        <a:off x="1444378" y="3106294"/>
        <a:ext cx="1455196" cy="1017337"/>
      </dsp:txXfrm>
    </dsp:sp>
    <dsp:sp modelId="{EB8A51D7-E460-47FF-93CD-1B32B1B3CD80}">
      <dsp:nvSpPr>
        <dsp:cNvPr id="0" name=""/>
        <dsp:cNvSpPr/>
      </dsp:nvSpPr>
      <dsp:spPr>
        <a:xfrm rot="12677202">
          <a:off x="3184432" y="2163445"/>
          <a:ext cx="213785" cy="32003"/>
        </a:xfrm>
        <a:custGeom>
          <a:avLst/>
          <a:gdLst/>
          <a:ahLst/>
          <a:cxnLst/>
          <a:rect l="0" t="0" r="0" b="0"/>
          <a:pathLst>
            <a:path>
              <a:moveTo>
                <a:pt x="0" y="16001"/>
              </a:moveTo>
              <a:lnTo>
                <a:pt x="213785" y="1600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85980" y="2174102"/>
        <a:ext cx="10689" cy="10689"/>
      </dsp:txXfrm>
    </dsp:sp>
    <dsp:sp modelId="{68AB4CE3-434E-4C48-9F70-7400F70243C7}">
      <dsp:nvSpPr>
        <dsp:cNvPr id="0" name=""/>
        <dsp:cNvSpPr/>
      </dsp:nvSpPr>
      <dsp:spPr>
        <a:xfrm>
          <a:off x="1371598" y="990603"/>
          <a:ext cx="2127302" cy="1337228"/>
        </a:xfrm>
        <a:prstGeom prst="ellipse">
          <a:avLst/>
        </a:prstGeom>
        <a:solidFill>
          <a:schemeClr val="bg1"/>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b="1" kern="1200" dirty="0" smtClean="0">
              <a:solidFill>
                <a:schemeClr val="tx1"/>
              </a:solidFill>
              <a:latin typeface="NikoshBAN" pitchFamily="2" charset="0"/>
              <a:cs typeface="NikoshBAN" pitchFamily="2" charset="0"/>
            </a:rPr>
            <a:t>জেরুজালেম</a:t>
          </a:r>
          <a:endParaRPr lang="en-US" sz="3600" b="1" kern="1200" dirty="0">
            <a:solidFill>
              <a:schemeClr val="tx1"/>
            </a:solidFill>
            <a:latin typeface="NikoshBAN" pitchFamily="2" charset="0"/>
            <a:cs typeface="NikoshBAN" pitchFamily="2" charset="0"/>
          </a:endParaRPr>
        </a:p>
      </dsp:txBody>
      <dsp:txXfrm>
        <a:off x="1683134" y="1186436"/>
        <a:ext cx="1504230" cy="945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C87AB-E2F6-4EFF-BAFE-41EF5CDB3366}">
      <dsp:nvSpPr>
        <dsp:cNvPr id="0" name=""/>
        <dsp:cNvSpPr/>
      </dsp:nvSpPr>
      <dsp:spPr>
        <a:xfrm>
          <a:off x="3101318" y="2032616"/>
          <a:ext cx="2037798" cy="1742750"/>
        </a:xfrm>
        <a:prstGeom prst="ellipse">
          <a:avLst/>
        </a:prstGeom>
        <a:solidFill>
          <a:schemeClr val="tx1"/>
        </a:solidFill>
        <a:ln w="762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bn-BD" sz="4500" b="1" kern="1200" dirty="0" smtClean="0">
              <a:solidFill>
                <a:schemeClr val="bg1"/>
              </a:solidFill>
              <a:latin typeface="NikoshBAN" pitchFamily="2" charset="0"/>
              <a:cs typeface="NikoshBAN" pitchFamily="2" charset="0"/>
            </a:rPr>
            <a:t>ভাইরাস</a:t>
          </a:r>
          <a:endParaRPr lang="en-US" sz="4500" b="1" kern="1200" dirty="0">
            <a:solidFill>
              <a:schemeClr val="bg1"/>
            </a:solidFill>
            <a:latin typeface="NikoshBAN" pitchFamily="2" charset="0"/>
            <a:cs typeface="NikoshBAN" pitchFamily="2" charset="0"/>
          </a:endParaRPr>
        </a:p>
      </dsp:txBody>
      <dsp:txXfrm>
        <a:off x="3399747" y="2287836"/>
        <a:ext cx="1440940" cy="1232310"/>
      </dsp:txXfrm>
    </dsp:sp>
    <dsp:sp modelId="{E5AB7787-15AD-4DE5-94F9-5A9D14562F92}">
      <dsp:nvSpPr>
        <dsp:cNvPr id="0" name=""/>
        <dsp:cNvSpPr/>
      </dsp:nvSpPr>
      <dsp:spPr>
        <a:xfrm rot="16200000">
          <a:off x="3914480" y="1809700"/>
          <a:ext cx="411474" cy="34358"/>
        </a:xfrm>
        <a:custGeom>
          <a:avLst/>
          <a:gdLst/>
          <a:ahLst/>
          <a:cxnLst/>
          <a:rect l="0" t="0" r="0" b="0"/>
          <a:pathLst>
            <a:path>
              <a:moveTo>
                <a:pt x="0" y="17179"/>
              </a:moveTo>
              <a:lnTo>
                <a:pt x="411474" y="1717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9931" y="1816593"/>
        <a:ext cx="20573" cy="20573"/>
      </dsp:txXfrm>
    </dsp:sp>
    <dsp:sp modelId="{D6629315-8566-4253-88A5-10835E037067}">
      <dsp:nvSpPr>
        <dsp:cNvPr id="0" name=""/>
        <dsp:cNvSpPr/>
      </dsp:nvSpPr>
      <dsp:spPr>
        <a:xfrm>
          <a:off x="3064087" y="21188"/>
          <a:ext cx="2112260" cy="1599954"/>
        </a:xfrm>
        <a:prstGeom prst="ellipse">
          <a:avLst/>
        </a:prstGeom>
        <a:solidFill>
          <a:schemeClr val="bg1"/>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bn-IN" sz="4000" b="1" kern="1200" dirty="0" smtClean="0">
              <a:solidFill>
                <a:schemeClr val="tx1"/>
              </a:solidFill>
              <a:latin typeface="NikoshBAN" pitchFamily="2" charset="0"/>
              <a:cs typeface="NikoshBAN" pitchFamily="2" charset="0"/>
            </a:rPr>
            <a:t>ডার্ক এভেঞ্জার</a:t>
          </a:r>
          <a:endParaRPr lang="en-US" sz="4000" b="1" kern="1200" dirty="0">
            <a:solidFill>
              <a:schemeClr val="tx1"/>
            </a:solidFill>
            <a:latin typeface="NikoshBAN" pitchFamily="2" charset="0"/>
            <a:cs typeface="NikoshBAN" pitchFamily="2" charset="0"/>
          </a:endParaRPr>
        </a:p>
      </dsp:txBody>
      <dsp:txXfrm>
        <a:off x="3373420" y="255496"/>
        <a:ext cx="1493594" cy="1131338"/>
      </dsp:txXfrm>
    </dsp:sp>
    <dsp:sp modelId="{48B4BDD1-8373-46B1-8175-259C4FCAE16E}">
      <dsp:nvSpPr>
        <dsp:cNvPr id="0" name=""/>
        <dsp:cNvSpPr/>
      </dsp:nvSpPr>
      <dsp:spPr>
        <a:xfrm rot="21061382">
          <a:off x="5120349" y="2705377"/>
          <a:ext cx="296797" cy="34358"/>
        </a:xfrm>
        <a:custGeom>
          <a:avLst/>
          <a:gdLst/>
          <a:ahLst/>
          <a:cxnLst/>
          <a:rect l="0" t="0" r="0" b="0"/>
          <a:pathLst>
            <a:path>
              <a:moveTo>
                <a:pt x="0" y="17179"/>
              </a:moveTo>
              <a:lnTo>
                <a:pt x="296797" y="1717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61328" y="2715136"/>
        <a:ext cx="14839" cy="14839"/>
      </dsp:txXfrm>
    </dsp:sp>
    <dsp:sp modelId="{72035956-F53E-49CF-88C5-2A42D4F33575}">
      <dsp:nvSpPr>
        <dsp:cNvPr id="0" name=""/>
        <dsp:cNvSpPr/>
      </dsp:nvSpPr>
      <dsp:spPr>
        <a:xfrm>
          <a:off x="5381690" y="1712586"/>
          <a:ext cx="2432715" cy="1599954"/>
        </a:xfrm>
        <a:prstGeom prst="ellipse">
          <a:avLst/>
        </a:prstGeom>
        <a:solidFill>
          <a:schemeClr val="bg1"/>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bn-IN" sz="4400" b="1" kern="1200" dirty="0" smtClean="0">
              <a:solidFill>
                <a:schemeClr val="tx1"/>
              </a:solidFill>
              <a:latin typeface="NikoshBAN" pitchFamily="2" charset="0"/>
              <a:cs typeface="NikoshBAN" pitchFamily="2" charset="0"/>
            </a:rPr>
            <a:t>অ্যানাকুর্নিকোভা</a:t>
          </a:r>
          <a:endParaRPr lang="en-US" sz="4400" b="1" kern="1200" dirty="0">
            <a:solidFill>
              <a:schemeClr val="tx1"/>
            </a:solidFill>
            <a:latin typeface="NikoshBAN" pitchFamily="2" charset="0"/>
            <a:cs typeface="NikoshBAN" pitchFamily="2" charset="0"/>
          </a:endParaRPr>
        </a:p>
      </dsp:txBody>
      <dsp:txXfrm>
        <a:off x="5737953" y="1946894"/>
        <a:ext cx="1720189" cy="1131338"/>
      </dsp:txXfrm>
    </dsp:sp>
    <dsp:sp modelId="{A2D96164-4CBE-48E9-A740-7C900401D5BA}">
      <dsp:nvSpPr>
        <dsp:cNvPr id="0" name=""/>
        <dsp:cNvSpPr/>
      </dsp:nvSpPr>
      <dsp:spPr>
        <a:xfrm rot="2860752">
          <a:off x="4671536" y="3743388"/>
          <a:ext cx="457347" cy="34358"/>
        </a:xfrm>
        <a:custGeom>
          <a:avLst/>
          <a:gdLst/>
          <a:ahLst/>
          <a:cxnLst/>
          <a:rect l="0" t="0" r="0" b="0"/>
          <a:pathLst>
            <a:path>
              <a:moveTo>
                <a:pt x="0" y="17179"/>
              </a:moveTo>
              <a:lnTo>
                <a:pt x="457347" y="1717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88776" y="3749134"/>
        <a:ext cx="22867" cy="22867"/>
      </dsp:txXfrm>
    </dsp:sp>
    <dsp:sp modelId="{6F89E686-98DF-4AC7-B8CD-48B9A338D8FE}">
      <dsp:nvSpPr>
        <dsp:cNvPr id="0" name=""/>
        <dsp:cNvSpPr/>
      </dsp:nvSpPr>
      <dsp:spPr>
        <a:xfrm>
          <a:off x="4494766" y="3810245"/>
          <a:ext cx="2358269" cy="1599954"/>
        </a:xfrm>
        <a:prstGeom prst="ellipse">
          <a:avLst/>
        </a:prstGeom>
        <a:solidFill>
          <a:schemeClr val="bg1"/>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bn-IN" sz="3900" b="1" kern="1200" dirty="0" smtClean="0">
              <a:solidFill>
                <a:schemeClr val="tx1"/>
              </a:solidFill>
              <a:latin typeface="NikoshBAN" pitchFamily="2" charset="0"/>
              <a:cs typeface="NikoshBAN" pitchFamily="2" charset="0"/>
            </a:rPr>
            <a:t>কোড ওয়াম</a:t>
          </a:r>
          <a:endParaRPr lang="en-US" sz="3900" b="1" kern="1200" dirty="0">
            <a:solidFill>
              <a:schemeClr val="tx1"/>
            </a:solidFill>
            <a:latin typeface="NikoshBAN" pitchFamily="2" charset="0"/>
            <a:cs typeface="NikoshBAN" pitchFamily="2" charset="0"/>
          </a:endParaRPr>
        </a:p>
      </dsp:txBody>
      <dsp:txXfrm>
        <a:off x="4840126" y="4044553"/>
        <a:ext cx="1667549" cy="1131338"/>
      </dsp:txXfrm>
    </dsp:sp>
    <dsp:sp modelId="{33BECDE1-7B11-449F-9F9B-0A305618F1FA}">
      <dsp:nvSpPr>
        <dsp:cNvPr id="0" name=""/>
        <dsp:cNvSpPr/>
      </dsp:nvSpPr>
      <dsp:spPr>
        <a:xfrm rot="7559864">
          <a:off x="3339037" y="3751028"/>
          <a:ext cx="306686" cy="34358"/>
        </a:xfrm>
        <a:custGeom>
          <a:avLst/>
          <a:gdLst/>
          <a:ahLst/>
          <a:cxnLst/>
          <a:rect l="0" t="0" r="0" b="0"/>
          <a:pathLst>
            <a:path>
              <a:moveTo>
                <a:pt x="0" y="17179"/>
              </a:moveTo>
              <a:lnTo>
                <a:pt x="306686" y="1717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84714" y="3760540"/>
        <a:ext cx="15334" cy="15334"/>
      </dsp:txXfrm>
    </dsp:sp>
    <dsp:sp modelId="{FF5D2AE6-6BD1-40FD-BEBE-41A3912F065F}">
      <dsp:nvSpPr>
        <dsp:cNvPr id="0" name=""/>
        <dsp:cNvSpPr/>
      </dsp:nvSpPr>
      <dsp:spPr>
        <a:xfrm>
          <a:off x="1698161" y="3810245"/>
          <a:ext cx="2365020" cy="1599954"/>
        </a:xfrm>
        <a:prstGeom prst="ellipse">
          <a:avLst/>
        </a:prstGeom>
        <a:solidFill>
          <a:schemeClr val="bg1"/>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bn-IN" sz="3900" b="1" kern="1200" dirty="0" smtClean="0">
              <a:solidFill>
                <a:schemeClr val="tx1"/>
              </a:solidFill>
              <a:latin typeface="NikoshBAN" pitchFamily="2" charset="0"/>
              <a:cs typeface="NikoshBAN" pitchFamily="2" charset="0"/>
            </a:rPr>
            <a:t>ডাপরোশি ওয়াম </a:t>
          </a:r>
          <a:endParaRPr lang="en-US" sz="3900" b="1" kern="1200" dirty="0">
            <a:solidFill>
              <a:schemeClr val="tx1"/>
            </a:solidFill>
            <a:latin typeface="NikoshBAN" pitchFamily="2" charset="0"/>
            <a:cs typeface="NikoshBAN" pitchFamily="2" charset="0"/>
          </a:endParaRPr>
        </a:p>
      </dsp:txBody>
      <dsp:txXfrm>
        <a:off x="2044510" y="4044553"/>
        <a:ext cx="1672322" cy="1131338"/>
      </dsp:txXfrm>
    </dsp:sp>
    <dsp:sp modelId="{EB8A51D7-E460-47FF-93CD-1B32B1B3CD80}">
      <dsp:nvSpPr>
        <dsp:cNvPr id="0" name=""/>
        <dsp:cNvSpPr/>
      </dsp:nvSpPr>
      <dsp:spPr>
        <a:xfrm rot="11905855">
          <a:off x="2340545" y="2435721"/>
          <a:ext cx="852161" cy="34358"/>
        </a:xfrm>
        <a:custGeom>
          <a:avLst/>
          <a:gdLst/>
          <a:ahLst/>
          <a:cxnLst/>
          <a:rect l="0" t="0" r="0" b="0"/>
          <a:pathLst>
            <a:path>
              <a:moveTo>
                <a:pt x="0" y="17179"/>
              </a:moveTo>
              <a:lnTo>
                <a:pt x="852161" y="1717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45322" y="2431596"/>
        <a:ext cx="42608" cy="42608"/>
      </dsp:txXfrm>
    </dsp:sp>
    <dsp:sp modelId="{68AB4CE3-434E-4C48-9F70-7400F70243C7}">
      <dsp:nvSpPr>
        <dsp:cNvPr id="0" name=""/>
        <dsp:cNvSpPr/>
      </dsp:nvSpPr>
      <dsp:spPr>
        <a:xfrm>
          <a:off x="275601" y="979530"/>
          <a:ext cx="2149587" cy="2002807"/>
        </a:xfrm>
        <a:prstGeom prst="ellipse">
          <a:avLst/>
        </a:prstGeom>
        <a:solidFill>
          <a:schemeClr val="bg1"/>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IN" sz="3600" b="1" kern="1200" dirty="0" smtClean="0">
              <a:solidFill>
                <a:schemeClr val="tx1"/>
              </a:solidFill>
              <a:latin typeface="NikoshBAN" pitchFamily="2" charset="0"/>
              <a:cs typeface="NikoshBAN" pitchFamily="2" charset="0"/>
            </a:rPr>
            <a:t>সিআইএইস</a:t>
          </a:r>
          <a:endParaRPr lang="en-US" sz="3600" b="1" kern="1200" dirty="0">
            <a:solidFill>
              <a:schemeClr val="tx1"/>
            </a:solidFill>
            <a:latin typeface="NikoshBAN" pitchFamily="2" charset="0"/>
            <a:cs typeface="NikoshBAN" pitchFamily="2" charset="0"/>
          </a:endParaRPr>
        </a:p>
      </dsp:txBody>
      <dsp:txXfrm>
        <a:off x="590401" y="1272834"/>
        <a:ext cx="1519987" cy="1416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C87AB-E2F6-4EFF-BAFE-41EF5CDB3366}">
      <dsp:nvSpPr>
        <dsp:cNvPr id="0" name=""/>
        <dsp:cNvSpPr/>
      </dsp:nvSpPr>
      <dsp:spPr>
        <a:xfrm>
          <a:off x="3144665" y="2032616"/>
          <a:ext cx="2037798" cy="1742750"/>
        </a:xfrm>
        <a:prstGeom prst="ellipse">
          <a:avLst/>
        </a:prstGeom>
        <a:solidFill>
          <a:schemeClr val="tx1"/>
        </a:solidFill>
        <a:ln w="762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IN" sz="2800" b="1" kern="1200" dirty="0" smtClean="0">
              <a:solidFill>
                <a:schemeClr val="bg1"/>
              </a:solidFill>
              <a:latin typeface="NikoshBAN" pitchFamily="2" charset="0"/>
              <a:cs typeface="NikoshBAN" pitchFamily="2" charset="0"/>
            </a:rPr>
            <a:t>এন্টিভাইরাস</a:t>
          </a:r>
          <a:endParaRPr lang="en-US" sz="2800" b="1" kern="1200" dirty="0">
            <a:solidFill>
              <a:schemeClr val="bg1"/>
            </a:solidFill>
            <a:latin typeface="NikoshBAN" pitchFamily="2" charset="0"/>
            <a:cs typeface="NikoshBAN" pitchFamily="2" charset="0"/>
          </a:endParaRPr>
        </a:p>
      </dsp:txBody>
      <dsp:txXfrm>
        <a:off x="3443094" y="2287836"/>
        <a:ext cx="1440940" cy="1232310"/>
      </dsp:txXfrm>
    </dsp:sp>
    <dsp:sp modelId="{E5AB7787-15AD-4DE5-94F9-5A9D14562F92}">
      <dsp:nvSpPr>
        <dsp:cNvPr id="0" name=""/>
        <dsp:cNvSpPr/>
      </dsp:nvSpPr>
      <dsp:spPr>
        <a:xfrm rot="16200000">
          <a:off x="3957827" y="1809700"/>
          <a:ext cx="411474" cy="34358"/>
        </a:xfrm>
        <a:custGeom>
          <a:avLst/>
          <a:gdLst/>
          <a:ahLst/>
          <a:cxnLst/>
          <a:rect l="0" t="0" r="0" b="0"/>
          <a:pathLst>
            <a:path>
              <a:moveTo>
                <a:pt x="0" y="17179"/>
              </a:moveTo>
              <a:lnTo>
                <a:pt x="411474" y="1717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3277" y="1816593"/>
        <a:ext cx="20573" cy="20573"/>
      </dsp:txXfrm>
    </dsp:sp>
    <dsp:sp modelId="{D6629315-8566-4253-88A5-10835E037067}">
      <dsp:nvSpPr>
        <dsp:cNvPr id="0" name=""/>
        <dsp:cNvSpPr/>
      </dsp:nvSpPr>
      <dsp:spPr>
        <a:xfrm>
          <a:off x="3107434" y="21188"/>
          <a:ext cx="2112260" cy="1599954"/>
        </a:xfrm>
        <a:prstGeom prst="ellipse">
          <a:avLst/>
        </a:prstGeom>
        <a:solidFill>
          <a:schemeClr val="bg1"/>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bn-IN" sz="4000" b="1" kern="1200" dirty="0" smtClean="0">
              <a:solidFill>
                <a:schemeClr val="tx1"/>
              </a:solidFill>
              <a:latin typeface="NikoshBAN" pitchFamily="2" charset="0"/>
              <a:cs typeface="NikoshBAN" pitchFamily="2" charset="0"/>
            </a:rPr>
            <a:t>নরটন</a:t>
          </a:r>
          <a:endParaRPr lang="en-US" sz="4000" b="1" kern="1200" dirty="0">
            <a:solidFill>
              <a:schemeClr val="tx1"/>
            </a:solidFill>
            <a:latin typeface="NikoshBAN" pitchFamily="2" charset="0"/>
            <a:cs typeface="NikoshBAN" pitchFamily="2" charset="0"/>
          </a:endParaRPr>
        </a:p>
      </dsp:txBody>
      <dsp:txXfrm>
        <a:off x="3416767" y="255496"/>
        <a:ext cx="1493594" cy="1131338"/>
      </dsp:txXfrm>
    </dsp:sp>
    <dsp:sp modelId="{48B4BDD1-8373-46B1-8175-259C4FCAE16E}">
      <dsp:nvSpPr>
        <dsp:cNvPr id="0" name=""/>
        <dsp:cNvSpPr/>
      </dsp:nvSpPr>
      <dsp:spPr>
        <a:xfrm rot="21070714">
          <a:off x="5162157" y="2680232"/>
          <a:ext cx="665089" cy="34358"/>
        </a:xfrm>
        <a:custGeom>
          <a:avLst/>
          <a:gdLst/>
          <a:ahLst/>
          <a:cxnLst/>
          <a:rect l="0" t="0" r="0" b="0"/>
          <a:pathLst>
            <a:path>
              <a:moveTo>
                <a:pt x="0" y="17179"/>
              </a:moveTo>
              <a:lnTo>
                <a:pt x="665089" y="1717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78075" y="2680783"/>
        <a:ext cx="33254" cy="33254"/>
      </dsp:txXfrm>
    </dsp:sp>
    <dsp:sp modelId="{72035956-F53E-49CF-88C5-2A42D4F33575}">
      <dsp:nvSpPr>
        <dsp:cNvPr id="0" name=""/>
        <dsp:cNvSpPr/>
      </dsp:nvSpPr>
      <dsp:spPr>
        <a:xfrm>
          <a:off x="5790801" y="1662713"/>
          <a:ext cx="2432715" cy="1599954"/>
        </a:xfrm>
        <a:prstGeom prst="ellipse">
          <a:avLst/>
        </a:prstGeom>
        <a:solidFill>
          <a:schemeClr val="bg1"/>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bn-IN" sz="4400" b="1" kern="1200" dirty="0" smtClean="0">
              <a:solidFill>
                <a:schemeClr val="tx1"/>
              </a:solidFill>
              <a:latin typeface="NikoshBAN" pitchFamily="2" charset="0"/>
              <a:cs typeface="NikoshBAN" pitchFamily="2" charset="0"/>
            </a:rPr>
            <a:t>অ্যাভাস্টা</a:t>
          </a:r>
          <a:endParaRPr lang="en-US" sz="4400" b="1" kern="1200" dirty="0">
            <a:solidFill>
              <a:schemeClr val="tx1"/>
            </a:solidFill>
            <a:latin typeface="NikoshBAN" pitchFamily="2" charset="0"/>
            <a:cs typeface="NikoshBAN" pitchFamily="2" charset="0"/>
          </a:endParaRPr>
        </a:p>
      </dsp:txBody>
      <dsp:txXfrm>
        <a:off x="6147064" y="1897021"/>
        <a:ext cx="1720189" cy="1131338"/>
      </dsp:txXfrm>
    </dsp:sp>
    <dsp:sp modelId="{A2D96164-4CBE-48E9-A740-7C900401D5BA}">
      <dsp:nvSpPr>
        <dsp:cNvPr id="0" name=""/>
        <dsp:cNvSpPr/>
      </dsp:nvSpPr>
      <dsp:spPr>
        <a:xfrm rot="2241273">
          <a:off x="4834469" y="3731079"/>
          <a:ext cx="870334" cy="34358"/>
        </a:xfrm>
        <a:custGeom>
          <a:avLst/>
          <a:gdLst/>
          <a:ahLst/>
          <a:cxnLst/>
          <a:rect l="0" t="0" r="0" b="0"/>
          <a:pathLst>
            <a:path>
              <a:moveTo>
                <a:pt x="0" y="17179"/>
              </a:moveTo>
              <a:lnTo>
                <a:pt x="870334" y="1717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47878" y="3726500"/>
        <a:ext cx="43516" cy="43516"/>
      </dsp:txXfrm>
    </dsp:sp>
    <dsp:sp modelId="{6F89E686-98DF-4AC7-B8CD-48B9A338D8FE}">
      <dsp:nvSpPr>
        <dsp:cNvPr id="0" name=""/>
        <dsp:cNvSpPr/>
      </dsp:nvSpPr>
      <dsp:spPr>
        <a:xfrm>
          <a:off x="5219759" y="3810245"/>
          <a:ext cx="2358269" cy="1599954"/>
        </a:xfrm>
        <a:prstGeom prst="ellipse">
          <a:avLst/>
        </a:prstGeom>
        <a:solidFill>
          <a:schemeClr val="bg1"/>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bn-IN" sz="3400" b="1" kern="1200" dirty="0" smtClean="0">
              <a:solidFill>
                <a:schemeClr val="tx1"/>
              </a:solidFill>
              <a:latin typeface="NikoshBAN" pitchFamily="2" charset="0"/>
              <a:cs typeface="NikoshBAN" pitchFamily="2" charset="0"/>
            </a:rPr>
            <a:t>প্যান্ডা</a:t>
          </a:r>
          <a:endParaRPr lang="en-US" sz="3400" b="1" kern="1200" dirty="0">
            <a:solidFill>
              <a:schemeClr val="tx1"/>
            </a:solidFill>
            <a:latin typeface="NikoshBAN" pitchFamily="2" charset="0"/>
            <a:cs typeface="NikoshBAN" pitchFamily="2" charset="0"/>
          </a:endParaRPr>
        </a:p>
      </dsp:txBody>
      <dsp:txXfrm>
        <a:off x="5565119" y="4044553"/>
        <a:ext cx="1667549" cy="1131338"/>
      </dsp:txXfrm>
    </dsp:sp>
    <dsp:sp modelId="{33BECDE1-7B11-449F-9F9B-0A305618F1FA}">
      <dsp:nvSpPr>
        <dsp:cNvPr id="0" name=""/>
        <dsp:cNvSpPr/>
      </dsp:nvSpPr>
      <dsp:spPr>
        <a:xfrm rot="8347149">
          <a:off x="2835682" y="3734706"/>
          <a:ext cx="696772" cy="34358"/>
        </a:xfrm>
        <a:custGeom>
          <a:avLst/>
          <a:gdLst/>
          <a:ahLst/>
          <a:cxnLst/>
          <a:rect l="0" t="0" r="0" b="0"/>
          <a:pathLst>
            <a:path>
              <a:moveTo>
                <a:pt x="0" y="17179"/>
              </a:moveTo>
              <a:lnTo>
                <a:pt x="696772" y="1717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66649" y="3734466"/>
        <a:ext cx="34838" cy="34838"/>
      </dsp:txXfrm>
    </dsp:sp>
    <dsp:sp modelId="{FF5D2AE6-6BD1-40FD-BEBE-41A3912F065F}">
      <dsp:nvSpPr>
        <dsp:cNvPr id="0" name=""/>
        <dsp:cNvSpPr/>
      </dsp:nvSpPr>
      <dsp:spPr>
        <a:xfrm>
          <a:off x="1009997" y="3810245"/>
          <a:ext cx="2365020" cy="1599954"/>
        </a:xfrm>
        <a:prstGeom prst="ellipse">
          <a:avLst/>
        </a:prstGeom>
        <a:solidFill>
          <a:schemeClr val="bg1"/>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bn-IN" sz="3400" b="1" kern="1200" dirty="0" smtClean="0">
              <a:solidFill>
                <a:schemeClr val="tx1"/>
              </a:solidFill>
              <a:latin typeface="NikoshBAN" pitchFamily="2" charset="0"/>
              <a:cs typeface="NikoshBAN" pitchFamily="2" charset="0"/>
            </a:rPr>
            <a:t>কাসপারেস্কি</a:t>
          </a:r>
          <a:endParaRPr lang="en-US" sz="3400" b="1" kern="1200" dirty="0">
            <a:solidFill>
              <a:schemeClr val="tx1"/>
            </a:solidFill>
            <a:latin typeface="NikoshBAN" pitchFamily="2" charset="0"/>
            <a:cs typeface="NikoshBAN" pitchFamily="2" charset="0"/>
          </a:endParaRPr>
        </a:p>
      </dsp:txBody>
      <dsp:txXfrm>
        <a:off x="1356346" y="4044553"/>
        <a:ext cx="1672322" cy="1131338"/>
      </dsp:txXfrm>
    </dsp:sp>
    <dsp:sp modelId="{EB8A51D7-E460-47FF-93CD-1B32B1B3CD80}">
      <dsp:nvSpPr>
        <dsp:cNvPr id="0" name=""/>
        <dsp:cNvSpPr/>
      </dsp:nvSpPr>
      <dsp:spPr>
        <a:xfrm rot="11905855">
          <a:off x="2461791" y="2448360"/>
          <a:ext cx="772212" cy="34358"/>
        </a:xfrm>
        <a:custGeom>
          <a:avLst/>
          <a:gdLst/>
          <a:ahLst/>
          <a:cxnLst/>
          <a:rect l="0" t="0" r="0" b="0"/>
          <a:pathLst>
            <a:path>
              <a:moveTo>
                <a:pt x="0" y="17179"/>
              </a:moveTo>
              <a:lnTo>
                <a:pt x="772212" y="1717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28592" y="2446233"/>
        <a:ext cx="38610" cy="38610"/>
      </dsp:txXfrm>
    </dsp:sp>
    <dsp:sp modelId="{68AB4CE3-434E-4C48-9F70-7400F70243C7}">
      <dsp:nvSpPr>
        <dsp:cNvPr id="0" name=""/>
        <dsp:cNvSpPr/>
      </dsp:nvSpPr>
      <dsp:spPr>
        <a:xfrm>
          <a:off x="232254" y="946267"/>
          <a:ext cx="2322974" cy="2069333"/>
        </a:xfrm>
        <a:prstGeom prst="ellipse">
          <a:avLst/>
        </a:prstGeom>
        <a:solidFill>
          <a:schemeClr val="bg1"/>
        </a:solidFill>
        <a:ln w="762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IN" sz="2800" b="1" kern="1200" dirty="0" smtClean="0">
              <a:solidFill>
                <a:schemeClr val="tx1"/>
              </a:solidFill>
              <a:latin typeface="NikoshBAN" pitchFamily="2" charset="0"/>
              <a:cs typeface="NikoshBAN" pitchFamily="2" charset="0"/>
            </a:rPr>
            <a:t>মাইক্রোসফট সিকিউরিটি এসেন</a:t>
          </a:r>
          <a:r>
            <a:rPr lang="bn-IN" sz="3600" b="1" kern="1200" dirty="0" smtClean="0">
              <a:solidFill>
                <a:schemeClr val="tx1"/>
              </a:solidFill>
              <a:latin typeface="NikoshBAN" pitchFamily="2" charset="0"/>
              <a:cs typeface="NikoshBAN" pitchFamily="2" charset="0"/>
            </a:rPr>
            <a:t>সিয়াল</a:t>
          </a:r>
          <a:endParaRPr lang="en-US" sz="3600" b="1" kern="1200" dirty="0">
            <a:solidFill>
              <a:schemeClr val="tx1"/>
            </a:solidFill>
            <a:latin typeface="NikoshBAN" pitchFamily="2" charset="0"/>
            <a:cs typeface="NikoshBAN" pitchFamily="2" charset="0"/>
          </a:endParaRPr>
        </a:p>
      </dsp:txBody>
      <dsp:txXfrm>
        <a:off x="572446" y="1249314"/>
        <a:ext cx="1642590" cy="146323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EAC24F-D8EC-4BDC-92BC-F157964C3E57}"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D1F26-42F4-4605-9F71-EB94EADF8DEB}" type="slidenum">
              <a:rPr lang="en-US" smtClean="0"/>
              <a:t>‹#›</a:t>
            </a:fld>
            <a:endParaRPr lang="en-US"/>
          </a:p>
        </p:txBody>
      </p:sp>
    </p:spTree>
    <p:extLst>
      <p:ext uri="{BB962C8B-B14F-4D97-AF65-F5344CB8AC3E}">
        <p14:creationId xmlns:p14="http://schemas.microsoft.com/office/powerpoint/2010/main" val="20770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EAC24F-D8EC-4BDC-92BC-F157964C3E57}"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D1F26-42F4-4605-9F71-EB94EADF8DEB}" type="slidenum">
              <a:rPr lang="en-US" smtClean="0"/>
              <a:t>‹#›</a:t>
            </a:fld>
            <a:endParaRPr lang="en-US"/>
          </a:p>
        </p:txBody>
      </p:sp>
    </p:spTree>
    <p:extLst>
      <p:ext uri="{BB962C8B-B14F-4D97-AF65-F5344CB8AC3E}">
        <p14:creationId xmlns:p14="http://schemas.microsoft.com/office/powerpoint/2010/main" val="156720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EAC24F-D8EC-4BDC-92BC-F157964C3E57}"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D1F26-42F4-4605-9F71-EB94EADF8DEB}" type="slidenum">
              <a:rPr lang="en-US" smtClean="0"/>
              <a:t>‹#›</a:t>
            </a:fld>
            <a:endParaRPr lang="en-US"/>
          </a:p>
        </p:txBody>
      </p:sp>
    </p:spTree>
    <p:extLst>
      <p:ext uri="{BB962C8B-B14F-4D97-AF65-F5344CB8AC3E}">
        <p14:creationId xmlns:p14="http://schemas.microsoft.com/office/powerpoint/2010/main" val="389961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EAC24F-D8EC-4BDC-92BC-F157964C3E57}"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D1F26-42F4-4605-9F71-EB94EADF8DEB}" type="slidenum">
              <a:rPr lang="en-US" smtClean="0"/>
              <a:t>‹#›</a:t>
            </a:fld>
            <a:endParaRPr lang="en-US"/>
          </a:p>
        </p:txBody>
      </p:sp>
    </p:spTree>
    <p:extLst>
      <p:ext uri="{BB962C8B-B14F-4D97-AF65-F5344CB8AC3E}">
        <p14:creationId xmlns:p14="http://schemas.microsoft.com/office/powerpoint/2010/main" val="239667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EAC24F-D8EC-4BDC-92BC-F157964C3E57}"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D1F26-42F4-4605-9F71-EB94EADF8DEB}" type="slidenum">
              <a:rPr lang="en-US" smtClean="0"/>
              <a:t>‹#›</a:t>
            </a:fld>
            <a:endParaRPr lang="en-US"/>
          </a:p>
        </p:txBody>
      </p:sp>
    </p:spTree>
    <p:extLst>
      <p:ext uri="{BB962C8B-B14F-4D97-AF65-F5344CB8AC3E}">
        <p14:creationId xmlns:p14="http://schemas.microsoft.com/office/powerpoint/2010/main" val="43748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EAC24F-D8EC-4BDC-92BC-F157964C3E57}"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D1F26-42F4-4605-9F71-EB94EADF8DEB}" type="slidenum">
              <a:rPr lang="en-US" smtClean="0"/>
              <a:t>‹#›</a:t>
            </a:fld>
            <a:endParaRPr lang="en-US"/>
          </a:p>
        </p:txBody>
      </p:sp>
    </p:spTree>
    <p:extLst>
      <p:ext uri="{BB962C8B-B14F-4D97-AF65-F5344CB8AC3E}">
        <p14:creationId xmlns:p14="http://schemas.microsoft.com/office/powerpoint/2010/main" val="167207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EAC24F-D8EC-4BDC-92BC-F157964C3E57}" type="datetimeFigureOut">
              <a:rPr lang="en-US" smtClean="0"/>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AD1F26-42F4-4605-9F71-EB94EADF8DEB}" type="slidenum">
              <a:rPr lang="en-US" smtClean="0"/>
              <a:t>‹#›</a:t>
            </a:fld>
            <a:endParaRPr lang="en-US"/>
          </a:p>
        </p:txBody>
      </p:sp>
    </p:spTree>
    <p:extLst>
      <p:ext uri="{BB962C8B-B14F-4D97-AF65-F5344CB8AC3E}">
        <p14:creationId xmlns:p14="http://schemas.microsoft.com/office/powerpoint/2010/main" val="352400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EAC24F-D8EC-4BDC-92BC-F157964C3E57}" type="datetimeFigureOut">
              <a:rPr lang="en-US" smtClean="0"/>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AD1F26-42F4-4605-9F71-EB94EADF8DEB}" type="slidenum">
              <a:rPr lang="en-US" smtClean="0"/>
              <a:t>‹#›</a:t>
            </a:fld>
            <a:endParaRPr lang="en-US"/>
          </a:p>
        </p:txBody>
      </p:sp>
    </p:spTree>
    <p:extLst>
      <p:ext uri="{BB962C8B-B14F-4D97-AF65-F5344CB8AC3E}">
        <p14:creationId xmlns:p14="http://schemas.microsoft.com/office/powerpoint/2010/main" val="273281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AC24F-D8EC-4BDC-92BC-F157964C3E57}" type="datetimeFigureOut">
              <a:rPr lang="en-US" smtClean="0"/>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AD1F26-42F4-4605-9F71-EB94EADF8DEB}" type="slidenum">
              <a:rPr lang="en-US" smtClean="0"/>
              <a:t>‹#›</a:t>
            </a:fld>
            <a:endParaRPr lang="en-US"/>
          </a:p>
        </p:txBody>
      </p:sp>
    </p:spTree>
    <p:extLst>
      <p:ext uri="{BB962C8B-B14F-4D97-AF65-F5344CB8AC3E}">
        <p14:creationId xmlns:p14="http://schemas.microsoft.com/office/powerpoint/2010/main" val="339100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EAC24F-D8EC-4BDC-92BC-F157964C3E57}"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D1F26-42F4-4605-9F71-EB94EADF8DEB}" type="slidenum">
              <a:rPr lang="en-US" smtClean="0"/>
              <a:t>‹#›</a:t>
            </a:fld>
            <a:endParaRPr lang="en-US"/>
          </a:p>
        </p:txBody>
      </p:sp>
    </p:spTree>
    <p:extLst>
      <p:ext uri="{BB962C8B-B14F-4D97-AF65-F5344CB8AC3E}">
        <p14:creationId xmlns:p14="http://schemas.microsoft.com/office/powerpoint/2010/main" val="295261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EAC24F-D8EC-4BDC-92BC-F157964C3E57}"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D1F26-42F4-4605-9F71-EB94EADF8DEB}" type="slidenum">
              <a:rPr lang="en-US" smtClean="0"/>
              <a:t>‹#›</a:t>
            </a:fld>
            <a:endParaRPr lang="en-US"/>
          </a:p>
        </p:txBody>
      </p:sp>
    </p:spTree>
    <p:extLst>
      <p:ext uri="{BB962C8B-B14F-4D97-AF65-F5344CB8AC3E}">
        <p14:creationId xmlns:p14="http://schemas.microsoft.com/office/powerpoint/2010/main" val="426723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EAC24F-D8EC-4BDC-92BC-F157964C3E57}" type="datetimeFigureOut">
              <a:rPr lang="en-US" smtClean="0"/>
              <a:t>9/8/2020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D1F26-42F4-4605-9F71-EB94EADF8DEB}" type="slidenum">
              <a:rPr lang="en-US" smtClean="0"/>
              <a:t>‹#›</a:t>
            </a:fld>
            <a:endParaRPr lang="en-US"/>
          </a:p>
        </p:txBody>
      </p:sp>
    </p:spTree>
    <p:extLst>
      <p:ext uri="{BB962C8B-B14F-4D97-AF65-F5344CB8AC3E}">
        <p14:creationId xmlns:p14="http://schemas.microsoft.com/office/powerpoint/2010/main" val="189664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0"/>
            <a:ext cx="12194721" cy="6856470"/>
          </a:xfrm>
          <a:prstGeom prst="rect">
            <a:avLst/>
          </a:prstGeom>
        </p:spPr>
      </p:pic>
      <p:sp>
        <p:nvSpPr>
          <p:cNvPr id="6" name="TextBox 5"/>
          <p:cNvSpPr txBox="1"/>
          <p:nvPr/>
        </p:nvSpPr>
        <p:spPr>
          <a:xfrm>
            <a:off x="0" y="305833"/>
            <a:ext cx="12192000" cy="6247864"/>
          </a:xfrm>
          <a:prstGeom prst="rect">
            <a:avLst/>
          </a:prstGeom>
          <a:noFill/>
        </p:spPr>
        <p:txBody>
          <a:bodyPr wrap="square" rtlCol="0">
            <a:spAutoFit/>
          </a:bodyPr>
          <a:lstStyle/>
          <a:p>
            <a:r>
              <a:rPr lang="bn-IN" sz="40000" b="1" dirty="0" smtClean="0">
                <a:ln w="57150">
                  <a:solidFill>
                    <a:schemeClr val="bg1"/>
                  </a:solidFill>
                </a:ln>
                <a:solidFill>
                  <a:srgbClr val="C00000"/>
                </a:solidFill>
                <a:latin typeface="NikoshBAN" panose="02000000000000000000" pitchFamily="2" charset="0"/>
                <a:cs typeface="NikoshBAN" panose="02000000000000000000" pitchFamily="2" charset="0"/>
              </a:rPr>
              <a:t>স্বাগতম</a:t>
            </a:r>
            <a:endParaRPr lang="en-US" sz="40000" b="1" dirty="0">
              <a:ln w="57150">
                <a:solidFill>
                  <a:schemeClr val="bg1"/>
                </a:solidFill>
              </a:ln>
              <a:solidFill>
                <a:srgbClr val="C000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0635"/>
          <a:stretch/>
        </p:blipFill>
        <p:spPr>
          <a:xfrm>
            <a:off x="-257175" y="-85725"/>
            <a:ext cx="6273117" cy="755391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0635"/>
          <a:stretch/>
        </p:blipFill>
        <p:spPr>
          <a:xfrm>
            <a:off x="6015942" y="-85725"/>
            <a:ext cx="6704346" cy="7553918"/>
          </a:xfrm>
          <a:prstGeom prst="rect">
            <a:avLst/>
          </a:prstGeom>
        </p:spPr>
      </p:pic>
    </p:spTree>
    <p:extLst>
      <p:ext uri="{BB962C8B-B14F-4D97-AF65-F5344CB8AC3E}">
        <p14:creationId xmlns:p14="http://schemas.microsoft.com/office/powerpoint/2010/main" val="943724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79167E-6 -4.44444E-6 L -0.49297 -4.44444E-6 " pathEditMode="relative" rAng="0" ptsTypes="AA">
                                      <p:cBhvr>
                                        <p:cTn id="6" dur="3000" fill="hold"/>
                                        <p:tgtEl>
                                          <p:spTgt spid="4"/>
                                        </p:tgtEl>
                                        <p:attrNameLst>
                                          <p:attrName>ppt_x</p:attrName>
                                          <p:attrName>ppt_y</p:attrName>
                                        </p:attrNameLst>
                                      </p:cBhvr>
                                      <p:rCtr x="-24648" y="0"/>
                                    </p:animMotion>
                                  </p:childTnLst>
                                </p:cTn>
                              </p:par>
                              <p:par>
                                <p:cTn id="7" presetID="35" presetClass="path" presetSubtype="0" accel="50000" decel="50000" fill="hold" nodeType="withEffect">
                                  <p:stCondLst>
                                    <p:cond delay="0"/>
                                  </p:stCondLst>
                                  <p:childTnLst>
                                    <p:animMotion origin="layout" path="M 2.08333E-7 -4.44444E-6 L 0.50573 -4.44444E-6 " pathEditMode="relative" rAng="0" ptsTypes="AA">
                                      <p:cBhvr>
                                        <p:cTn id="8" dur="3000" fill="hold"/>
                                        <p:tgtEl>
                                          <p:spTgt spid="5"/>
                                        </p:tgtEl>
                                        <p:attrNameLst>
                                          <p:attrName>ppt_x</p:attrName>
                                          <p:attrName>ppt_y</p:attrName>
                                        </p:attrNameLst>
                                      </p:cBhvr>
                                      <p:rCtr x="2528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888" y="2208198"/>
            <a:ext cx="11338560" cy="3785652"/>
          </a:xfrm>
          <a:prstGeom prst="rect">
            <a:avLst/>
          </a:prstGeom>
          <a:solidFill>
            <a:schemeClr val="bg1"/>
          </a:solidFill>
          <a:ln w="76200">
            <a:solidFill>
              <a:schemeClr val="tx1"/>
            </a:solidFill>
          </a:ln>
        </p:spPr>
        <p:txBody>
          <a:bodyPr wrap="square">
            <a:spAutoFit/>
          </a:bodyPr>
          <a:lstStyle/>
          <a:p>
            <a:r>
              <a:rPr lang="bn-BD" sz="4000" b="1" dirty="0" smtClean="0">
                <a:latin typeface="NikoshBAN" panose="02000000000000000000" pitchFamily="2" charset="0"/>
                <a:cs typeface="NikoshBAN" panose="02000000000000000000" pitchFamily="2" charset="0"/>
              </a:rPr>
              <a:t>কম্পিউটার ভাইরাস কম্পিউটার সিস্টেমের দৃশ্যমান ক্ষতি করে। যেমন- কম্পিউটারের গতি কমে যাওয়া, হ্যাং হয়ে যাওয়া, ঘন ঘন রিবুট (</a:t>
            </a:r>
            <a:r>
              <a:rPr lang="en-US" sz="4000" b="1" dirty="0" smtClean="0">
                <a:latin typeface="NikoshBAN" panose="02000000000000000000" pitchFamily="2" charset="0"/>
                <a:cs typeface="NikoshBAN" panose="02000000000000000000" pitchFamily="2" charset="0"/>
              </a:rPr>
              <a:t>Reboot</a:t>
            </a:r>
            <a:r>
              <a:rPr lang="bn-BD" sz="4000" b="1" dirty="0" smtClean="0">
                <a:latin typeface="NikoshBAN" panose="02000000000000000000" pitchFamily="2" charset="0"/>
                <a:cs typeface="NikoshBAN" panose="02000000000000000000" pitchFamily="2" charset="0"/>
              </a:rPr>
              <a:t>)</a:t>
            </a:r>
            <a:r>
              <a:rPr lang="en-US" sz="4000" b="1" dirty="0" smtClean="0">
                <a:latin typeface="NikoshBAN" panose="02000000000000000000" pitchFamily="2" charset="0"/>
                <a:cs typeface="NikoshBAN" panose="02000000000000000000" pitchFamily="2" charset="0"/>
              </a:rPr>
              <a:t> </a:t>
            </a:r>
            <a:r>
              <a:rPr lang="bn-BD" sz="4000" b="1" dirty="0" smtClean="0">
                <a:latin typeface="NikoshBAN" panose="02000000000000000000" pitchFamily="2" charset="0"/>
                <a:cs typeface="NikoshBAN" panose="02000000000000000000" pitchFamily="2" charset="0"/>
              </a:rPr>
              <a:t>হওয়া ই</a:t>
            </a:r>
            <a:r>
              <a:rPr lang="bn-IN" sz="4000" b="1" dirty="0" smtClean="0">
                <a:latin typeface="NikoshBAN" panose="02000000000000000000" pitchFamily="2" charset="0"/>
                <a:cs typeface="NikoshBAN" panose="02000000000000000000" pitchFamily="2" charset="0"/>
              </a:rPr>
              <a:t>ত্যা</a:t>
            </a:r>
            <a:r>
              <a:rPr lang="bn-BD" sz="4000" b="1" dirty="0" smtClean="0">
                <a:latin typeface="NikoshBAN" panose="02000000000000000000" pitchFamily="2" charset="0"/>
                <a:cs typeface="NikoshBAN" panose="02000000000000000000" pitchFamily="2" charset="0"/>
              </a:rPr>
              <a:t>দি। কিছু কিছু ভাইরাস সিস্টেমের ক্ষতি করে না, কেবল দৃষ্টি আকর্ষণ করে। সিআইএইচ (</a:t>
            </a:r>
            <a:r>
              <a:rPr lang="en-US" sz="4000" b="1" dirty="0" smtClean="0">
                <a:latin typeface="NikoshBAN" panose="02000000000000000000" pitchFamily="2" charset="0"/>
                <a:cs typeface="NikoshBAN" panose="02000000000000000000" pitchFamily="2" charset="0"/>
              </a:rPr>
              <a:t>CIH</a:t>
            </a:r>
            <a:r>
              <a:rPr lang="bn-BD" sz="4000" b="1" dirty="0" smtClean="0">
                <a:latin typeface="NikoshBAN" panose="02000000000000000000" pitchFamily="2" charset="0"/>
                <a:cs typeface="NikoshBAN" panose="02000000000000000000" pitchFamily="2" charset="0"/>
              </a:rPr>
              <a:t>)</a:t>
            </a:r>
            <a:r>
              <a:rPr lang="en-US" sz="4000" b="1" dirty="0" smtClean="0">
                <a:latin typeface="NikoshBAN" panose="02000000000000000000" pitchFamily="2" charset="0"/>
                <a:cs typeface="NikoshBAN" panose="02000000000000000000" pitchFamily="2" charset="0"/>
              </a:rPr>
              <a:t> </a:t>
            </a:r>
            <a:r>
              <a:rPr lang="bn-BD" sz="4000" b="1" dirty="0" smtClean="0">
                <a:latin typeface="NikoshBAN" panose="02000000000000000000" pitchFamily="2" charset="0"/>
                <a:cs typeface="NikoshBAN" panose="02000000000000000000" pitchFamily="2" charset="0"/>
              </a:rPr>
              <a:t>একটি সাড়াজাগানো ভাইরাস প্রতিবছর ২৬ এপ্রিল সক্রিয় হয়ে </a:t>
            </a:r>
            <a:r>
              <a:rPr lang="bn-IN" sz="4000" b="1" dirty="0" smtClean="0">
                <a:latin typeface="NikoshBAN" panose="02000000000000000000" pitchFamily="2" charset="0"/>
                <a:cs typeface="NikoshBAN" panose="02000000000000000000" pitchFamily="2" charset="0"/>
              </a:rPr>
              <a:t>কম্পিউটারের </a:t>
            </a:r>
            <a:r>
              <a:rPr lang="bn-BD" sz="4000" b="1" dirty="0" smtClean="0">
                <a:latin typeface="NikoshBAN" panose="02000000000000000000" pitchFamily="2" charset="0"/>
                <a:cs typeface="NikoshBAN" panose="02000000000000000000" pitchFamily="2" charset="0"/>
              </a:rPr>
              <a:t>হার্ডডিস্ককে ফরম্যাট করে ফেলতো </a:t>
            </a:r>
            <a:r>
              <a:rPr lang="bn-IN" sz="4000" b="1" dirty="0" smtClean="0">
                <a:latin typeface="NikoshBAN" panose="02000000000000000000" pitchFamily="2" charset="0"/>
                <a:cs typeface="NikoshBAN" panose="02000000000000000000" pitchFamily="2" charset="0"/>
              </a:rPr>
              <a:t>,</a:t>
            </a:r>
            <a:r>
              <a:rPr lang="bn-BD" sz="4000" b="1" dirty="0" smtClean="0">
                <a:latin typeface="NikoshBAN" panose="02000000000000000000" pitchFamily="2" charset="0"/>
                <a:cs typeface="NikoshBAN" panose="02000000000000000000" pitchFamily="2" charset="0"/>
              </a:rPr>
              <a:t>বর্তমানে এটি নিস্ক্রিয় রয়েছে। </a:t>
            </a:r>
            <a:endParaRPr lang="en-US" sz="4000" b="1" dirty="0">
              <a:latin typeface="NikoshBAN" panose="02000000000000000000" pitchFamily="2" charset="0"/>
              <a:cs typeface="NikoshBAN" panose="02000000000000000000" pitchFamily="2" charset="0"/>
            </a:endParaRPr>
          </a:p>
        </p:txBody>
      </p:sp>
      <p:sp>
        <p:nvSpPr>
          <p:cNvPr id="3" name="TextBox 2"/>
          <p:cNvSpPr txBox="1"/>
          <p:nvPr/>
        </p:nvSpPr>
        <p:spPr>
          <a:xfrm>
            <a:off x="1238597" y="308957"/>
            <a:ext cx="9759141" cy="923330"/>
          </a:xfrm>
          <a:prstGeom prst="rect">
            <a:avLst/>
          </a:prstGeom>
          <a:solidFill>
            <a:schemeClr val="bg1"/>
          </a:solidFill>
          <a:ln w="76200">
            <a:solidFill>
              <a:schemeClr val="tx1"/>
            </a:solidFill>
          </a:ln>
        </p:spPr>
        <p:txBody>
          <a:bodyPr wrap="square" rtlCol="0">
            <a:spAutoFit/>
          </a:bodyPr>
          <a:lstStyle/>
          <a:p>
            <a:pPr algn="ctr"/>
            <a:r>
              <a:rPr lang="bn-BD" sz="5400" b="1" dirty="0">
                <a:ln w="10541" cmpd="sng">
                  <a:solidFill>
                    <a:schemeClr val="accent1">
                      <a:shade val="88000"/>
                      <a:satMod val="110000"/>
                    </a:schemeClr>
                  </a:solidFill>
                  <a:prstDash val="solid"/>
                </a:ln>
                <a:latin typeface="NikoshBAN" pitchFamily="2" charset="0"/>
                <a:cs typeface="NikoshBAN" pitchFamily="2" charset="0"/>
              </a:rPr>
              <a:t>কম্পিউটারের ভাইরাসের ক্ষতিকর দিক</a:t>
            </a:r>
            <a:endParaRPr lang="en-US" sz="5400" b="1" dirty="0">
              <a:ln w="10541" cmpd="sng">
                <a:solidFill>
                  <a:schemeClr val="accent1">
                    <a:shade val="88000"/>
                    <a:satMod val="110000"/>
                  </a:schemeClr>
                </a:solidFill>
                <a:prstDash val="solid"/>
              </a:ln>
              <a:latin typeface="NikoshBAN" pitchFamily="2" charset="0"/>
              <a:cs typeface="NikoshBAN" pitchFamily="2" charset="0"/>
            </a:endParaRPr>
          </a:p>
        </p:txBody>
      </p:sp>
    </p:spTree>
    <p:extLst>
      <p:ext uri="{BB962C8B-B14F-4D97-AF65-F5344CB8AC3E}">
        <p14:creationId xmlns:p14="http://schemas.microsoft.com/office/powerpoint/2010/main" val="309007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548" y="2122925"/>
            <a:ext cx="11780520" cy="4524315"/>
          </a:xfrm>
          <a:prstGeom prst="rect">
            <a:avLst/>
          </a:prstGeom>
          <a:solidFill>
            <a:schemeClr val="bg1"/>
          </a:solidFill>
          <a:ln w="76200">
            <a:solidFill>
              <a:schemeClr val="tx1"/>
            </a:solidFill>
          </a:ln>
        </p:spPr>
        <p:txBody>
          <a:bodyPr wrap="square" rtlCol="0">
            <a:spAutoFit/>
          </a:bodyPr>
          <a:lstStyle/>
          <a:p>
            <a:pPr algn="just"/>
            <a:r>
              <a:rPr lang="bn-BD" sz="3600" b="1" dirty="0" smtClean="0">
                <a:latin typeface="NikoshBAN" panose="02000000000000000000" pitchFamily="2" charset="0"/>
                <a:cs typeface="NikoshBAN" panose="02000000000000000000" pitchFamily="2" charset="0"/>
              </a:rPr>
              <a:t>১৯৪৯ </a:t>
            </a:r>
            <a:r>
              <a:rPr lang="bn-BD" sz="3600" b="1" dirty="0">
                <a:latin typeface="NikoshBAN" panose="02000000000000000000" pitchFamily="2" charset="0"/>
                <a:cs typeface="NikoshBAN" panose="02000000000000000000" pitchFamily="2" charset="0"/>
              </a:rPr>
              <a:t>সালে কম্পিউটার বিজ্ঞানী জন ভন নিউম্যান এ বিষয়ে আলোকপাত করেন। তার স্ব-পুনরুৎপাদিত প্রোগ্রামের ধারনা থেকে ভাইরাস প্রোগ্রামের আবির্ভাব। পুনরুৎপাদনশীলতার জন্য ভাইরাস হিসেবে প্রথম সম্বোধন করেন আমেরিকার কম্পিউটার বিজ্ঞানী ফ্রেডরিক বি কোহেন। সত্তর দশকেই ইন্টারনেটের আদি অবস্থা অরপানেট (</a:t>
            </a:r>
            <a:r>
              <a:rPr lang="en-US" sz="3600" b="1" dirty="0">
                <a:latin typeface="NikoshBAN" panose="02000000000000000000" pitchFamily="2" charset="0"/>
                <a:cs typeface="NikoshBAN" panose="02000000000000000000" pitchFamily="2" charset="0"/>
              </a:rPr>
              <a:t>ARPANET</a:t>
            </a:r>
            <a:r>
              <a:rPr lang="bn-BD" sz="3600" b="1" dirty="0">
                <a:latin typeface="NikoshBAN" panose="02000000000000000000" pitchFamily="2" charset="0"/>
                <a:cs typeface="NikoshBAN" panose="02000000000000000000" pitchFamily="2" charset="0"/>
              </a:rPr>
              <a:t>) ক্রিপার ভাইরাস নামে একটি ভাইরাস চিহ্নিত করে, যা সে সময় রিপার (</a:t>
            </a:r>
            <a:r>
              <a:rPr lang="en-US" sz="3600" b="1" dirty="0">
                <a:latin typeface="NikoshBAN" panose="02000000000000000000" pitchFamily="2" charset="0"/>
                <a:cs typeface="NikoshBAN" panose="02000000000000000000" pitchFamily="2" charset="0"/>
              </a:rPr>
              <a:t>Reaper</a:t>
            </a:r>
            <a:r>
              <a:rPr lang="bn-BD" sz="3600" b="1" dirty="0">
                <a:latin typeface="NikoshBAN" panose="02000000000000000000" pitchFamily="2" charset="0"/>
                <a:cs typeface="NikoshBAN" panose="02000000000000000000" pitchFamily="2" charset="0"/>
              </a:rPr>
              <a:t>) নামে আর একটি সফটওয়্যার তৈরি করা হয় যা ক্রিপার ভাইরাসকে মুছে ফেলতে পারত। সে সময় যেখানে ভাইরাস জন্ম হতো সেখানেই সেটি সীমাবদ্ধ থাকত। </a:t>
            </a:r>
            <a:r>
              <a:rPr lang="en-US" sz="3600" b="1" dirty="0">
                <a:latin typeface="NikoshBAN" panose="02000000000000000000" pitchFamily="2" charset="0"/>
                <a:cs typeface="NikoshBAN" panose="02000000000000000000" pitchFamily="2" charset="0"/>
              </a:rPr>
              <a:t> </a:t>
            </a:r>
          </a:p>
        </p:txBody>
      </p:sp>
      <p:pic>
        <p:nvPicPr>
          <p:cNvPr id="3" name="Picture 2" descr="ক্রিপার ভাইরাস.jpg"/>
          <p:cNvPicPr>
            <a:picLocks noChangeAspect="1"/>
          </p:cNvPicPr>
          <p:nvPr/>
        </p:nvPicPr>
        <p:blipFill>
          <a:blip r:embed="rId2"/>
          <a:stretch>
            <a:fillRect/>
          </a:stretch>
        </p:blipFill>
        <p:spPr>
          <a:xfrm>
            <a:off x="683908" y="399764"/>
            <a:ext cx="2446638" cy="1262781"/>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রিপার সফটওয়্যার.jpg"/>
          <p:cNvPicPr>
            <a:picLocks noChangeAspect="1"/>
          </p:cNvPicPr>
          <p:nvPr/>
        </p:nvPicPr>
        <p:blipFill>
          <a:blip r:embed="rId3"/>
          <a:stretch>
            <a:fillRect/>
          </a:stretch>
        </p:blipFill>
        <p:spPr>
          <a:xfrm>
            <a:off x="8858320" y="399763"/>
            <a:ext cx="2234151" cy="1262781"/>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3596982" y="215374"/>
            <a:ext cx="4794902" cy="1015663"/>
          </a:xfrm>
          <a:prstGeom prst="rect">
            <a:avLst/>
          </a:prstGeom>
        </p:spPr>
        <p:txBody>
          <a:bodyPr wrap="none">
            <a:spAutoFit/>
          </a:bodyPr>
          <a:lstStyle/>
          <a:p>
            <a:r>
              <a:rPr lang="bn-BD" sz="6000" b="1" dirty="0" smtClean="0">
                <a:latin typeface="NikoshBAN" panose="02000000000000000000" pitchFamily="2" charset="0"/>
                <a:cs typeface="NikoshBAN" panose="02000000000000000000" pitchFamily="2" charset="0"/>
              </a:rPr>
              <a:t>ভাইরাসের ইতিহাস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58462674"/>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329331">
            <a:off x="327301" y="529953"/>
            <a:ext cx="3067071" cy="1711905"/>
          </a:xfrm>
          <a:prstGeom prst="rect">
            <a:avLst/>
          </a:prstGeom>
        </p:spPr>
      </p:pic>
      <p:sp>
        <p:nvSpPr>
          <p:cNvPr id="3" name="TextBox 2"/>
          <p:cNvSpPr txBox="1"/>
          <p:nvPr/>
        </p:nvSpPr>
        <p:spPr>
          <a:xfrm>
            <a:off x="1006199" y="2250086"/>
            <a:ext cx="2427315" cy="646331"/>
          </a:xfrm>
          <a:prstGeom prst="rect">
            <a:avLst/>
          </a:prstGeom>
          <a:solidFill>
            <a:schemeClr val="bg1"/>
          </a:solidFill>
          <a:ln w="76200">
            <a:solidFill>
              <a:schemeClr val="tx1"/>
            </a:solidFill>
          </a:ln>
        </p:spPr>
        <p:txBody>
          <a:bodyPr wrap="square" rtlCol="0">
            <a:spAutoFit/>
          </a:bodyPr>
          <a:lstStyle/>
          <a:p>
            <a:r>
              <a:rPr lang="bn-IN" sz="3600" b="1" dirty="0" smtClean="0">
                <a:latin typeface="NikoshBAN" panose="02000000000000000000" pitchFamily="2" charset="0"/>
                <a:cs typeface="NikoshBAN" panose="02000000000000000000" pitchFamily="2" charset="0"/>
              </a:rPr>
              <a:t>ফ্লপি ডিস্ক</a:t>
            </a:r>
            <a:endParaRPr lang="en-US" sz="3600" b="1" dirty="0">
              <a:latin typeface="NikoshBAN" panose="02000000000000000000" pitchFamily="2" charset="0"/>
              <a:cs typeface="NikoshBAN" panose="02000000000000000000" pitchFamily="2" charset="0"/>
            </a:endParaRPr>
          </a:p>
        </p:txBody>
      </p:sp>
      <p:sp>
        <p:nvSpPr>
          <p:cNvPr id="4" name="Rectangle 3"/>
          <p:cNvSpPr/>
          <p:nvPr/>
        </p:nvSpPr>
        <p:spPr>
          <a:xfrm>
            <a:off x="223625" y="3108959"/>
            <a:ext cx="11597073" cy="3170099"/>
          </a:xfrm>
          <a:prstGeom prst="rect">
            <a:avLst/>
          </a:prstGeom>
          <a:solidFill>
            <a:schemeClr val="bg1"/>
          </a:solidFill>
          <a:ln w="76200">
            <a:solidFill>
              <a:schemeClr val="tx1"/>
            </a:solidFill>
          </a:ln>
        </p:spPr>
        <p:txBody>
          <a:bodyPr wrap="square">
            <a:spAutoFit/>
          </a:bodyPr>
          <a:lstStyle/>
          <a:p>
            <a:r>
              <a:rPr lang="bn-BD" sz="4000" b="1" dirty="0">
                <a:latin typeface="NikoshBAN" panose="02000000000000000000" pitchFamily="2" charset="0"/>
                <a:cs typeface="NikoshBAN" panose="02000000000000000000" pitchFamily="2" charset="0"/>
              </a:rPr>
              <a:t>১৯৮২ সালে এলক ক্লোনার (</a:t>
            </a:r>
            <a:r>
              <a:rPr lang="en-US" sz="4000" b="1" dirty="0">
                <a:latin typeface="NikoshBAN" panose="02000000000000000000" pitchFamily="2" charset="0"/>
                <a:cs typeface="NikoshBAN" panose="02000000000000000000" pitchFamily="2" charset="0"/>
              </a:rPr>
              <a:t>ELKCLONER</a:t>
            </a:r>
            <a:r>
              <a:rPr lang="bn-BD" sz="4000" b="1" dirty="0">
                <a:latin typeface="NikoshBAN" panose="02000000000000000000" pitchFamily="2" charset="0"/>
                <a:cs typeface="NikoshBAN" panose="02000000000000000000" pitchFamily="2" charset="0"/>
              </a:rPr>
              <a:t>)</a:t>
            </a:r>
            <a:r>
              <a:rPr lang="en-US" sz="4000" b="1" dirty="0">
                <a:latin typeface="NikoshBAN" panose="02000000000000000000" pitchFamily="2" charset="0"/>
                <a:cs typeface="NikoshBAN" panose="02000000000000000000" pitchFamily="2" charset="0"/>
              </a:rPr>
              <a:t> </a:t>
            </a:r>
            <a:r>
              <a:rPr lang="bn-BD" sz="4000" b="1" dirty="0">
                <a:latin typeface="NikoshBAN" panose="02000000000000000000" pitchFamily="2" charset="0"/>
                <a:cs typeface="NikoshBAN" panose="02000000000000000000" pitchFamily="2" charset="0"/>
              </a:rPr>
              <a:t>ফ্লপি ডিস্ক </a:t>
            </a:r>
            <a:r>
              <a:rPr lang="bn-BD" sz="4000" b="1" dirty="0" smtClean="0">
                <a:latin typeface="NikoshBAN" panose="02000000000000000000" pitchFamily="2" charset="0"/>
                <a:cs typeface="NikoshBAN" panose="02000000000000000000" pitchFamily="2" charset="0"/>
              </a:rPr>
              <a:t>ব্যবহা</a:t>
            </a:r>
            <a:r>
              <a:rPr lang="bn-IN" sz="4000" b="1" dirty="0" smtClean="0">
                <a:latin typeface="NikoshBAN" panose="02000000000000000000" pitchFamily="2" charset="0"/>
                <a:cs typeface="NikoshBAN" panose="02000000000000000000" pitchFamily="2" charset="0"/>
              </a:rPr>
              <a:t>রের</a:t>
            </a:r>
            <a:r>
              <a:rPr lang="bn-BD" sz="4000" b="1" dirty="0" smtClean="0">
                <a:latin typeface="NikoshBAN" panose="02000000000000000000" pitchFamily="2" charset="0"/>
                <a:cs typeface="NikoshBAN" panose="02000000000000000000" pitchFamily="2" charset="0"/>
              </a:rPr>
              <a:t> </a:t>
            </a:r>
            <a:r>
              <a:rPr lang="bn-BD" sz="4000" b="1" dirty="0">
                <a:latin typeface="NikoshBAN" panose="02000000000000000000" pitchFamily="2" charset="0"/>
                <a:cs typeface="NikoshBAN" panose="02000000000000000000" pitchFamily="2" charset="0"/>
              </a:rPr>
              <a:t>মাধ্যমে সারা পৃথিবীতে ছড়িয়ে পড়ে। </a:t>
            </a:r>
            <a:r>
              <a:rPr lang="bn-BD" sz="4000" b="1" dirty="0" smtClean="0">
                <a:latin typeface="NikoshBAN" panose="02000000000000000000" pitchFamily="2" charset="0"/>
                <a:cs typeface="NikoshBAN" panose="02000000000000000000" pitchFamily="2" charset="0"/>
              </a:rPr>
              <a:t>তবে</a:t>
            </a:r>
            <a:r>
              <a:rPr lang="bn-IN" sz="4000" b="1" dirty="0" smtClean="0">
                <a:latin typeface="NikoshBAN" panose="02000000000000000000" pitchFamily="2" charset="0"/>
                <a:cs typeface="NikoshBAN" panose="02000000000000000000" pitchFamily="2" charset="0"/>
              </a:rPr>
              <a:t>,</a:t>
            </a:r>
            <a:r>
              <a:rPr lang="bn-BD" sz="4000" b="1" dirty="0" smtClean="0">
                <a:latin typeface="NikoshBAN" panose="02000000000000000000" pitchFamily="2" charset="0"/>
                <a:cs typeface="NikoshBAN" panose="02000000000000000000" pitchFamily="2" charset="0"/>
              </a:rPr>
              <a:t> </a:t>
            </a:r>
            <a:r>
              <a:rPr lang="bn-BD" sz="4000" b="1" dirty="0">
                <a:latin typeface="NikoshBAN" panose="02000000000000000000" pitchFamily="2" charset="0"/>
                <a:cs typeface="NikoshBAN" panose="02000000000000000000" pitchFamily="2" charset="0"/>
              </a:rPr>
              <a:t>ভাইরাসের বিধবংসী আচরণ প্রথম প্রকাশিত হয় ব্রেইন ভাইরাসের মাধ্যমে, ১৯৮৬ সালে। পাকিস্তানি দুই ভাই লাহোরে এই ভাইরাস সফটওয়্যারটি তৈরি করেন। </a:t>
            </a:r>
            <a:r>
              <a:rPr lang="bn-IN" sz="4000" b="1" dirty="0" smtClean="0">
                <a:latin typeface="NikoshBAN" panose="02000000000000000000" pitchFamily="2" charset="0"/>
                <a:cs typeface="NikoshBAN" panose="02000000000000000000" pitchFamily="2" charset="0"/>
              </a:rPr>
              <a:t>এর পর থেকে প্রতিবছরই সারাবিশ্বে অসংখ্য ভাইরাসের সৃষ্টি হয়।</a:t>
            </a:r>
            <a:endParaRPr lang="en-US" sz="4000" dirty="0"/>
          </a:p>
        </p:txBody>
      </p:sp>
      <p:pic>
        <p:nvPicPr>
          <p:cNvPr id="5" name="Picture 4" descr="ব্রেইন ভাইরাস.jpg"/>
          <p:cNvPicPr>
            <a:picLocks noChangeAspect="1"/>
          </p:cNvPicPr>
          <p:nvPr/>
        </p:nvPicPr>
        <p:blipFill>
          <a:blip r:embed="rId3"/>
          <a:stretch>
            <a:fillRect/>
          </a:stretch>
        </p:blipFill>
        <p:spPr>
          <a:xfrm>
            <a:off x="9121537" y="1002704"/>
            <a:ext cx="2034143" cy="1733565"/>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3596982" y="215374"/>
            <a:ext cx="4794902" cy="1015663"/>
          </a:xfrm>
          <a:prstGeom prst="rect">
            <a:avLst/>
          </a:prstGeom>
        </p:spPr>
        <p:txBody>
          <a:bodyPr wrap="none">
            <a:spAutoFit/>
          </a:bodyPr>
          <a:lstStyle/>
          <a:p>
            <a:r>
              <a:rPr lang="bn-BD" sz="6000" b="1" dirty="0" smtClean="0">
                <a:latin typeface="NikoshBAN" panose="02000000000000000000" pitchFamily="2" charset="0"/>
                <a:cs typeface="NikoshBAN" panose="02000000000000000000" pitchFamily="2" charset="0"/>
              </a:rPr>
              <a:t>ভাইরাসের ইতিহাস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254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76815099"/>
              </p:ext>
            </p:extLst>
          </p:nvPr>
        </p:nvGraphicFramePr>
        <p:xfrm>
          <a:off x="2057400" y="1447800"/>
          <a:ext cx="8382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21673" y="182880"/>
            <a:ext cx="11970327" cy="1106978"/>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itchFamily="2" charset="0"/>
                <a:cs typeface="NikoshBAN" pitchFamily="2" charset="0"/>
              </a:rPr>
              <a:t>বিশ্বের ক্ষতিকর ভাইরাস ও ম্যালওয়্যারের মধ্যে উল্লেখযোগ্য </a:t>
            </a:r>
            <a:r>
              <a:rPr lang="bn-BD" sz="3600" b="1" dirty="0" smtClean="0">
                <a:solidFill>
                  <a:schemeClr val="tx1"/>
                </a:solidFill>
                <a:latin typeface="NikoshBAN" pitchFamily="2" charset="0"/>
                <a:cs typeface="NikoshBAN" pitchFamily="2" charset="0"/>
              </a:rPr>
              <a:t>বিভিন্ন </a:t>
            </a:r>
            <a:r>
              <a:rPr lang="bn-BD" sz="3600" b="1" dirty="0">
                <a:solidFill>
                  <a:schemeClr val="tx1"/>
                </a:solidFill>
                <a:latin typeface="NikoshBAN" pitchFamily="2" charset="0"/>
                <a:cs typeface="NikoshBAN" pitchFamily="2" charset="0"/>
              </a:rPr>
              <a:t>কম্পিউটার ভাইরাস সফটওয়্যার </a:t>
            </a:r>
            <a:r>
              <a:rPr lang="bn-IN" sz="3600" b="1" dirty="0" smtClean="0">
                <a:solidFill>
                  <a:schemeClr val="tx1"/>
                </a:solidFill>
                <a:latin typeface="NikoshBAN" pitchFamily="2" charset="0"/>
                <a:cs typeface="NikoshBAN" pitchFamily="2" charset="0"/>
              </a:rPr>
              <a:t>হল---</a:t>
            </a:r>
            <a:endParaRPr lang="en-US" sz="36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5482288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5AEC87AB-E2F6-4EFF-BAFE-41EF5CDB3366}"/>
                                            </p:graphicEl>
                                          </p:spTgt>
                                        </p:tgtEl>
                                        <p:attrNameLst>
                                          <p:attrName>style.visibility</p:attrName>
                                        </p:attrNameLst>
                                      </p:cBhvr>
                                      <p:to>
                                        <p:strVal val="visible"/>
                                      </p:to>
                                    </p:set>
                                    <p:animEffect transition="in" filter="wipe(down)">
                                      <p:cBhvr>
                                        <p:cTn id="7" dur="600"/>
                                        <p:tgtEl>
                                          <p:spTgt spid="2">
                                            <p:graphicEl>
                                              <a:dgm id="{5AEC87AB-E2F6-4EFF-BAFE-41EF5CDB336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E5AB7787-15AD-4DE5-94F9-5A9D14562F92}"/>
                                            </p:graphicEl>
                                          </p:spTgt>
                                        </p:tgtEl>
                                        <p:attrNameLst>
                                          <p:attrName>style.visibility</p:attrName>
                                        </p:attrNameLst>
                                      </p:cBhvr>
                                      <p:to>
                                        <p:strVal val="visible"/>
                                      </p:to>
                                    </p:set>
                                    <p:animEffect transition="in" filter="wipe(down)">
                                      <p:cBhvr>
                                        <p:cTn id="12" dur="600"/>
                                        <p:tgtEl>
                                          <p:spTgt spid="2">
                                            <p:graphicEl>
                                              <a:dgm id="{E5AB7787-15AD-4DE5-94F9-5A9D14562F92}"/>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D6629315-8566-4253-88A5-10835E037067}"/>
                                            </p:graphicEl>
                                          </p:spTgt>
                                        </p:tgtEl>
                                        <p:attrNameLst>
                                          <p:attrName>style.visibility</p:attrName>
                                        </p:attrNameLst>
                                      </p:cBhvr>
                                      <p:to>
                                        <p:strVal val="visible"/>
                                      </p:to>
                                    </p:set>
                                    <p:animEffect transition="in" filter="wipe(down)">
                                      <p:cBhvr>
                                        <p:cTn id="15" dur="600"/>
                                        <p:tgtEl>
                                          <p:spTgt spid="2">
                                            <p:graphicEl>
                                              <a:dgm id="{D6629315-8566-4253-88A5-10835E03706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48B4BDD1-8373-46B1-8175-259C4FCAE16E}"/>
                                            </p:graphicEl>
                                          </p:spTgt>
                                        </p:tgtEl>
                                        <p:attrNameLst>
                                          <p:attrName>style.visibility</p:attrName>
                                        </p:attrNameLst>
                                      </p:cBhvr>
                                      <p:to>
                                        <p:strVal val="visible"/>
                                      </p:to>
                                    </p:set>
                                    <p:animEffect transition="in" filter="wipe(down)">
                                      <p:cBhvr>
                                        <p:cTn id="20" dur="600"/>
                                        <p:tgtEl>
                                          <p:spTgt spid="2">
                                            <p:graphicEl>
                                              <a:dgm id="{48B4BDD1-8373-46B1-8175-259C4FCAE16E}"/>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72035956-F53E-49CF-88C5-2A42D4F33575}"/>
                                            </p:graphicEl>
                                          </p:spTgt>
                                        </p:tgtEl>
                                        <p:attrNameLst>
                                          <p:attrName>style.visibility</p:attrName>
                                        </p:attrNameLst>
                                      </p:cBhvr>
                                      <p:to>
                                        <p:strVal val="visible"/>
                                      </p:to>
                                    </p:set>
                                    <p:animEffect transition="in" filter="wipe(down)">
                                      <p:cBhvr>
                                        <p:cTn id="23" dur="600"/>
                                        <p:tgtEl>
                                          <p:spTgt spid="2">
                                            <p:graphicEl>
                                              <a:dgm id="{72035956-F53E-49CF-88C5-2A42D4F3357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A2D96164-4CBE-48E9-A740-7C900401D5BA}"/>
                                            </p:graphicEl>
                                          </p:spTgt>
                                        </p:tgtEl>
                                        <p:attrNameLst>
                                          <p:attrName>style.visibility</p:attrName>
                                        </p:attrNameLst>
                                      </p:cBhvr>
                                      <p:to>
                                        <p:strVal val="visible"/>
                                      </p:to>
                                    </p:set>
                                    <p:animEffect transition="in" filter="wipe(down)">
                                      <p:cBhvr>
                                        <p:cTn id="28" dur="600"/>
                                        <p:tgtEl>
                                          <p:spTgt spid="2">
                                            <p:graphicEl>
                                              <a:dgm id="{A2D96164-4CBE-48E9-A740-7C900401D5BA}"/>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6F89E686-98DF-4AC7-B8CD-48B9A338D8FE}"/>
                                            </p:graphicEl>
                                          </p:spTgt>
                                        </p:tgtEl>
                                        <p:attrNameLst>
                                          <p:attrName>style.visibility</p:attrName>
                                        </p:attrNameLst>
                                      </p:cBhvr>
                                      <p:to>
                                        <p:strVal val="visible"/>
                                      </p:to>
                                    </p:set>
                                    <p:animEffect transition="in" filter="wipe(down)">
                                      <p:cBhvr>
                                        <p:cTn id="31" dur="600"/>
                                        <p:tgtEl>
                                          <p:spTgt spid="2">
                                            <p:graphicEl>
                                              <a:dgm id="{6F89E686-98DF-4AC7-B8CD-48B9A338D8F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dgm id="{33BECDE1-7B11-449F-9F9B-0A305618F1FA}"/>
                                            </p:graphicEl>
                                          </p:spTgt>
                                        </p:tgtEl>
                                        <p:attrNameLst>
                                          <p:attrName>style.visibility</p:attrName>
                                        </p:attrNameLst>
                                      </p:cBhvr>
                                      <p:to>
                                        <p:strVal val="visible"/>
                                      </p:to>
                                    </p:set>
                                    <p:animEffect transition="in" filter="wipe(down)">
                                      <p:cBhvr>
                                        <p:cTn id="36" dur="600"/>
                                        <p:tgtEl>
                                          <p:spTgt spid="2">
                                            <p:graphicEl>
                                              <a:dgm id="{33BECDE1-7B11-449F-9F9B-0A305618F1FA}"/>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
                                            <p:graphicEl>
                                              <a:dgm id="{FF5D2AE6-6BD1-40FD-BEBE-41A3912F065F}"/>
                                            </p:graphicEl>
                                          </p:spTgt>
                                        </p:tgtEl>
                                        <p:attrNameLst>
                                          <p:attrName>style.visibility</p:attrName>
                                        </p:attrNameLst>
                                      </p:cBhvr>
                                      <p:to>
                                        <p:strVal val="visible"/>
                                      </p:to>
                                    </p:set>
                                    <p:animEffect transition="in" filter="wipe(down)">
                                      <p:cBhvr>
                                        <p:cTn id="39" dur="600"/>
                                        <p:tgtEl>
                                          <p:spTgt spid="2">
                                            <p:graphicEl>
                                              <a:dgm id="{FF5D2AE6-6BD1-40FD-BEBE-41A3912F065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graphicEl>
                                              <a:dgm id="{6A3179D5-AD4C-4825-8635-CCA0094B3BAC}"/>
                                            </p:graphicEl>
                                          </p:spTgt>
                                        </p:tgtEl>
                                        <p:attrNameLst>
                                          <p:attrName>style.visibility</p:attrName>
                                        </p:attrNameLst>
                                      </p:cBhvr>
                                      <p:to>
                                        <p:strVal val="visible"/>
                                      </p:to>
                                    </p:set>
                                    <p:animEffect transition="in" filter="wipe(down)">
                                      <p:cBhvr>
                                        <p:cTn id="44" dur="600"/>
                                        <p:tgtEl>
                                          <p:spTgt spid="2">
                                            <p:graphicEl>
                                              <a:dgm id="{6A3179D5-AD4C-4825-8635-CCA0094B3BAC}"/>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
                                            <p:graphicEl>
                                              <a:dgm id="{4EDBE173-280B-4B11-BCF5-A3679578504C}"/>
                                            </p:graphicEl>
                                          </p:spTgt>
                                        </p:tgtEl>
                                        <p:attrNameLst>
                                          <p:attrName>style.visibility</p:attrName>
                                        </p:attrNameLst>
                                      </p:cBhvr>
                                      <p:to>
                                        <p:strVal val="visible"/>
                                      </p:to>
                                    </p:set>
                                    <p:animEffect transition="in" filter="wipe(down)">
                                      <p:cBhvr>
                                        <p:cTn id="47" dur="600"/>
                                        <p:tgtEl>
                                          <p:spTgt spid="2">
                                            <p:graphicEl>
                                              <a:dgm id="{4EDBE173-280B-4B11-BCF5-A3679578504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graphicEl>
                                              <a:dgm id="{EB8A51D7-E460-47FF-93CD-1B32B1B3CD80}"/>
                                            </p:graphicEl>
                                          </p:spTgt>
                                        </p:tgtEl>
                                        <p:attrNameLst>
                                          <p:attrName>style.visibility</p:attrName>
                                        </p:attrNameLst>
                                      </p:cBhvr>
                                      <p:to>
                                        <p:strVal val="visible"/>
                                      </p:to>
                                    </p:set>
                                    <p:animEffect transition="in" filter="wipe(down)">
                                      <p:cBhvr>
                                        <p:cTn id="52" dur="600"/>
                                        <p:tgtEl>
                                          <p:spTgt spid="2">
                                            <p:graphicEl>
                                              <a:dgm id="{EB8A51D7-E460-47FF-93CD-1B32B1B3CD80}"/>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
                                            <p:graphicEl>
                                              <a:dgm id="{68AB4CE3-434E-4C48-9F70-7400F70243C7}"/>
                                            </p:graphicEl>
                                          </p:spTgt>
                                        </p:tgtEl>
                                        <p:attrNameLst>
                                          <p:attrName>style.visibility</p:attrName>
                                        </p:attrNameLst>
                                      </p:cBhvr>
                                      <p:to>
                                        <p:strVal val="visible"/>
                                      </p:to>
                                    </p:set>
                                    <p:animEffect transition="in" filter="wipe(down)">
                                      <p:cBhvr>
                                        <p:cTn id="55" dur="600"/>
                                        <p:tgtEl>
                                          <p:spTgt spid="2">
                                            <p:graphicEl>
                                              <a:dgm id="{68AB4CE3-434E-4C48-9F70-7400F70243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77154855"/>
              </p:ext>
            </p:extLst>
          </p:nvPr>
        </p:nvGraphicFramePr>
        <p:xfrm>
          <a:off x="2057400" y="1447800"/>
          <a:ext cx="8382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21673" y="182880"/>
            <a:ext cx="11970327" cy="1106978"/>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itchFamily="2" charset="0"/>
                <a:cs typeface="NikoshBAN" pitchFamily="2" charset="0"/>
              </a:rPr>
              <a:t>বিশ্বের ক্ষতিকর ভাইরাস ও ম্যালওয়্যারের মধ্যে উল্লেখযোগ্য </a:t>
            </a:r>
            <a:r>
              <a:rPr lang="bn-BD" sz="3600" b="1" dirty="0" smtClean="0">
                <a:solidFill>
                  <a:schemeClr val="tx1"/>
                </a:solidFill>
                <a:latin typeface="NikoshBAN" pitchFamily="2" charset="0"/>
                <a:cs typeface="NikoshBAN" pitchFamily="2" charset="0"/>
              </a:rPr>
              <a:t>বিভিন্ন </a:t>
            </a:r>
            <a:r>
              <a:rPr lang="bn-BD" sz="3600" b="1" dirty="0">
                <a:solidFill>
                  <a:schemeClr val="tx1"/>
                </a:solidFill>
                <a:latin typeface="NikoshBAN" pitchFamily="2" charset="0"/>
                <a:cs typeface="NikoshBAN" pitchFamily="2" charset="0"/>
              </a:rPr>
              <a:t>কম্পিউটার ভাইরাস সফটওয়্যার </a:t>
            </a:r>
            <a:r>
              <a:rPr lang="bn-IN" sz="3600" b="1" dirty="0" smtClean="0">
                <a:solidFill>
                  <a:schemeClr val="tx1"/>
                </a:solidFill>
                <a:latin typeface="NikoshBAN" pitchFamily="2" charset="0"/>
                <a:cs typeface="NikoshBAN" pitchFamily="2" charset="0"/>
              </a:rPr>
              <a:t>হল---</a:t>
            </a:r>
            <a:endParaRPr lang="en-US" sz="36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3262314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5AEC87AB-E2F6-4EFF-BAFE-41EF5CDB3366}"/>
                                            </p:graphicEl>
                                          </p:spTgt>
                                        </p:tgtEl>
                                        <p:attrNameLst>
                                          <p:attrName>style.visibility</p:attrName>
                                        </p:attrNameLst>
                                      </p:cBhvr>
                                      <p:to>
                                        <p:strVal val="visible"/>
                                      </p:to>
                                    </p:set>
                                    <p:animEffect transition="in" filter="wipe(down)">
                                      <p:cBhvr>
                                        <p:cTn id="7" dur="600"/>
                                        <p:tgtEl>
                                          <p:spTgt spid="2">
                                            <p:graphicEl>
                                              <a:dgm id="{5AEC87AB-E2F6-4EFF-BAFE-41EF5CDB336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E5AB7787-15AD-4DE5-94F9-5A9D14562F92}"/>
                                            </p:graphicEl>
                                          </p:spTgt>
                                        </p:tgtEl>
                                        <p:attrNameLst>
                                          <p:attrName>style.visibility</p:attrName>
                                        </p:attrNameLst>
                                      </p:cBhvr>
                                      <p:to>
                                        <p:strVal val="visible"/>
                                      </p:to>
                                    </p:set>
                                    <p:animEffect transition="in" filter="wipe(down)">
                                      <p:cBhvr>
                                        <p:cTn id="12" dur="600"/>
                                        <p:tgtEl>
                                          <p:spTgt spid="2">
                                            <p:graphicEl>
                                              <a:dgm id="{E5AB7787-15AD-4DE5-94F9-5A9D14562F92}"/>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D6629315-8566-4253-88A5-10835E037067}"/>
                                            </p:graphicEl>
                                          </p:spTgt>
                                        </p:tgtEl>
                                        <p:attrNameLst>
                                          <p:attrName>style.visibility</p:attrName>
                                        </p:attrNameLst>
                                      </p:cBhvr>
                                      <p:to>
                                        <p:strVal val="visible"/>
                                      </p:to>
                                    </p:set>
                                    <p:animEffect transition="in" filter="wipe(down)">
                                      <p:cBhvr>
                                        <p:cTn id="15" dur="600"/>
                                        <p:tgtEl>
                                          <p:spTgt spid="2">
                                            <p:graphicEl>
                                              <a:dgm id="{D6629315-8566-4253-88A5-10835E03706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48B4BDD1-8373-46B1-8175-259C4FCAE16E}"/>
                                            </p:graphicEl>
                                          </p:spTgt>
                                        </p:tgtEl>
                                        <p:attrNameLst>
                                          <p:attrName>style.visibility</p:attrName>
                                        </p:attrNameLst>
                                      </p:cBhvr>
                                      <p:to>
                                        <p:strVal val="visible"/>
                                      </p:to>
                                    </p:set>
                                    <p:animEffect transition="in" filter="wipe(down)">
                                      <p:cBhvr>
                                        <p:cTn id="20" dur="600"/>
                                        <p:tgtEl>
                                          <p:spTgt spid="2">
                                            <p:graphicEl>
                                              <a:dgm id="{48B4BDD1-8373-46B1-8175-259C4FCAE16E}"/>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72035956-F53E-49CF-88C5-2A42D4F33575}"/>
                                            </p:graphicEl>
                                          </p:spTgt>
                                        </p:tgtEl>
                                        <p:attrNameLst>
                                          <p:attrName>style.visibility</p:attrName>
                                        </p:attrNameLst>
                                      </p:cBhvr>
                                      <p:to>
                                        <p:strVal val="visible"/>
                                      </p:to>
                                    </p:set>
                                    <p:animEffect transition="in" filter="wipe(down)">
                                      <p:cBhvr>
                                        <p:cTn id="23" dur="600"/>
                                        <p:tgtEl>
                                          <p:spTgt spid="2">
                                            <p:graphicEl>
                                              <a:dgm id="{72035956-F53E-49CF-88C5-2A42D4F3357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A2D96164-4CBE-48E9-A740-7C900401D5BA}"/>
                                            </p:graphicEl>
                                          </p:spTgt>
                                        </p:tgtEl>
                                        <p:attrNameLst>
                                          <p:attrName>style.visibility</p:attrName>
                                        </p:attrNameLst>
                                      </p:cBhvr>
                                      <p:to>
                                        <p:strVal val="visible"/>
                                      </p:to>
                                    </p:set>
                                    <p:animEffect transition="in" filter="wipe(down)">
                                      <p:cBhvr>
                                        <p:cTn id="28" dur="600"/>
                                        <p:tgtEl>
                                          <p:spTgt spid="2">
                                            <p:graphicEl>
                                              <a:dgm id="{A2D96164-4CBE-48E9-A740-7C900401D5BA}"/>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6F89E686-98DF-4AC7-B8CD-48B9A338D8FE}"/>
                                            </p:graphicEl>
                                          </p:spTgt>
                                        </p:tgtEl>
                                        <p:attrNameLst>
                                          <p:attrName>style.visibility</p:attrName>
                                        </p:attrNameLst>
                                      </p:cBhvr>
                                      <p:to>
                                        <p:strVal val="visible"/>
                                      </p:to>
                                    </p:set>
                                    <p:animEffect transition="in" filter="wipe(down)">
                                      <p:cBhvr>
                                        <p:cTn id="31" dur="600"/>
                                        <p:tgtEl>
                                          <p:spTgt spid="2">
                                            <p:graphicEl>
                                              <a:dgm id="{6F89E686-98DF-4AC7-B8CD-48B9A338D8F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dgm id="{33BECDE1-7B11-449F-9F9B-0A305618F1FA}"/>
                                            </p:graphicEl>
                                          </p:spTgt>
                                        </p:tgtEl>
                                        <p:attrNameLst>
                                          <p:attrName>style.visibility</p:attrName>
                                        </p:attrNameLst>
                                      </p:cBhvr>
                                      <p:to>
                                        <p:strVal val="visible"/>
                                      </p:to>
                                    </p:set>
                                    <p:animEffect transition="in" filter="wipe(down)">
                                      <p:cBhvr>
                                        <p:cTn id="36" dur="600"/>
                                        <p:tgtEl>
                                          <p:spTgt spid="2">
                                            <p:graphicEl>
                                              <a:dgm id="{33BECDE1-7B11-449F-9F9B-0A305618F1FA}"/>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
                                            <p:graphicEl>
                                              <a:dgm id="{FF5D2AE6-6BD1-40FD-BEBE-41A3912F065F}"/>
                                            </p:graphicEl>
                                          </p:spTgt>
                                        </p:tgtEl>
                                        <p:attrNameLst>
                                          <p:attrName>style.visibility</p:attrName>
                                        </p:attrNameLst>
                                      </p:cBhvr>
                                      <p:to>
                                        <p:strVal val="visible"/>
                                      </p:to>
                                    </p:set>
                                    <p:animEffect transition="in" filter="wipe(down)">
                                      <p:cBhvr>
                                        <p:cTn id="39" dur="600"/>
                                        <p:tgtEl>
                                          <p:spTgt spid="2">
                                            <p:graphicEl>
                                              <a:dgm id="{FF5D2AE6-6BD1-40FD-BEBE-41A3912F065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graphicEl>
                                              <a:dgm id="{EB8A51D7-E460-47FF-93CD-1B32B1B3CD80}"/>
                                            </p:graphicEl>
                                          </p:spTgt>
                                        </p:tgtEl>
                                        <p:attrNameLst>
                                          <p:attrName>style.visibility</p:attrName>
                                        </p:attrNameLst>
                                      </p:cBhvr>
                                      <p:to>
                                        <p:strVal val="visible"/>
                                      </p:to>
                                    </p:set>
                                    <p:animEffect transition="in" filter="wipe(down)">
                                      <p:cBhvr>
                                        <p:cTn id="44" dur="600"/>
                                        <p:tgtEl>
                                          <p:spTgt spid="2">
                                            <p:graphicEl>
                                              <a:dgm id="{EB8A51D7-E460-47FF-93CD-1B32B1B3CD80}"/>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
                                            <p:graphicEl>
                                              <a:dgm id="{68AB4CE3-434E-4C48-9F70-7400F70243C7}"/>
                                            </p:graphicEl>
                                          </p:spTgt>
                                        </p:tgtEl>
                                        <p:attrNameLst>
                                          <p:attrName>style.visibility</p:attrName>
                                        </p:attrNameLst>
                                      </p:cBhvr>
                                      <p:to>
                                        <p:strVal val="visible"/>
                                      </p:to>
                                    </p:set>
                                    <p:animEffect transition="in" filter="wipe(down)">
                                      <p:cBhvr>
                                        <p:cTn id="47" dur="600"/>
                                        <p:tgtEl>
                                          <p:spTgt spid="2">
                                            <p:graphicEl>
                                              <a:dgm id="{68AB4CE3-434E-4C48-9F70-7400F70243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1767" y="826729"/>
            <a:ext cx="10873048" cy="5776041"/>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667000" y="1447800"/>
            <a:ext cx="64770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93818" y="1607127"/>
            <a:ext cx="6650182" cy="830997"/>
          </a:xfrm>
          <a:prstGeom prst="rect">
            <a:avLst/>
          </a:prstGeom>
          <a:noFill/>
        </p:spPr>
        <p:txBody>
          <a:bodyPr wrap="square" rtlCol="0">
            <a:spAutoFit/>
          </a:bodyPr>
          <a:lstStyle/>
          <a:p>
            <a:r>
              <a:rPr lang="en-US" sz="4000" b="1" dirty="0">
                <a:ln w="1905"/>
                <a:solidFill>
                  <a:schemeClr val="bg1"/>
                </a:solidFill>
                <a:effectLst>
                  <a:innerShdw blurRad="69850" dist="43180" dir="5400000">
                    <a:srgbClr val="000000">
                      <a:alpha val="65000"/>
                    </a:srgbClr>
                  </a:innerShdw>
                </a:effectLst>
                <a:latin typeface="NikoshBAN" pitchFamily="2" charset="0"/>
                <a:cs typeface="NikoshBAN" pitchFamily="2" charset="0"/>
              </a:rPr>
              <a:t>      </a:t>
            </a:r>
            <a:r>
              <a:rPr lang="bn-BD" sz="4800" b="1" dirty="0">
                <a:ln w="1905"/>
                <a:solidFill>
                  <a:schemeClr val="bg1"/>
                </a:solidFill>
                <a:effectLst>
                  <a:innerShdw blurRad="69850" dist="43180" dir="5400000">
                    <a:srgbClr val="000000">
                      <a:alpha val="65000"/>
                    </a:srgbClr>
                  </a:innerShdw>
                </a:effectLst>
                <a:latin typeface="NikoshBAN" pitchFamily="2" charset="0"/>
                <a:cs typeface="NikoshBAN" pitchFamily="2" charset="0"/>
              </a:rPr>
              <a:t>কম্পিউটার </a:t>
            </a:r>
            <a:r>
              <a:rPr lang="bn-BD" sz="4800" b="1" dirty="0" smtClean="0">
                <a:ln w="1905"/>
                <a:solidFill>
                  <a:schemeClr val="bg1"/>
                </a:solidFill>
                <a:effectLst>
                  <a:innerShdw blurRad="69850" dist="43180" dir="5400000">
                    <a:srgbClr val="000000">
                      <a:alpha val="65000"/>
                    </a:srgbClr>
                  </a:innerShdw>
                </a:effectLst>
                <a:latin typeface="NikoshBAN" pitchFamily="2" charset="0"/>
                <a:cs typeface="NikoshBAN" pitchFamily="2" charset="0"/>
              </a:rPr>
              <a:t>ভাইরাস</a:t>
            </a:r>
            <a:r>
              <a:rPr lang="bn-IN" sz="4800" b="1" dirty="0" smtClean="0">
                <a:ln w="1905"/>
                <a:solidFill>
                  <a:schemeClr val="bg1"/>
                </a:solidFill>
                <a:effectLst>
                  <a:innerShdw blurRad="69850" dist="43180" dir="5400000">
                    <a:srgbClr val="000000">
                      <a:alpha val="65000"/>
                    </a:srgbClr>
                  </a:innerShdw>
                </a:effectLst>
                <a:latin typeface="NikoshBAN" pitchFamily="2" charset="0"/>
                <a:cs typeface="NikoshBAN" pitchFamily="2" charset="0"/>
              </a:rPr>
              <a:t> দুই প্রকার</a:t>
            </a:r>
            <a:endParaRPr lang="en-US" sz="4800" b="1" dirty="0">
              <a:ln w="1905"/>
              <a:solidFill>
                <a:schemeClr val="bg1"/>
              </a:solidFill>
              <a:effectLst>
                <a:innerShdw blurRad="69850" dist="43180" dir="5400000">
                  <a:srgbClr val="000000">
                    <a:alpha val="65000"/>
                  </a:srgbClr>
                </a:innerShdw>
              </a:effectLst>
              <a:latin typeface="NikoshBAN" pitchFamily="2" charset="0"/>
              <a:cs typeface="NikoshBAN" pitchFamily="2" charset="0"/>
            </a:endParaRPr>
          </a:p>
        </p:txBody>
      </p:sp>
      <p:cxnSp>
        <p:nvCxnSpPr>
          <p:cNvPr id="6" name="Straight Arrow Connector 5"/>
          <p:cNvCxnSpPr/>
          <p:nvPr/>
        </p:nvCxnSpPr>
        <p:spPr>
          <a:xfrm rot="16200000" flipH="1">
            <a:off x="5495060" y="2810740"/>
            <a:ext cx="609600" cy="1732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609110" y="3276600"/>
            <a:ext cx="4620491" cy="381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09109" y="3314700"/>
            <a:ext cx="0" cy="8001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229600" y="3314700"/>
            <a:ext cx="0" cy="8001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97281" y="4333232"/>
            <a:ext cx="4617026" cy="1200329"/>
          </a:xfrm>
          <a:prstGeom prst="rect">
            <a:avLst/>
          </a:prstGeom>
          <a:solidFill>
            <a:schemeClr val="bg1"/>
          </a:solidFill>
          <a:ln w="76200">
            <a:solidFill>
              <a:schemeClr val="tx1"/>
            </a:solidFill>
          </a:ln>
        </p:spPr>
        <p:txBody>
          <a:bodyPr wrap="square" rtlCol="0">
            <a:spAutoFit/>
          </a:bodyPr>
          <a:lstStyle/>
          <a:p>
            <a:r>
              <a:rPr lang="en-US" sz="3600" b="1" dirty="0">
                <a:ln w="1905"/>
                <a:effectLst>
                  <a:innerShdw blurRad="69850" dist="43180" dir="5400000">
                    <a:srgbClr val="000000">
                      <a:alpha val="65000"/>
                    </a:srgbClr>
                  </a:innerShdw>
                </a:effectLst>
                <a:latin typeface="NikoshBAN" pitchFamily="2" charset="0"/>
                <a:cs typeface="NikoshBAN" pitchFamily="2" charset="0"/>
              </a:rPr>
              <a:t>Non-Resident virus-</a:t>
            </a:r>
            <a:r>
              <a:rPr lang="bn-BD" sz="3600" b="1" dirty="0">
                <a:ln w="1905"/>
                <a:effectLst>
                  <a:innerShdw blurRad="69850" dist="43180" dir="5400000">
                    <a:srgbClr val="000000">
                      <a:alpha val="65000"/>
                    </a:srgbClr>
                  </a:innerShdw>
                </a:effectLst>
                <a:latin typeface="NikoshBAN" pitchFamily="2" charset="0"/>
                <a:cs typeface="NikoshBAN" pitchFamily="2" charset="0"/>
              </a:rPr>
              <a:t> অনিবাসী ভাইরাস</a:t>
            </a:r>
            <a:endParaRPr lang="en-US" sz="3600" b="1" dirty="0">
              <a:ln w="1905"/>
              <a:effectLst>
                <a:innerShdw blurRad="69850" dist="43180" dir="5400000">
                  <a:srgbClr val="000000">
                    <a:alpha val="65000"/>
                  </a:srgbClr>
                </a:innerShdw>
              </a:effectLst>
              <a:latin typeface="NikoshBAN" pitchFamily="2" charset="0"/>
              <a:cs typeface="NikoshBAN" pitchFamily="2" charset="0"/>
            </a:endParaRPr>
          </a:p>
        </p:txBody>
      </p:sp>
      <p:sp>
        <p:nvSpPr>
          <p:cNvPr id="18" name="TextBox 17"/>
          <p:cNvSpPr txBox="1"/>
          <p:nvPr/>
        </p:nvSpPr>
        <p:spPr>
          <a:xfrm>
            <a:off x="6666808" y="4333232"/>
            <a:ext cx="4638502" cy="1323439"/>
          </a:xfrm>
          <a:prstGeom prst="rect">
            <a:avLst/>
          </a:prstGeom>
          <a:noFill/>
          <a:ln w="76200">
            <a:solidFill>
              <a:schemeClr val="tx1"/>
            </a:solidFill>
          </a:ln>
        </p:spPr>
        <p:txBody>
          <a:bodyPr wrap="square" rtlCol="0">
            <a:spAutoFit/>
          </a:bodyPr>
          <a:lstStyle/>
          <a:p>
            <a:r>
              <a:rPr lang="en-US" sz="4000" b="1" dirty="0">
                <a:ln w="1905"/>
                <a:effectLst>
                  <a:innerShdw blurRad="69850" dist="43180" dir="5400000">
                    <a:srgbClr val="000000">
                      <a:alpha val="65000"/>
                    </a:srgbClr>
                  </a:innerShdw>
                </a:effectLst>
                <a:latin typeface="NikoshBAN" pitchFamily="2" charset="0"/>
                <a:cs typeface="NikoshBAN" pitchFamily="2" charset="0"/>
              </a:rPr>
              <a:t>Resident Virus-</a:t>
            </a:r>
            <a:r>
              <a:rPr lang="bn-BD" sz="4000" b="1" dirty="0">
                <a:ln w="1905"/>
                <a:effectLst>
                  <a:innerShdw blurRad="69850" dist="43180" dir="5400000">
                    <a:srgbClr val="000000">
                      <a:alpha val="65000"/>
                    </a:srgbClr>
                  </a:innerShdw>
                </a:effectLst>
                <a:latin typeface="NikoshBAN" pitchFamily="2" charset="0"/>
                <a:cs typeface="NikoshBAN" pitchFamily="2" charset="0"/>
              </a:rPr>
              <a:t> নিবাসী ভাইরাস</a:t>
            </a:r>
            <a:endParaRPr lang="en-US" sz="4000" b="1" dirty="0">
              <a:ln w="1905"/>
              <a:effectLst>
                <a:innerShdw blurRad="69850" dist="43180" dir="5400000">
                  <a:srgbClr val="000000">
                    <a:alpha val="65000"/>
                  </a:srgbClr>
                </a:innerShdw>
              </a:effectLst>
              <a:latin typeface="NikoshBAN" pitchFamily="2" charset="0"/>
              <a:cs typeface="NikoshBAN" pitchFamily="2" charset="0"/>
            </a:endParaRPr>
          </a:p>
        </p:txBody>
      </p:sp>
      <p:sp>
        <p:nvSpPr>
          <p:cNvPr id="8" name="TextBox 7"/>
          <p:cNvSpPr txBox="1"/>
          <p:nvPr/>
        </p:nvSpPr>
        <p:spPr>
          <a:xfrm>
            <a:off x="2971107" y="57288"/>
            <a:ext cx="6966065" cy="769441"/>
          </a:xfrm>
          <a:prstGeom prst="rect">
            <a:avLst/>
          </a:prstGeom>
          <a:noFill/>
        </p:spPr>
        <p:txBody>
          <a:bodyPr wrap="square" rtlCol="0">
            <a:spAutoFit/>
          </a:bodyPr>
          <a:lstStyle/>
          <a:p>
            <a:r>
              <a:rPr lang="bn-IN" sz="4400" b="1" dirty="0" smtClean="0">
                <a:latin typeface="NikoshBAN" panose="02000000000000000000" pitchFamily="2" charset="0"/>
                <a:cs typeface="NikoshBAN" panose="02000000000000000000" pitchFamily="2" charset="0"/>
              </a:rPr>
              <a:t>কম্পিউটার ভাইরাসের প্রকারভেদ</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15479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2757" y="3905596"/>
            <a:ext cx="11720945" cy="2308324"/>
          </a:xfrm>
          <a:prstGeom prst="rect">
            <a:avLst/>
          </a:prstGeom>
          <a:solidFill>
            <a:schemeClr val="bg1"/>
          </a:solidFill>
          <a:ln w="76200">
            <a:solidFill>
              <a:schemeClr val="tx1"/>
            </a:solidFill>
          </a:ln>
        </p:spPr>
        <p:txBody>
          <a:bodyPr wrap="square" rtlCol="0">
            <a:spAutoFit/>
          </a:bodyPr>
          <a:lstStyle/>
          <a:p>
            <a:pPr marL="342900" indent="-342900"/>
            <a:r>
              <a:rPr lang="en-US" sz="3600" b="1" dirty="0" smtClean="0">
                <a:latin typeface="NikoshBAN" panose="02000000000000000000" pitchFamily="2" charset="0"/>
                <a:cs typeface="NikoshBAN" panose="02000000000000000000" pitchFamily="2" charset="0"/>
              </a:rPr>
              <a:t> </a:t>
            </a:r>
            <a:r>
              <a:rPr lang="bn-IN" sz="3600" b="1" dirty="0" smtClean="0">
                <a:latin typeface="NikoshBAN" panose="02000000000000000000" pitchFamily="2" charset="0"/>
                <a:cs typeface="NikoshBAN" panose="02000000000000000000" pitchFamily="2" charset="0"/>
              </a:rPr>
              <a:t>  </a:t>
            </a:r>
            <a:r>
              <a:rPr lang="bn-BD" sz="3600" b="1" dirty="0" smtClean="0">
                <a:latin typeface="NikoshBAN" panose="02000000000000000000" pitchFamily="2" charset="0"/>
                <a:cs typeface="NikoshBAN" panose="02000000000000000000" pitchFamily="2" charset="0"/>
              </a:rPr>
              <a:t>কোন </a:t>
            </a:r>
            <a:r>
              <a:rPr lang="bn-BD" sz="3600" b="1" dirty="0">
                <a:latin typeface="NikoshBAN" panose="02000000000000000000" pitchFamily="2" charset="0"/>
                <a:cs typeface="NikoshBAN" panose="02000000000000000000" pitchFamily="2" charset="0"/>
              </a:rPr>
              <a:t>কোন ভাইরাস সক্রিয় হয়ে ওঠার পর, </a:t>
            </a:r>
            <a:r>
              <a:rPr lang="bn-BD" sz="3600" b="1" dirty="0" smtClean="0">
                <a:latin typeface="NikoshBAN" panose="02000000000000000000" pitchFamily="2" charset="0"/>
                <a:cs typeface="NikoshBAN" panose="02000000000000000000" pitchFamily="2" charset="0"/>
              </a:rPr>
              <a:t>কোন </a:t>
            </a:r>
            <a:r>
              <a:rPr lang="bn-BD" sz="3600" b="1" dirty="0">
                <a:latin typeface="NikoshBAN" panose="02000000000000000000" pitchFamily="2" charset="0"/>
                <a:cs typeface="NikoshBAN" panose="02000000000000000000" pitchFamily="2" charset="0"/>
              </a:rPr>
              <a:t>কোন প্রোগ্রামকে সংক্রমণ করা যায় সেটি খুঁজে বের করে। তারপর সেগুলোকে সংক্রমণ করে এবং পরিশেষে মূল প্রোগ্রামের কাছে নিয়ন্ত্রণ দিয়ে নিস্ক্রিয় হয়ে যায়। এগুলোকে বলা হয় অনিবাসী ভাইরাস।</a:t>
            </a:r>
          </a:p>
        </p:txBody>
      </p:sp>
      <p:pic>
        <p:nvPicPr>
          <p:cNvPr id="4" name="Picture 3" descr="10-notable-computer-virus-6.jpg"/>
          <p:cNvPicPr>
            <a:picLocks noChangeAspect="1"/>
          </p:cNvPicPr>
          <p:nvPr/>
        </p:nvPicPr>
        <p:blipFill>
          <a:blip r:embed="rId2"/>
          <a:srcRect l="30303" r="24242"/>
          <a:stretch>
            <a:fillRect/>
          </a:stretch>
        </p:blipFill>
        <p:spPr>
          <a:xfrm>
            <a:off x="4077392" y="1212619"/>
            <a:ext cx="3095042" cy="2422467"/>
          </a:xfrm>
          <a:prstGeom prst="rect">
            <a:avLst/>
          </a:prstGeom>
          <a:ln>
            <a:noFill/>
          </a:ln>
          <a:effectLst>
            <a:softEdge rad="112500"/>
          </a:effectLst>
        </p:spPr>
      </p:pic>
      <p:sp>
        <p:nvSpPr>
          <p:cNvPr id="5" name="Rectangle 4"/>
          <p:cNvSpPr/>
          <p:nvPr/>
        </p:nvSpPr>
        <p:spPr>
          <a:xfrm>
            <a:off x="1188199" y="172669"/>
            <a:ext cx="9111790" cy="769441"/>
          </a:xfrm>
          <a:prstGeom prst="rect">
            <a:avLst/>
          </a:prstGeom>
          <a:solidFill>
            <a:schemeClr val="bg1"/>
          </a:solidFill>
        </p:spPr>
        <p:txBody>
          <a:bodyPr wrap="none">
            <a:spAutoFit/>
          </a:bodyPr>
          <a:lstStyle/>
          <a:p>
            <a:r>
              <a:rPr lang="bn-BD" sz="4400" b="1" dirty="0">
                <a:latin typeface="NikoshBAN" panose="02000000000000000000" pitchFamily="2" charset="0"/>
                <a:cs typeface="NikoshBAN" panose="02000000000000000000" pitchFamily="2" charset="0"/>
              </a:rPr>
              <a:t>অনিবাসী ভাইরাস (</a:t>
            </a:r>
            <a:r>
              <a:rPr lang="en-US" sz="4400" b="1" dirty="0">
                <a:latin typeface="NikoshBAN" panose="02000000000000000000" pitchFamily="2" charset="0"/>
                <a:cs typeface="NikoshBAN" panose="02000000000000000000" pitchFamily="2" charset="0"/>
              </a:rPr>
              <a:t>Non-Resident Virus)</a:t>
            </a:r>
            <a:endParaRPr lang="en-US" sz="4400" dirty="0"/>
          </a:p>
        </p:txBody>
      </p:sp>
    </p:spTree>
    <p:extLst>
      <p:ext uri="{BB962C8B-B14F-4D97-AF65-F5344CB8AC3E}">
        <p14:creationId xmlns:p14="http://schemas.microsoft.com/office/powerpoint/2010/main" val="205620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42399" y="251753"/>
            <a:ext cx="8092280" cy="830997"/>
          </a:xfrm>
          <a:prstGeom prst="rect">
            <a:avLst/>
          </a:prstGeom>
          <a:solidFill>
            <a:schemeClr val="bg1"/>
          </a:solidFill>
          <a:ln w="76200">
            <a:solidFill>
              <a:schemeClr val="tx1"/>
            </a:solidFill>
          </a:ln>
        </p:spPr>
        <p:txBody>
          <a:bodyPr wrap="none">
            <a:spAutoFit/>
          </a:bodyPr>
          <a:lstStyle/>
          <a:p>
            <a:r>
              <a:rPr lang="bn-BD" sz="4800" b="1" dirty="0">
                <a:latin typeface="NikoshBAN" panose="02000000000000000000" pitchFamily="2" charset="0"/>
                <a:cs typeface="NikoshBAN" panose="02000000000000000000" pitchFamily="2" charset="0"/>
              </a:rPr>
              <a:t>নিবাসী ভাইরাস (</a:t>
            </a:r>
            <a:r>
              <a:rPr lang="en-US" sz="4800" b="1" dirty="0">
                <a:latin typeface="NikoshBAN" panose="02000000000000000000" pitchFamily="2" charset="0"/>
                <a:cs typeface="NikoshBAN" panose="02000000000000000000" pitchFamily="2" charset="0"/>
              </a:rPr>
              <a:t>Resident Virus</a:t>
            </a:r>
            <a:r>
              <a:rPr lang="bn-BD" sz="4800" b="1" dirty="0">
                <a:latin typeface="NikoshBAN" panose="02000000000000000000" pitchFamily="2" charset="0"/>
                <a:cs typeface="NikoshBAN" panose="02000000000000000000" pitchFamily="2" charset="0"/>
              </a:rPr>
              <a:t>)</a:t>
            </a:r>
            <a:endParaRPr lang="en-US" sz="4800" dirty="0"/>
          </a:p>
        </p:txBody>
      </p:sp>
      <p:pic>
        <p:nvPicPr>
          <p:cNvPr id="4" name="Picture 3" descr="Dealing-with-Svchost-exe-Virus-Attack-300pxl-2.jpg"/>
          <p:cNvPicPr>
            <a:picLocks noChangeAspect="1"/>
          </p:cNvPicPr>
          <p:nvPr/>
        </p:nvPicPr>
        <p:blipFill>
          <a:blip r:embed="rId2"/>
          <a:stretch>
            <a:fillRect/>
          </a:stretch>
        </p:blipFill>
        <p:spPr>
          <a:xfrm>
            <a:off x="3577071" y="1293067"/>
            <a:ext cx="3621751" cy="2704241"/>
          </a:xfrm>
          <a:prstGeom prst="rect">
            <a:avLst/>
          </a:prstGeom>
        </p:spPr>
      </p:pic>
      <p:sp>
        <p:nvSpPr>
          <p:cNvPr id="5" name="TextBox 4"/>
          <p:cNvSpPr txBox="1"/>
          <p:nvPr/>
        </p:nvSpPr>
        <p:spPr>
          <a:xfrm>
            <a:off x="382384" y="4481944"/>
            <a:ext cx="11438312" cy="1938992"/>
          </a:xfrm>
          <a:prstGeom prst="rect">
            <a:avLst/>
          </a:prstGeom>
          <a:solidFill>
            <a:schemeClr val="bg1"/>
          </a:solidFill>
          <a:ln w="76200">
            <a:solidFill>
              <a:schemeClr val="tx1"/>
            </a:solidFill>
          </a:ln>
        </p:spPr>
        <p:txBody>
          <a:bodyPr wrap="square" rtlCol="0">
            <a:spAutoFit/>
          </a:bodyPr>
          <a:lstStyle/>
          <a:p>
            <a:pPr>
              <a:buNone/>
            </a:pPr>
            <a:r>
              <a:rPr lang="as-IN" sz="4000" b="1" dirty="0">
                <a:latin typeface="NikoshBAN" panose="02000000000000000000" pitchFamily="2" charset="0"/>
                <a:cs typeface="NikoshBAN" panose="02000000000000000000" pitchFamily="2" charset="0"/>
              </a:rPr>
              <a:t>নিবাসী বা </a:t>
            </a:r>
            <a:r>
              <a:rPr lang="en-US" sz="4000" b="1" dirty="0">
                <a:latin typeface="NikoshBAN" panose="02000000000000000000" pitchFamily="2" charset="0"/>
                <a:cs typeface="NikoshBAN" panose="02000000000000000000" pitchFamily="2" charset="0"/>
              </a:rPr>
              <a:t>Resident </a:t>
            </a:r>
            <a:r>
              <a:rPr lang="as-IN" sz="4000" b="1" dirty="0">
                <a:latin typeface="NikoshBAN" panose="02000000000000000000" pitchFamily="2" charset="0"/>
                <a:cs typeface="NikoshBAN" panose="02000000000000000000" pitchFamily="2" charset="0"/>
              </a:rPr>
              <a:t>ভাইরাস হলো এমন ভাইরাস যা চালু হওয়ার পর মেমোরিতে স্থায়ী হয়ে বসে থাকে। যখনই অন্য কোনো প্রোগ্রাম চালু হয়, তখনই সেটি সেই প্রোগ্রামকে সংক্রমিত করে।</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3986415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133" y="3293376"/>
            <a:ext cx="11770820" cy="3416320"/>
          </a:xfrm>
          <a:prstGeom prst="rect">
            <a:avLst/>
          </a:prstGeom>
          <a:solidFill>
            <a:schemeClr val="bg1"/>
          </a:solidFill>
          <a:ln w="76200">
            <a:solidFill>
              <a:schemeClr val="tx1"/>
            </a:solidFill>
          </a:ln>
        </p:spPr>
        <p:txBody>
          <a:bodyPr wrap="square" rtlCol="0">
            <a:spAutoFit/>
          </a:bodyPr>
          <a:lstStyle/>
          <a:p>
            <a:pPr algn="just"/>
            <a:r>
              <a:rPr lang="bn-BD" sz="3600" dirty="0" smtClean="0">
                <a:latin typeface="NikoshBAN" panose="02000000000000000000" pitchFamily="2" charset="0"/>
                <a:cs typeface="NikoshBAN" panose="02000000000000000000" pitchFamily="2" charset="0"/>
              </a:rPr>
              <a:t>বিশেষ </a:t>
            </a:r>
            <a:r>
              <a:rPr lang="bn-BD" sz="3600" dirty="0">
                <a:latin typeface="NikoshBAN" panose="02000000000000000000" pitchFamily="2" charset="0"/>
                <a:cs typeface="NikoshBAN" panose="02000000000000000000" pitchFamily="2" charset="0"/>
              </a:rPr>
              <a:t>ধরনের কম্পিউটার প্রোগ্রাম ব্যবহার করে ভাইরাস, ওয়ার্ম কিংবা ট্রোজান হর্স ইত্যাদি থেকে নিষ্কৃতি পাওয়া যায়। এগুলোকে বলা হয় এন্টি ভাইরাস বা এন্টি-ম্যালওয়্যার। বেশিরভাগ এন্টি ভাইরাস সফটওয়্যার বিভিন্ন ম্যলওয়্যারের বিরুদ্ধে কার্যকরি হলেও প্রথম থেকে এন্টি ভাইরাস সফটওয়্যার নামে পরিচিত। সকল ভাইরাস প্রোগ্রামের কিছু সুনির্দিষ্ট ধরণ বা প্যাটার্ন রয়েছে। এন্টিভাইরাস সফটওয়্যার এই সকল প্যাটার্নের একটি তালিকা সংরক্ষণ করে।</a:t>
            </a:r>
            <a:endParaRPr lang="en-US" sz="3600" dirty="0">
              <a:latin typeface="NikoshBAN" panose="02000000000000000000" pitchFamily="2" charset="0"/>
              <a:cs typeface="NikoshBAN" panose="02000000000000000000" pitchFamily="2" charset="0"/>
            </a:endParaRPr>
          </a:p>
        </p:txBody>
      </p:sp>
      <p:sp>
        <p:nvSpPr>
          <p:cNvPr id="4" name="Rectangle 3"/>
          <p:cNvSpPr/>
          <p:nvPr/>
        </p:nvSpPr>
        <p:spPr>
          <a:xfrm>
            <a:off x="1130531" y="153482"/>
            <a:ext cx="8711738" cy="707886"/>
          </a:xfrm>
          <a:prstGeom prst="rect">
            <a:avLst/>
          </a:prstGeom>
          <a:solidFill>
            <a:schemeClr val="bg1"/>
          </a:solidFill>
          <a:ln w="76200">
            <a:solidFill>
              <a:schemeClr val="tx1"/>
            </a:solidFill>
          </a:ln>
        </p:spPr>
        <p:txBody>
          <a:bodyPr wrap="square">
            <a:spAutoFit/>
          </a:bodyPr>
          <a:lstStyle/>
          <a:p>
            <a:pPr algn="ctr"/>
            <a:r>
              <a:rPr lang="bn-BD" sz="4000" dirty="0">
                <a:latin typeface="NikoshBAN" panose="02000000000000000000" pitchFamily="2" charset="0"/>
                <a:cs typeface="NikoshBAN" panose="02000000000000000000" pitchFamily="2" charset="0"/>
              </a:rPr>
              <a:t>ম্যালওয়্যার থেকে নিষ্কৃতি পাওয়ার </a:t>
            </a:r>
            <a:r>
              <a:rPr lang="bn-BD" sz="4000" dirty="0" smtClean="0">
                <a:latin typeface="NikoshBAN" panose="02000000000000000000" pitchFamily="2" charset="0"/>
                <a:cs typeface="NikoshBAN" panose="02000000000000000000" pitchFamily="2" charset="0"/>
              </a:rPr>
              <a:t>উপায়</a:t>
            </a:r>
            <a:endParaRPr lang="en-US" sz="4000" dirty="0">
              <a:latin typeface="NikoshBAN" panose="02000000000000000000" pitchFamily="2" charset="0"/>
              <a:cs typeface="NikoshBAN" panose="02000000000000000000" pitchFamily="2" charset="0"/>
            </a:endParaRPr>
          </a:p>
        </p:txBody>
      </p:sp>
      <p:grpSp>
        <p:nvGrpSpPr>
          <p:cNvPr id="7" name="Group 6"/>
          <p:cNvGrpSpPr/>
          <p:nvPr/>
        </p:nvGrpSpPr>
        <p:grpSpPr>
          <a:xfrm>
            <a:off x="1938047" y="1093216"/>
            <a:ext cx="7226531" cy="1968312"/>
            <a:chOff x="2765368" y="1221335"/>
            <a:chExt cx="3941577" cy="196831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t="-2356"/>
            <a:stretch>
              <a:fillRect/>
            </a:stretch>
          </p:blipFill>
          <p:spPr>
            <a:xfrm>
              <a:off x="2765368" y="1221336"/>
              <a:ext cx="1923010" cy="19683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2" descr="http://anti-malware-blog.com/files/2010/03/Adware.Win32.VirusProtector_1.png"/>
            <p:cNvPicPr>
              <a:picLocks noChangeAspect="1" noChangeArrowheads="1"/>
            </p:cNvPicPr>
            <p:nvPr/>
          </p:nvPicPr>
          <p:blipFill>
            <a:blip r:embed="rId3"/>
            <a:srcRect/>
            <a:stretch>
              <a:fillRect/>
            </a:stretch>
          </p:blipFill>
          <p:spPr bwMode="auto">
            <a:xfrm>
              <a:off x="4688378" y="1221335"/>
              <a:ext cx="2018567" cy="19683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spTree>
    <p:extLst>
      <p:ext uri="{BB962C8B-B14F-4D97-AF65-F5344CB8AC3E}">
        <p14:creationId xmlns:p14="http://schemas.microsoft.com/office/powerpoint/2010/main" val="15185201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757" y="3473335"/>
            <a:ext cx="11704320" cy="3170099"/>
          </a:xfrm>
          <a:prstGeom prst="rect">
            <a:avLst/>
          </a:prstGeom>
          <a:solidFill>
            <a:schemeClr val="bg1"/>
          </a:solidFill>
          <a:ln w="76200">
            <a:solidFill>
              <a:schemeClr val="tx1"/>
            </a:solidFill>
          </a:ln>
        </p:spPr>
        <p:txBody>
          <a:bodyPr wrap="square" rtlCol="0">
            <a:spAutoFit/>
          </a:bodyPr>
          <a:lstStyle/>
          <a:p>
            <a:pPr algn="just"/>
            <a:r>
              <a:rPr lang="bn-BD" sz="4000" b="1" dirty="0">
                <a:latin typeface="NikoshBAN" panose="02000000000000000000" pitchFamily="2" charset="0"/>
                <a:cs typeface="NikoshBAN" panose="02000000000000000000" pitchFamily="2" charset="0"/>
              </a:rPr>
              <a:t>যখন এন্টিভাইরাস সফটওয়্যারকে কাজ করতে দেওয়া হয়, তখন সেটি কম্পিউটার সিস্টেমের বিভিন্ন ফাইলে বিশেষ নকশা খুঁজে </a:t>
            </a:r>
            <a:r>
              <a:rPr lang="bn-IN" sz="4000" b="1" dirty="0" smtClean="0">
                <a:latin typeface="NikoshBAN" panose="02000000000000000000" pitchFamily="2" charset="0"/>
                <a:cs typeface="NikoshBAN" panose="02000000000000000000" pitchFamily="2" charset="0"/>
              </a:rPr>
              <a:t>বের</a:t>
            </a:r>
            <a:r>
              <a:rPr lang="bn-BD" sz="4000" b="1" dirty="0" smtClean="0">
                <a:latin typeface="NikoshBAN" panose="02000000000000000000" pitchFamily="2" charset="0"/>
                <a:cs typeface="NikoshBAN" panose="02000000000000000000" pitchFamily="2" charset="0"/>
              </a:rPr>
              <a:t> </a:t>
            </a:r>
            <a:r>
              <a:rPr lang="bn-BD" sz="4000" b="1" dirty="0">
                <a:latin typeface="NikoshBAN" panose="02000000000000000000" pitchFamily="2" charset="0"/>
                <a:cs typeface="NikoshBAN" panose="02000000000000000000" pitchFamily="2" charset="0"/>
              </a:rPr>
              <a:t>করে এবং তা তার নিজস্ব তালিকার সঙ্গে তুলনা করে। যদি এটি মিলে যায় তাহলে এটিকে ভাইরাস হিসেবে শনাক্ত করে মুছে ফেলে। উল্লেখ্য যে, এন্টিভাইরাস সফটওয়্যারকে নিয়মিত হালনাগাদ করতে হয়</a:t>
            </a:r>
            <a:r>
              <a:rPr lang="bn-BD" sz="4000" b="1" dirty="0" smtClean="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pic>
        <p:nvPicPr>
          <p:cNvPr id="3" name="Picture 4" descr="C:\Users\Dell\Desktop\এন্টিভাইরাস সফটওয়্যার-২.jpg"/>
          <p:cNvPicPr>
            <a:picLocks noChangeAspect="1" noChangeArrowheads="1"/>
          </p:cNvPicPr>
          <p:nvPr/>
        </p:nvPicPr>
        <p:blipFill>
          <a:blip r:embed="rId2"/>
          <a:srcRect/>
          <a:stretch>
            <a:fillRect/>
          </a:stretch>
        </p:blipFill>
        <p:spPr bwMode="auto">
          <a:xfrm>
            <a:off x="2765624" y="1111576"/>
            <a:ext cx="5181344" cy="2163638"/>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a:off x="1429789" y="205569"/>
            <a:ext cx="8711738" cy="830997"/>
          </a:xfrm>
          <a:prstGeom prst="rect">
            <a:avLst/>
          </a:prstGeom>
          <a:solidFill>
            <a:schemeClr val="bg1"/>
          </a:solidFill>
          <a:ln w="76200">
            <a:solidFill>
              <a:schemeClr val="tx1"/>
            </a:solidFill>
          </a:ln>
        </p:spPr>
        <p:txBody>
          <a:bodyPr wrap="square">
            <a:spAutoFit/>
          </a:bodyPr>
          <a:lstStyle/>
          <a:p>
            <a:pPr algn="ctr"/>
            <a:r>
              <a:rPr lang="bn-BD" sz="4800" b="1" dirty="0">
                <a:latin typeface="NikoshBAN" panose="02000000000000000000" pitchFamily="2" charset="0"/>
                <a:cs typeface="NikoshBAN" panose="02000000000000000000" pitchFamily="2" charset="0"/>
              </a:rPr>
              <a:t>ম্যালওয়্যার থেকে নিষ্কৃতি পাওয়ার </a:t>
            </a:r>
            <a:r>
              <a:rPr lang="bn-BD" sz="4800" b="1" dirty="0" smtClean="0">
                <a:latin typeface="NikoshBAN" panose="02000000000000000000" pitchFamily="2" charset="0"/>
                <a:cs typeface="NikoshBAN" panose="02000000000000000000" pitchFamily="2" charset="0"/>
              </a:rPr>
              <a:t>উপায়</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06444724"/>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0677" y="430989"/>
            <a:ext cx="11922495" cy="1105468"/>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smtClean="0">
                <a:solidFill>
                  <a:schemeClr val="tx1"/>
                </a:solidFill>
                <a:latin typeface="NikoshBAN" panose="02000000000000000000" pitchFamily="2" charset="0"/>
                <a:cs typeface="NikoshBAN" panose="02000000000000000000" pitchFamily="2" charset="0"/>
              </a:rPr>
              <a:t>উপস্থাপনায়</a:t>
            </a:r>
            <a:endParaRPr lang="en-US" sz="6600" b="1"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140677" y="1643191"/>
            <a:ext cx="6203852" cy="5109301"/>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5400" b="1" dirty="0" smtClean="0">
              <a:solidFill>
                <a:schemeClr val="tx1"/>
              </a:solidFill>
              <a:latin typeface="NikoshBAN" panose="02000000000000000000" pitchFamily="2" charset="0"/>
              <a:cs typeface="NikoshBAN" panose="02000000000000000000" pitchFamily="2" charset="0"/>
            </a:endParaRPr>
          </a:p>
          <a:p>
            <a:endParaRPr lang="bn-IN" sz="5400" b="1" dirty="0">
              <a:solidFill>
                <a:schemeClr val="tx1"/>
              </a:solidFill>
              <a:latin typeface="NikoshBAN" panose="02000000000000000000" pitchFamily="2" charset="0"/>
              <a:cs typeface="NikoshBAN" panose="02000000000000000000" pitchFamily="2" charset="0"/>
            </a:endParaRPr>
          </a:p>
          <a:p>
            <a:endParaRPr lang="bn-IN" sz="5400" b="1" dirty="0" smtClean="0">
              <a:solidFill>
                <a:schemeClr val="tx1"/>
              </a:solidFill>
              <a:latin typeface="NikoshBAN" panose="02000000000000000000" pitchFamily="2" charset="0"/>
              <a:cs typeface="NikoshBAN" panose="02000000000000000000" pitchFamily="2" charset="0"/>
            </a:endParaRPr>
          </a:p>
          <a:p>
            <a:r>
              <a:rPr lang="bn-IN" sz="4800" b="1" dirty="0" smtClean="0">
                <a:solidFill>
                  <a:schemeClr val="tx1"/>
                </a:solidFill>
                <a:latin typeface="NikoshBAN" panose="02000000000000000000" pitchFamily="2" charset="0"/>
                <a:cs typeface="NikoshBAN" panose="02000000000000000000" pitchFamily="2" charset="0"/>
              </a:rPr>
              <a:t>শিরিনা খাতুন(সহকারী শিক্ষক)</a:t>
            </a:r>
          </a:p>
          <a:p>
            <a:r>
              <a:rPr lang="bn-IN" sz="4800" b="1" dirty="0" smtClean="0">
                <a:solidFill>
                  <a:schemeClr val="tx1"/>
                </a:solidFill>
                <a:latin typeface="NikoshBAN" panose="02000000000000000000" pitchFamily="2" charset="0"/>
                <a:cs typeface="NikoshBAN" panose="02000000000000000000" pitchFamily="2" charset="0"/>
              </a:rPr>
              <a:t>বানিয়ারগাতী মহিলা মডেল দাখিল মাদ্রাসা, সদর,যশোর।</a:t>
            </a:r>
            <a:endParaRPr lang="en-US" sz="4800" b="1"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6481129" y="1643190"/>
            <a:ext cx="5582043" cy="5109302"/>
          </a:xfrm>
          <a:prstGeom prst="rect">
            <a:avLst/>
          </a:prstGeom>
          <a:noFill/>
          <a:ln w="762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endPar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শ্রেণি</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৮ম</a:t>
            </a:r>
            <a:endPar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বিষয়</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তথ্য</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ও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যোগাযোগ</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প্রযুক্তি</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p>
          <a:p>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অধ্যায়</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তৃতীয়</a:t>
            </a:r>
          </a:p>
          <a:p>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পাঠ</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1</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7</a:t>
            </a:r>
          </a:p>
          <a:p>
            <a:endPar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051" y="1643190"/>
            <a:ext cx="2892829" cy="27468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903" y="1822417"/>
            <a:ext cx="2120526" cy="2567652"/>
          </a:xfrm>
          <a:prstGeom prst="rect">
            <a:avLst/>
          </a:prstGeom>
        </p:spPr>
      </p:pic>
    </p:spTree>
    <p:extLst>
      <p:ext uri="{BB962C8B-B14F-4D97-AF65-F5344CB8AC3E}">
        <p14:creationId xmlns:p14="http://schemas.microsoft.com/office/powerpoint/2010/main" val="7613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30138593"/>
              </p:ext>
            </p:extLst>
          </p:nvPr>
        </p:nvGraphicFramePr>
        <p:xfrm>
          <a:off x="2074025" y="1215043"/>
          <a:ext cx="8382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48887" y="352988"/>
            <a:ext cx="11288683" cy="707886"/>
          </a:xfrm>
          <a:prstGeom prst="rect">
            <a:avLst/>
          </a:prstGeom>
          <a:solidFill>
            <a:schemeClr val="bg1"/>
          </a:solidFill>
          <a:ln w="76200">
            <a:solidFill>
              <a:schemeClr val="tx1"/>
            </a:solidFill>
          </a:ln>
        </p:spPr>
        <p:txBody>
          <a:bodyPr wrap="square">
            <a:spAutoFit/>
          </a:bodyPr>
          <a:lstStyle/>
          <a:p>
            <a:pPr algn="ctr"/>
            <a:r>
              <a:rPr lang="bn-IN" sz="4000" dirty="0" smtClean="0">
                <a:latin typeface="NikoshBAN" panose="02000000000000000000" pitchFamily="2" charset="0"/>
                <a:cs typeface="NikoshBAN" panose="02000000000000000000" pitchFamily="2" charset="0"/>
              </a:rPr>
              <a:t>এন্টি-ভাইরাস সফটওয়্যারের মধ্যে জনপ্রিয় কয়েকটি এন্টিভাইরাস হল----</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667607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5AEC87AB-E2F6-4EFF-BAFE-41EF5CDB3366}"/>
                                            </p:graphicEl>
                                          </p:spTgt>
                                        </p:tgtEl>
                                        <p:attrNameLst>
                                          <p:attrName>style.visibility</p:attrName>
                                        </p:attrNameLst>
                                      </p:cBhvr>
                                      <p:to>
                                        <p:strVal val="visible"/>
                                      </p:to>
                                    </p:set>
                                    <p:animEffect transition="in" filter="wipe(down)">
                                      <p:cBhvr>
                                        <p:cTn id="7" dur="600"/>
                                        <p:tgtEl>
                                          <p:spTgt spid="2">
                                            <p:graphicEl>
                                              <a:dgm id="{5AEC87AB-E2F6-4EFF-BAFE-41EF5CDB336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E5AB7787-15AD-4DE5-94F9-5A9D14562F92}"/>
                                            </p:graphicEl>
                                          </p:spTgt>
                                        </p:tgtEl>
                                        <p:attrNameLst>
                                          <p:attrName>style.visibility</p:attrName>
                                        </p:attrNameLst>
                                      </p:cBhvr>
                                      <p:to>
                                        <p:strVal val="visible"/>
                                      </p:to>
                                    </p:set>
                                    <p:animEffect transition="in" filter="wipe(down)">
                                      <p:cBhvr>
                                        <p:cTn id="12" dur="600"/>
                                        <p:tgtEl>
                                          <p:spTgt spid="2">
                                            <p:graphicEl>
                                              <a:dgm id="{E5AB7787-15AD-4DE5-94F9-5A9D14562F92}"/>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D6629315-8566-4253-88A5-10835E037067}"/>
                                            </p:graphicEl>
                                          </p:spTgt>
                                        </p:tgtEl>
                                        <p:attrNameLst>
                                          <p:attrName>style.visibility</p:attrName>
                                        </p:attrNameLst>
                                      </p:cBhvr>
                                      <p:to>
                                        <p:strVal val="visible"/>
                                      </p:to>
                                    </p:set>
                                    <p:animEffect transition="in" filter="wipe(down)">
                                      <p:cBhvr>
                                        <p:cTn id="15" dur="600"/>
                                        <p:tgtEl>
                                          <p:spTgt spid="2">
                                            <p:graphicEl>
                                              <a:dgm id="{D6629315-8566-4253-88A5-10835E03706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48B4BDD1-8373-46B1-8175-259C4FCAE16E}"/>
                                            </p:graphicEl>
                                          </p:spTgt>
                                        </p:tgtEl>
                                        <p:attrNameLst>
                                          <p:attrName>style.visibility</p:attrName>
                                        </p:attrNameLst>
                                      </p:cBhvr>
                                      <p:to>
                                        <p:strVal val="visible"/>
                                      </p:to>
                                    </p:set>
                                    <p:animEffect transition="in" filter="wipe(down)">
                                      <p:cBhvr>
                                        <p:cTn id="20" dur="600"/>
                                        <p:tgtEl>
                                          <p:spTgt spid="2">
                                            <p:graphicEl>
                                              <a:dgm id="{48B4BDD1-8373-46B1-8175-259C4FCAE16E}"/>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72035956-F53E-49CF-88C5-2A42D4F33575}"/>
                                            </p:graphicEl>
                                          </p:spTgt>
                                        </p:tgtEl>
                                        <p:attrNameLst>
                                          <p:attrName>style.visibility</p:attrName>
                                        </p:attrNameLst>
                                      </p:cBhvr>
                                      <p:to>
                                        <p:strVal val="visible"/>
                                      </p:to>
                                    </p:set>
                                    <p:animEffect transition="in" filter="wipe(down)">
                                      <p:cBhvr>
                                        <p:cTn id="23" dur="600"/>
                                        <p:tgtEl>
                                          <p:spTgt spid="2">
                                            <p:graphicEl>
                                              <a:dgm id="{72035956-F53E-49CF-88C5-2A42D4F3357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A2D96164-4CBE-48E9-A740-7C900401D5BA}"/>
                                            </p:graphicEl>
                                          </p:spTgt>
                                        </p:tgtEl>
                                        <p:attrNameLst>
                                          <p:attrName>style.visibility</p:attrName>
                                        </p:attrNameLst>
                                      </p:cBhvr>
                                      <p:to>
                                        <p:strVal val="visible"/>
                                      </p:to>
                                    </p:set>
                                    <p:animEffect transition="in" filter="wipe(down)">
                                      <p:cBhvr>
                                        <p:cTn id="28" dur="600"/>
                                        <p:tgtEl>
                                          <p:spTgt spid="2">
                                            <p:graphicEl>
                                              <a:dgm id="{A2D96164-4CBE-48E9-A740-7C900401D5BA}"/>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6F89E686-98DF-4AC7-B8CD-48B9A338D8FE}"/>
                                            </p:graphicEl>
                                          </p:spTgt>
                                        </p:tgtEl>
                                        <p:attrNameLst>
                                          <p:attrName>style.visibility</p:attrName>
                                        </p:attrNameLst>
                                      </p:cBhvr>
                                      <p:to>
                                        <p:strVal val="visible"/>
                                      </p:to>
                                    </p:set>
                                    <p:animEffect transition="in" filter="wipe(down)">
                                      <p:cBhvr>
                                        <p:cTn id="31" dur="600"/>
                                        <p:tgtEl>
                                          <p:spTgt spid="2">
                                            <p:graphicEl>
                                              <a:dgm id="{6F89E686-98DF-4AC7-B8CD-48B9A338D8F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graphicEl>
                                              <a:dgm id="{33BECDE1-7B11-449F-9F9B-0A305618F1FA}"/>
                                            </p:graphicEl>
                                          </p:spTgt>
                                        </p:tgtEl>
                                        <p:attrNameLst>
                                          <p:attrName>style.visibility</p:attrName>
                                        </p:attrNameLst>
                                      </p:cBhvr>
                                      <p:to>
                                        <p:strVal val="visible"/>
                                      </p:to>
                                    </p:set>
                                    <p:animEffect transition="in" filter="wipe(down)">
                                      <p:cBhvr>
                                        <p:cTn id="36" dur="600"/>
                                        <p:tgtEl>
                                          <p:spTgt spid="2">
                                            <p:graphicEl>
                                              <a:dgm id="{33BECDE1-7B11-449F-9F9B-0A305618F1FA}"/>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
                                            <p:graphicEl>
                                              <a:dgm id="{FF5D2AE6-6BD1-40FD-BEBE-41A3912F065F}"/>
                                            </p:graphicEl>
                                          </p:spTgt>
                                        </p:tgtEl>
                                        <p:attrNameLst>
                                          <p:attrName>style.visibility</p:attrName>
                                        </p:attrNameLst>
                                      </p:cBhvr>
                                      <p:to>
                                        <p:strVal val="visible"/>
                                      </p:to>
                                    </p:set>
                                    <p:animEffect transition="in" filter="wipe(down)">
                                      <p:cBhvr>
                                        <p:cTn id="39" dur="600"/>
                                        <p:tgtEl>
                                          <p:spTgt spid="2">
                                            <p:graphicEl>
                                              <a:dgm id="{FF5D2AE6-6BD1-40FD-BEBE-41A3912F065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
                                            <p:graphicEl>
                                              <a:dgm id="{EB8A51D7-E460-47FF-93CD-1B32B1B3CD80}"/>
                                            </p:graphicEl>
                                          </p:spTgt>
                                        </p:tgtEl>
                                        <p:attrNameLst>
                                          <p:attrName>style.visibility</p:attrName>
                                        </p:attrNameLst>
                                      </p:cBhvr>
                                      <p:to>
                                        <p:strVal val="visible"/>
                                      </p:to>
                                    </p:set>
                                    <p:animEffect transition="in" filter="wipe(down)">
                                      <p:cBhvr>
                                        <p:cTn id="44" dur="600"/>
                                        <p:tgtEl>
                                          <p:spTgt spid="2">
                                            <p:graphicEl>
                                              <a:dgm id="{EB8A51D7-E460-47FF-93CD-1B32B1B3CD80}"/>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
                                            <p:graphicEl>
                                              <a:dgm id="{68AB4CE3-434E-4C48-9F70-7400F70243C7}"/>
                                            </p:graphicEl>
                                          </p:spTgt>
                                        </p:tgtEl>
                                        <p:attrNameLst>
                                          <p:attrName>style.visibility</p:attrName>
                                        </p:attrNameLst>
                                      </p:cBhvr>
                                      <p:to>
                                        <p:strVal val="visible"/>
                                      </p:to>
                                    </p:set>
                                    <p:animEffect transition="in" filter="wipe(down)">
                                      <p:cBhvr>
                                        <p:cTn id="47" dur="600"/>
                                        <p:tgtEl>
                                          <p:spTgt spid="2">
                                            <p:graphicEl>
                                              <a:dgm id="{68AB4CE3-434E-4C48-9F70-7400F70243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4300" y="181259"/>
            <a:ext cx="7816144" cy="698269"/>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anose="02000000000000000000" pitchFamily="2" charset="0"/>
                <a:cs typeface="NikoshBAN" panose="02000000000000000000" pitchFamily="2" charset="0"/>
              </a:rPr>
              <a:t>মূল্যায়ণ (বহু নির্বাচনী প্রশ্ন)</a:t>
            </a:r>
            <a:endParaRPr lang="en-US" sz="4400" b="1"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0" y="931024"/>
            <a:ext cx="12192000" cy="369332"/>
          </a:xfrm>
          <a:prstGeom prst="rect">
            <a:avLst/>
          </a:prstGeom>
          <a:noFill/>
        </p:spPr>
        <p:txBody>
          <a:bodyPr wrap="square" rtlCol="0">
            <a:spAutoFit/>
          </a:bodyPr>
          <a:lstStyle/>
          <a:p>
            <a:endParaRPr lang="en-US" dirty="0">
              <a:latin typeface="NikoshBAN" panose="02000000000000000000" pitchFamily="2" charset="0"/>
              <a:cs typeface="NikoshBAN" panose="02000000000000000000" pitchFamily="2" charset="0"/>
            </a:endParaRPr>
          </a:p>
        </p:txBody>
      </p:sp>
      <p:sp>
        <p:nvSpPr>
          <p:cNvPr id="4" name="TextBox 3"/>
          <p:cNvSpPr txBox="1"/>
          <p:nvPr/>
        </p:nvSpPr>
        <p:spPr>
          <a:xfrm>
            <a:off x="228600" y="1016922"/>
            <a:ext cx="11734800" cy="5509200"/>
          </a:xfrm>
          <a:prstGeom prst="rect">
            <a:avLst/>
          </a:prstGeom>
          <a:solidFill>
            <a:schemeClr val="bg1"/>
          </a:solidFill>
          <a:ln w="76200">
            <a:solidFill>
              <a:schemeClr val="tx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১।ম্যালওয়্যার কোনটি?</a:t>
            </a:r>
          </a:p>
          <a:p>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ট্রোজান হর্স; খ</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অ্যাভাস্টা; গ</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প্যান্ডা; ঘ</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নরটন;</a:t>
            </a:r>
          </a:p>
          <a:p>
            <a:r>
              <a:rPr lang="bn-IN" sz="3200" dirty="0" smtClean="0">
                <a:latin typeface="NikoshBAN" panose="02000000000000000000" pitchFamily="2" charset="0"/>
                <a:cs typeface="NikoshBAN" panose="02000000000000000000" pitchFamily="2" charset="0"/>
              </a:rPr>
              <a:t>২। ভাইরাসের বিধ্বংসী আচরণ প্রথম কতসালে প্রকাশিত হয়?</a:t>
            </a:r>
          </a:p>
          <a:p>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১৯৮০ সালে; খ</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১৯৮২ সালে; গ</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১৯৮৪সালে; ঘ</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১৯৮৬সালে;</a:t>
            </a:r>
          </a:p>
          <a:p>
            <a:r>
              <a:rPr lang="bn-IN" sz="3200" dirty="0" smtClean="0">
                <a:latin typeface="NikoshBAN" panose="02000000000000000000" pitchFamily="2" charset="0"/>
                <a:cs typeface="NikoshBAN" panose="02000000000000000000" pitchFamily="2" charset="0"/>
              </a:rPr>
              <a:t>৩। সবচেয়ে সাড়া জাগানো ভাইরাসের নাম কী ?</a:t>
            </a:r>
          </a:p>
          <a:p>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ম্যালওয়্যার; খ</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ট্রোজান হর্স; গ</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সি আই এইস; ঘ</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পিংপং;</a:t>
            </a:r>
          </a:p>
          <a:p>
            <a:r>
              <a:rPr lang="bn-IN" sz="3200" dirty="0" smtClean="0">
                <a:latin typeface="NikoshBAN" panose="02000000000000000000" pitchFamily="2" charset="0"/>
                <a:cs typeface="NikoshBAN" panose="02000000000000000000" pitchFamily="2" charset="0"/>
              </a:rPr>
              <a:t>৪। বিজ্ঞানী জন ভন নিউম্যান কত সালে ভাইরাস নিয়ে আলোচনা করেন?</a:t>
            </a:r>
          </a:p>
          <a:p>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১৮৪৫সালে; খ</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১৮৬৯সালে; গ</a:t>
            </a:r>
            <a:r>
              <a:rPr lang="en-US" sz="3200" dirty="0" smtClean="0">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১৯৪৫সালে; ঘ</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১৯৪৯ সালে;</a:t>
            </a:r>
          </a:p>
          <a:p>
            <a:r>
              <a:rPr lang="bn-IN" sz="3200" dirty="0" smtClean="0">
                <a:latin typeface="NikoshBAN" panose="02000000000000000000" pitchFamily="2" charset="0"/>
                <a:cs typeface="NikoshBAN" panose="02000000000000000000" pitchFamily="2" charset="0"/>
              </a:rPr>
              <a:t>৫। কোনটি এন্টিভাইরাস সফটওয়্যার</a:t>
            </a:r>
            <a:r>
              <a:rPr lang="en-US" sz="3200" dirty="0" smtClean="0">
                <a:latin typeface="NikoshBAN" panose="02000000000000000000" pitchFamily="2" charset="0"/>
                <a:cs typeface="NikoshBAN" panose="02000000000000000000" pitchFamily="2" charset="0"/>
              </a:rPr>
              <a:t>?</a:t>
            </a:r>
            <a:endParaRPr lang="bn-IN" sz="3200" dirty="0" smtClean="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	ক</a:t>
            </a:r>
            <a:r>
              <a:rPr lang="en-US" sz="3200" dirty="0" smtClean="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অ্যাভাস্টা; </a:t>
            </a:r>
            <a:r>
              <a:rPr lang="bn-IN" sz="3200" dirty="0">
                <a:latin typeface="NikoshBAN" panose="02000000000000000000" pitchFamily="2" charset="0"/>
                <a:cs typeface="NikoshBAN" panose="02000000000000000000" pitchFamily="2" charset="0"/>
              </a:rPr>
              <a:t>খ</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ভিয়েনা; </a:t>
            </a:r>
            <a:r>
              <a:rPr lang="bn-IN" sz="3200" dirty="0">
                <a:latin typeface="NikoshBAN" panose="02000000000000000000" pitchFamily="2" charset="0"/>
                <a:cs typeface="NikoshBAN" panose="02000000000000000000" pitchFamily="2" charset="0"/>
              </a:rPr>
              <a:t>গ</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পিংপং; </a:t>
            </a:r>
            <a:r>
              <a:rPr lang="bn-IN" sz="3200" dirty="0">
                <a:latin typeface="NikoshBAN" panose="02000000000000000000" pitchFamily="2" charset="0"/>
                <a:cs typeface="NikoshBAN" panose="02000000000000000000" pitchFamily="2" charset="0"/>
              </a:rPr>
              <a:t>ঘ</a:t>
            </a:r>
            <a:r>
              <a:rPr lang="en-US" sz="3200" dirty="0">
                <a:latin typeface="NikoshBAN" panose="02000000000000000000" pitchFamily="2" charset="0"/>
                <a:cs typeface="NikoshBAN" panose="02000000000000000000" pitchFamily="2" charset="0"/>
              </a:rPr>
              <a:t>.</a:t>
            </a:r>
            <a:r>
              <a:rPr lang="bn-IN"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নিমডা;</a:t>
            </a:r>
            <a:endParaRPr lang="bn-IN" sz="3200"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p:txBody>
      </p:sp>
      <p:sp>
        <p:nvSpPr>
          <p:cNvPr id="5" name="Flowchart: Connector 4"/>
          <p:cNvSpPr/>
          <p:nvPr/>
        </p:nvSpPr>
        <p:spPr>
          <a:xfrm>
            <a:off x="1147156" y="1612669"/>
            <a:ext cx="448888" cy="39901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6" name="Flowchart: Connector 5"/>
          <p:cNvSpPr/>
          <p:nvPr/>
        </p:nvSpPr>
        <p:spPr>
          <a:xfrm>
            <a:off x="7281946" y="2619742"/>
            <a:ext cx="448888" cy="39901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7" name="Flowchart: Connector 6"/>
          <p:cNvSpPr/>
          <p:nvPr/>
        </p:nvSpPr>
        <p:spPr>
          <a:xfrm>
            <a:off x="5170516" y="3562238"/>
            <a:ext cx="448888" cy="39901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8" name="Flowchart: Connector 7"/>
          <p:cNvSpPr/>
          <p:nvPr/>
        </p:nvSpPr>
        <p:spPr>
          <a:xfrm>
            <a:off x="7090752" y="4556307"/>
            <a:ext cx="448888" cy="39901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9" name="Flowchart: Connector 8"/>
          <p:cNvSpPr/>
          <p:nvPr/>
        </p:nvSpPr>
        <p:spPr>
          <a:xfrm>
            <a:off x="1147156" y="5479054"/>
            <a:ext cx="448888" cy="39901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Tree>
    <p:extLst>
      <p:ext uri="{BB962C8B-B14F-4D97-AF65-F5344CB8AC3E}">
        <p14:creationId xmlns:p14="http://schemas.microsoft.com/office/powerpoint/2010/main" val="7069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p:cTn id="2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barn(inVertical)">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p:cTn id="36"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barn(inVertical)">
                                      <p:cBhvr>
                                        <p:cTn id="43" dur="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 calcmode="lin" valueType="num">
                                      <p:cBhvr>
                                        <p:cTn id="48"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4">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barn(inVertical)">
                                      <p:cBhvr>
                                        <p:cTn id="55" dur="500"/>
                                        <p:tgtEl>
                                          <p:spTgt spid="4">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4">
                                            <p:txEl>
                                              <p:pRg st="9" end="9"/>
                                            </p:txEl>
                                          </p:spTgt>
                                        </p:tgtEl>
                                        <p:attrNameLst>
                                          <p:attrName>style.visibility</p:attrName>
                                        </p:attrNameLst>
                                      </p:cBhvr>
                                      <p:to>
                                        <p:strVal val="visible"/>
                                      </p:to>
                                    </p:set>
                                    <p:anim calcmode="lin" valueType="num">
                                      <p:cBhvr>
                                        <p:cTn id="6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2" dur="500"/>
                                        <p:tgtEl>
                                          <p:spTgt spid="4">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1000"/>
                                        <p:tgtEl>
                                          <p:spTgt spid="6"/>
                                        </p:tgtEl>
                                      </p:cBhvr>
                                    </p:animEffect>
                                    <p:anim calcmode="lin" valueType="num">
                                      <p:cBhvr>
                                        <p:cTn id="82" dur="1000" fill="hold"/>
                                        <p:tgtEl>
                                          <p:spTgt spid="6"/>
                                        </p:tgtEl>
                                        <p:attrNameLst>
                                          <p:attrName>ppt_x</p:attrName>
                                        </p:attrNameLst>
                                      </p:cBhvr>
                                      <p:tavLst>
                                        <p:tav tm="0">
                                          <p:val>
                                            <p:strVal val="#ppt_x"/>
                                          </p:val>
                                        </p:tav>
                                        <p:tav tm="100000">
                                          <p:val>
                                            <p:strVal val="#ppt_x"/>
                                          </p:val>
                                        </p:tav>
                                      </p:tavLst>
                                    </p:anim>
                                    <p:anim calcmode="lin" valueType="num">
                                      <p:cBhvr>
                                        <p:cTn id="8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1" nodeType="clickEffect">
                                  <p:stCondLst>
                                    <p:cond delay="0"/>
                                  </p:stCondLst>
                                  <p:childTnLst>
                                    <p:set>
                                      <p:cBhvr>
                                        <p:cTn id="87" dur="1" fill="hold">
                                          <p:stCondLst>
                                            <p:cond delay="0"/>
                                          </p:stCondLst>
                                        </p:cTn>
                                        <p:tgtEl>
                                          <p:spTgt spid="6"/>
                                        </p:tgtEl>
                                        <p:attrNameLst>
                                          <p:attrName>style.visibility</p:attrName>
                                        </p:attrNameLst>
                                      </p:cBhvr>
                                      <p:to>
                                        <p:strVal val="visible"/>
                                      </p:to>
                                    </p:set>
                                    <p:anim calcmode="lin" valueType="num">
                                      <p:cBhvr>
                                        <p:cTn id="88" dur="500" fill="hold"/>
                                        <p:tgtEl>
                                          <p:spTgt spid="6"/>
                                        </p:tgtEl>
                                        <p:attrNameLst>
                                          <p:attrName>ppt_w</p:attrName>
                                        </p:attrNameLst>
                                      </p:cBhvr>
                                      <p:tavLst>
                                        <p:tav tm="0">
                                          <p:val>
                                            <p:fltVal val="0"/>
                                          </p:val>
                                        </p:tav>
                                        <p:tav tm="100000">
                                          <p:val>
                                            <p:strVal val="#ppt_w"/>
                                          </p:val>
                                        </p:tav>
                                      </p:tavLst>
                                    </p:anim>
                                    <p:anim calcmode="lin" valueType="num">
                                      <p:cBhvr>
                                        <p:cTn id="89" dur="500" fill="hold"/>
                                        <p:tgtEl>
                                          <p:spTgt spid="6"/>
                                        </p:tgtEl>
                                        <p:attrNameLst>
                                          <p:attrName>ppt_h</p:attrName>
                                        </p:attrNameLst>
                                      </p:cBhvr>
                                      <p:tavLst>
                                        <p:tav tm="0">
                                          <p:val>
                                            <p:fltVal val="0"/>
                                          </p:val>
                                        </p:tav>
                                        <p:tav tm="100000">
                                          <p:val>
                                            <p:strVal val="#ppt_h"/>
                                          </p:val>
                                        </p:tav>
                                      </p:tavLst>
                                    </p:anim>
                                    <p:animEffect transition="in" filter="fade">
                                      <p:cBhvr>
                                        <p:cTn id="90" dur="500"/>
                                        <p:tgtEl>
                                          <p:spTgt spid="6"/>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1000"/>
                                        <p:tgtEl>
                                          <p:spTgt spid="7"/>
                                        </p:tgtEl>
                                      </p:cBhvr>
                                    </p:animEffect>
                                    <p:anim calcmode="lin" valueType="num">
                                      <p:cBhvr>
                                        <p:cTn id="96" dur="1000" fill="hold"/>
                                        <p:tgtEl>
                                          <p:spTgt spid="7"/>
                                        </p:tgtEl>
                                        <p:attrNameLst>
                                          <p:attrName>ppt_x</p:attrName>
                                        </p:attrNameLst>
                                      </p:cBhvr>
                                      <p:tavLst>
                                        <p:tav tm="0">
                                          <p:val>
                                            <p:strVal val="#ppt_x"/>
                                          </p:val>
                                        </p:tav>
                                        <p:tav tm="100000">
                                          <p:val>
                                            <p:strVal val="#ppt_x"/>
                                          </p:val>
                                        </p:tav>
                                      </p:tavLst>
                                    </p:anim>
                                    <p:anim calcmode="lin" valueType="num">
                                      <p:cBhvr>
                                        <p:cTn id="9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1" nodeType="clickEffect">
                                  <p:stCondLst>
                                    <p:cond delay="0"/>
                                  </p:stCondLst>
                                  <p:childTnLst>
                                    <p:set>
                                      <p:cBhvr>
                                        <p:cTn id="101" dur="1" fill="hold">
                                          <p:stCondLst>
                                            <p:cond delay="0"/>
                                          </p:stCondLst>
                                        </p:cTn>
                                        <p:tgtEl>
                                          <p:spTgt spid="7"/>
                                        </p:tgtEl>
                                        <p:attrNameLst>
                                          <p:attrName>style.visibility</p:attrName>
                                        </p:attrNameLst>
                                      </p:cBhvr>
                                      <p:to>
                                        <p:strVal val="visible"/>
                                      </p:to>
                                    </p:set>
                                    <p:anim calcmode="lin" valueType="num">
                                      <p:cBhvr>
                                        <p:cTn id="102" dur="500" fill="hold"/>
                                        <p:tgtEl>
                                          <p:spTgt spid="7"/>
                                        </p:tgtEl>
                                        <p:attrNameLst>
                                          <p:attrName>ppt_w</p:attrName>
                                        </p:attrNameLst>
                                      </p:cBhvr>
                                      <p:tavLst>
                                        <p:tav tm="0">
                                          <p:val>
                                            <p:fltVal val="0"/>
                                          </p:val>
                                        </p:tav>
                                        <p:tav tm="100000">
                                          <p:val>
                                            <p:strVal val="#ppt_w"/>
                                          </p:val>
                                        </p:tav>
                                      </p:tavLst>
                                    </p:anim>
                                    <p:anim calcmode="lin" valueType="num">
                                      <p:cBhvr>
                                        <p:cTn id="103" dur="500" fill="hold"/>
                                        <p:tgtEl>
                                          <p:spTgt spid="7"/>
                                        </p:tgtEl>
                                        <p:attrNameLst>
                                          <p:attrName>ppt_h</p:attrName>
                                        </p:attrNameLst>
                                      </p:cBhvr>
                                      <p:tavLst>
                                        <p:tav tm="0">
                                          <p:val>
                                            <p:fltVal val="0"/>
                                          </p:val>
                                        </p:tav>
                                        <p:tav tm="100000">
                                          <p:val>
                                            <p:strVal val="#ppt_h"/>
                                          </p:val>
                                        </p:tav>
                                      </p:tavLst>
                                    </p:anim>
                                    <p:animEffect transition="in" filter="fade">
                                      <p:cBhvr>
                                        <p:cTn id="104" dur="500"/>
                                        <p:tgtEl>
                                          <p:spTgt spid="7"/>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fade">
                                      <p:cBhvr>
                                        <p:cTn id="109" dur="1000"/>
                                        <p:tgtEl>
                                          <p:spTgt spid="8"/>
                                        </p:tgtEl>
                                      </p:cBhvr>
                                    </p:animEffect>
                                    <p:anim calcmode="lin" valueType="num">
                                      <p:cBhvr>
                                        <p:cTn id="110" dur="1000" fill="hold"/>
                                        <p:tgtEl>
                                          <p:spTgt spid="8"/>
                                        </p:tgtEl>
                                        <p:attrNameLst>
                                          <p:attrName>ppt_x</p:attrName>
                                        </p:attrNameLst>
                                      </p:cBhvr>
                                      <p:tavLst>
                                        <p:tav tm="0">
                                          <p:val>
                                            <p:strVal val="#ppt_x"/>
                                          </p:val>
                                        </p:tav>
                                        <p:tav tm="100000">
                                          <p:val>
                                            <p:strVal val="#ppt_x"/>
                                          </p:val>
                                        </p:tav>
                                      </p:tavLst>
                                    </p:anim>
                                    <p:anim calcmode="lin" valueType="num">
                                      <p:cBhvr>
                                        <p:cTn id="11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1" nodeType="clickEffect">
                                  <p:stCondLst>
                                    <p:cond delay="0"/>
                                  </p:stCondLst>
                                  <p:childTnLst>
                                    <p:set>
                                      <p:cBhvr>
                                        <p:cTn id="115" dur="1" fill="hold">
                                          <p:stCondLst>
                                            <p:cond delay="0"/>
                                          </p:stCondLst>
                                        </p:cTn>
                                        <p:tgtEl>
                                          <p:spTgt spid="8"/>
                                        </p:tgtEl>
                                        <p:attrNameLst>
                                          <p:attrName>style.visibility</p:attrName>
                                        </p:attrNameLst>
                                      </p:cBhvr>
                                      <p:to>
                                        <p:strVal val="visible"/>
                                      </p:to>
                                    </p:set>
                                    <p:anim calcmode="lin" valueType="num">
                                      <p:cBhvr>
                                        <p:cTn id="116" dur="500" fill="hold"/>
                                        <p:tgtEl>
                                          <p:spTgt spid="8"/>
                                        </p:tgtEl>
                                        <p:attrNameLst>
                                          <p:attrName>ppt_w</p:attrName>
                                        </p:attrNameLst>
                                      </p:cBhvr>
                                      <p:tavLst>
                                        <p:tav tm="0">
                                          <p:val>
                                            <p:fltVal val="0"/>
                                          </p:val>
                                        </p:tav>
                                        <p:tav tm="100000">
                                          <p:val>
                                            <p:strVal val="#ppt_w"/>
                                          </p:val>
                                        </p:tav>
                                      </p:tavLst>
                                    </p:anim>
                                    <p:anim calcmode="lin" valueType="num">
                                      <p:cBhvr>
                                        <p:cTn id="117" dur="500" fill="hold"/>
                                        <p:tgtEl>
                                          <p:spTgt spid="8"/>
                                        </p:tgtEl>
                                        <p:attrNameLst>
                                          <p:attrName>ppt_h</p:attrName>
                                        </p:attrNameLst>
                                      </p:cBhvr>
                                      <p:tavLst>
                                        <p:tav tm="0">
                                          <p:val>
                                            <p:fltVal val="0"/>
                                          </p:val>
                                        </p:tav>
                                        <p:tav tm="100000">
                                          <p:val>
                                            <p:strVal val="#ppt_h"/>
                                          </p:val>
                                        </p:tav>
                                      </p:tavLst>
                                    </p:anim>
                                    <p:animEffect transition="in" filter="fade">
                                      <p:cBhvr>
                                        <p:cTn id="118" dur="500"/>
                                        <p:tgtEl>
                                          <p:spTgt spid="8"/>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9"/>
                                        </p:tgtEl>
                                        <p:attrNameLst>
                                          <p:attrName>style.visibility</p:attrName>
                                        </p:attrNameLst>
                                      </p:cBhvr>
                                      <p:to>
                                        <p:strVal val="visible"/>
                                      </p:to>
                                    </p:set>
                                    <p:animEffect transition="in" filter="fade">
                                      <p:cBhvr>
                                        <p:cTn id="123" dur="1000"/>
                                        <p:tgtEl>
                                          <p:spTgt spid="9"/>
                                        </p:tgtEl>
                                      </p:cBhvr>
                                    </p:animEffect>
                                    <p:anim calcmode="lin" valueType="num">
                                      <p:cBhvr>
                                        <p:cTn id="124" dur="1000" fill="hold"/>
                                        <p:tgtEl>
                                          <p:spTgt spid="9"/>
                                        </p:tgtEl>
                                        <p:attrNameLst>
                                          <p:attrName>ppt_x</p:attrName>
                                        </p:attrNameLst>
                                      </p:cBhvr>
                                      <p:tavLst>
                                        <p:tav tm="0">
                                          <p:val>
                                            <p:strVal val="#ppt_x"/>
                                          </p:val>
                                        </p:tav>
                                        <p:tav tm="100000">
                                          <p:val>
                                            <p:strVal val="#ppt_x"/>
                                          </p:val>
                                        </p:tav>
                                      </p:tavLst>
                                    </p:anim>
                                    <p:anim calcmode="lin" valueType="num">
                                      <p:cBhvr>
                                        <p:cTn id="1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1" nodeType="clickEffect">
                                  <p:stCondLst>
                                    <p:cond delay="0"/>
                                  </p:stCondLst>
                                  <p:childTnLst>
                                    <p:set>
                                      <p:cBhvr>
                                        <p:cTn id="129" dur="1" fill="hold">
                                          <p:stCondLst>
                                            <p:cond delay="0"/>
                                          </p:stCondLst>
                                        </p:cTn>
                                        <p:tgtEl>
                                          <p:spTgt spid="9"/>
                                        </p:tgtEl>
                                        <p:attrNameLst>
                                          <p:attrName>style.visibility</p:attrName>
                                        </p:attrNameLst>
                                      </p:cBhvr>
                                      <p:to>
                                        <p:strVal val="visible"/>
                                      </p:to>
                                    </p:set>
                                    <p:anim calcmode="lin" valueType="num">
                                      <p:cBhvr>
                                        <p:cTn id="130" dur="500" fill="hold"/>
                                        <p:tgtEl>
                                          <p:spTgt spid="9"/>
                                        </p:tgtEl>
                                        <p:attrNameLst>
                                          <p:attrName>ppt_w</p:attrName>
                                        </p:attrNameLst>
                                      </p:cBhvr>
                                      <p:tavLst>
                                        <p:tav tm="0">
                                          <p:val>
                                            <p:fltVal val="0"/>
                                          </p:val>
                                        </p:tav>
                                        <p:tav tm="100000">
                                          <p:val>
                                            <p:strVal val="#ppt_w"/>
                                          </p:val>
                                        </p:tav>
                                      </p:tavLst>
                                    </p:anim>
                                    <p:anim calcmode="lin" valueType="num">
                                      <p:cBhvr>
                                        <p:cTn id="131" dur="500" fill="hold"/>
                                        <p:tgtEl>
                                          <p:spTgt spid="9"/>
                                        </p:tgtEl>
                                        <p:attrNameLst>
                                          <p:attrName>ppt_h</p:attrName>
                                        </p:attrNameLst>
                                      </p:cBhvr>
                                      <p:tavLst>
                                        <p:tav tm="0">
                                          <p:val>
                                            <p:fltVal val="0"/>
                                          </p:val>
                                        </p:tav>
                                        <p:tav tm="100000">
                                          <p:val>
                                            <p:strVal val="#ppt_h"/>
                                          </p:val>
                                        </p:tav>
                                      </p:tavLst>
                                    </p:anim>
                                    <p:animEffect transition="in" filter="fade">
                                      <p:cBhvr>
                                        <p:cTn id="1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34" y="551484"/>
            <a:ext cx="11587941" cy="6001643"/>
          </a:xfrm>
          <a:prstGeom prst="rect">
            <a:avLst/>
          </a:prstGeom>
          <a:solidFill>
            <a:schemeClr val="bg1"/>
          </a:solidFill>
          <a:ln w="76200">
            <a:solidFill>
              <a:schemeClr val="tx1"/>
            </a:solidFill>
          </a:ln>
        </p:spPr>
        <p:txBody>
          <a:bodyPr wrap="square" rtlCol="0">
            <a:spAutoFit/>
          </a:bodyPr>
          <a:lstStyle/>
          <a:p>
            <a:pPr marL="342900" indent="-342900"/>
            <a:r>
              <a:rPr lang="bn-IN" sz="3200" dirty="0" smtClean="0">
                <a:latin typeface="NikoshBAN" panose="02000000000000000000" pitchFamily="2" charset="0"/>
                <a:cs typeface="NikoshBAN" panose="02000000000000000000" pitchFamily="2" charset="0"/>
              </a:rPr>
              <a:t>৬।</a:t>
            </a: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স্ব-পুনরুৎপাদিত প্রোগামের ধারনা প্রথম কে দিয়েছিল? </a:t>
            </a:r>
          </a:p>
          <a:p>
            <a:pPr marL="342900" indent="-342900"/>
            <a:r>
              <a:rPr lang="bn-BD" sz="3200" dirty="0">
                <a:latin typeface="NikoshBAN" panose="02000000000000000000" pitchFamily="2" charset="0"/>
                <a:cs typeface="NikoshBAN" panose="02000000000000000000" pitchFamily="2" charset="0"/>
              </a:rPr>
              <a:t>(ক) চার্লস ব্যাবেজ 			(খ) নিউটন </a:t>
            </a:r>
          </a:p>
          <a:p>
            <a:pPr marL="342900" indent="-342900"/>
            <a:r>
              <a:rPr lang="bn-BD" sz="3200" dirty="0">
                <a:latin typeface="NikoshBAN" panose="02000000000000000000" pitchFamily="2" charset="0"/>
                <a:cs typeface="NikoshBAN" panose="02000000000000000000" pitchFamily="2" charset="0"/>
              </a:rPr>
              <a:t>(গ) ফ্রেডরিক কোহেন 			(ঘ) জন ভন নিউম্যান </a:t>
            </a:r>
          </a:p>
          <a:p>
            <a:pPr marL="342900" indent="-342900"/>
            <a:r>
              <a:rPr lang="bn-IN" sz="3200" dirty="0" smtClean="0">
                <a:latin typeface="NikoshBAN" panose="02000000000000000000" pitchFamily="2" charset="0"/>
                <a:cs typeface="NikoshBAN" panose="02000000000000000000" pitchFamily="2" charset="0"/>
              </a:rPr>
              <a:t>৭।</a:t>
            </a: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কম্পিউটার ভাইরাস এই নামটি প্রথম কে ব্যবহার করেন? </a:t>
            </a:r>
          </a:p>
          <a:p>
            <a:pPr marL="342900" indent="-342900"/>
            <a:r>
              <a:rPr lang="bn-BD" sz="3200" dirty="0">
                <a:latin typeface="NikoshBAN" panose="02000000000000000000" pitchFamily="2" charset="0"/>
                <a:cs typeface="NikoshBAN" panose="02000000000000000000" pitchFamily="2" charset="0"/>
              </a:rPr>
              <a:t>(ক) চার্লস ব্যাবেজ 			(খ) আব্রাহাম </a:t>
            </a:r>
          </a:p>
          <a:p>
            <a:pPr marL="342900" indent="-342900"/>
            <a:r>
              <a:rPr lang="bn-BD" sz="3200" dirty="0">
                <a:latin typeface="NikoshBAN" panose="02000000000000000000" pitchFamily="2" charset="0"/>
                <a:cs typeface="NikoshBAN" panose="02000000000000000000" pitchFamily="2" charset="0"/>
              </a:rPr>
              <a:t>(গ) ফ্রেডরিক বি কোহেন 		</a:t>
            </a:r>
            <a:r>
              <a:rPr lang="bn-BD" sz="3200" dirty="0" smtClean="0">
                <a:latin typeface="NikoshBAN" panose="02000000000000000000" pitchFamily="2" charset="0"/>
                <a:cs typeface="NikoshBAN" panose="02000000000000000000" pitchFamily="2" charset="0"/>
              </a:rPr>
              <a:t>(</a:t>
            </a:r>
            <a:r>
              <a:rPr lang="bn-BD" sz="3200" dirty="0">
                <a:latin typeface="NikoshBAN" panose="02000000000000000000" pitchFamily="2" charset="0"/>
                <a:cs typeface="NikoshBAN" panose="02000000000000000000" pitchFamily="2" charset="0"/>
              </a:rPr>
              <a:t>ঘ) এরন বি কোহেন   </a:t>
            </a:r>
          </a:p>
          <a:p>
            <a:pPr marL="342900" indent="-342900"/>
            <a:r>
              <a:rPr lang="bn-IN" sz="3200" dirty="0" smtClean="0">
                <a:latin typeface="NikoshBAN" panose="02000000000000000000" pitchFamily="2" charset="0"/>
                <a:cs typeface="NikoshBAN" panose="02000000000000000000" pitchFamily="2" charset="0"/>
              </a:rPr>
              <a:t>৮।</a:t>
            </a: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ইন্টারনেটের আদি অবস্থার নাম কী ছিল? </a:t>
            </a:r>
          </a:p>
          <a:p>
            <a:pPr marL="342900" indent="-342900"/>
            <a:r>
              <a:rPr lang="bn-BD" sz="3200" dirty="0">
                <a:latin typeface="NikoshBAN" panose="02000000000000000000" pitchFamily="2" charset="0"/>
                <a:cs typeface="NikoshBAN" panose="02000000000000000000" pitchFamily="2" charset="0"/>
              </a:rPr>
              <a:t>(ক) অরপানেট 				(খ) রিপার </a:t>
            </a:r>
          </a:p>
          <a:p>
            <a:pPr marL="342900" indent="-342900"/>
            <a:r>
              <a:rPr lang="bn-BD" sz="3200" dirty="0">
                <a:latin typeface="NikoshBAN" panose="02000000000000000000" pitchFamily="2" charset="0"/>
                <a:cs typeface="NikoshBAN" panose="02000000000000000000" pitchFamily="2" charset="0"/>
              </a:rPr>
              <a:t>(গ) নেটস্কেপ 				(ঘ) ক্রিপার </a:t>
            </a:r>
          </a:p>
          <a:p>
            <a:pPr marL="342900" indent="-342900"/>
            <a:r>
              <a:rPr lang="bn-IN" sz="3200" dirty="0" smtClean="0">
                <a:latin typeface="NikoshBAN" panose="02000000000000000000" pitchFamily="2" charset="0"/>
                <a:cs typeface="NikoshBAN" panose="02000000000000000000" pitchFamily="2" charset="0"/>
              </a:rPr>
              <a:t>৯। </a:t>
            </a: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কোন ভাইরাসটি বছরের একটি নির্দিষ্ট দিনে সক্রিয় হয়? </a:t>
            </a:r>
          </a:p>
          <a:p>
            <a:pPr marL="342900" indent="-342900"/>
            <a:r>
              <a:rPr lang="bn-BD" sz="3200" dirty="0">
                <a:latin typeface="NikoshBAN" panose="02000000000000000000" pitchFamily="2" charset="0"/>
                <a:cs typeface="NikoshBAN" panose="02000000000000000000" pitchFamily="2" charset="0"/>
              </a:rPr>
              <a:t>(ক) এলক ক্লোজার 			(খ) সি আই এইচ </a:t>
            </a:r>
          </a:p>
          <a:p>
            <a:pPr marL="342900" indent="-342900"/>
            <a:r>
              <a:rPr lang="bn-BD" sz="3200" dirty="0">
                <a:latin typeface="NikoshBAN" panose="02000000000000000000" pitchFamily="2" charset="0"/>
                <a:cs typeface="NikoshBAN" panose="02000000000000000000" pitchFamily="2" charset="0"/>
              </a:rPr>
              <a:t>(গ) সি এস আই 			</a:t>
            </a:r>
            <a:r>
              <a:rPr lang="bn-BD" sz="3200" dirty="0" smtClean="0">
                <a:latin typeface="NikoshBAN" panose="02000000000000000000" pitchFamily="2" charset="0"/>
                <a:cs typeface="NikoshBAN" panose="02000000000000000000" pitchFamily="2" charset="0"/>
              </a:rPr>
              <a:t>(</a:t>
            </a:r>
            <a:r>
              <a:rPr lang="bn-BD" sz="3200" dirty="0">
                <a:latin typeface="NikoshBAN" panose="02000000000000000000" pitchFamily="2" charset="0"/>
                <a:cs typeface="NikoshBAN" panose="02000000000000000000" pitchFamily="2" charset="0"/>
              </a:rPr>
              <a:t>ঘ) সি আই এ </a:t>
            </a:r>
            <a:endParaRPr lang="en-US" sz="3200" dirty="0">
              <a:latin typeface="NikoshBAN" panose="02000000000000000000" pitchFamily="2" charset="0"/>
              <a:cs typeface="NikoshBAN" panose="02000000000000000000" pitchFamily="2" charset="0"/>
            </a:endParaRPr>
          </a:p>
        </p:txBody>
      </p:sp>
      <p:sp>
        <p:nvSpPr>
          <p:cNvPr id="8" name="Flowchart: Connector 7"/>
          <p:cNvSpPr/>
          <p:nvPr/>
        </p:nvSpPr>
        <p:spPr>
          <a:xfrm>
            <a:off x="5004259" y="1612668"/>
            <a:ext cx="448888" cy="39901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9" name="Flowchart: Connector 8"/>
          <p:cNvSpPr/>
          <p:nvPr/>
        </p:nvSpPr>
        <p:spPr>
          <a:xfrm>
            <a:off x="432259" y="3053540"/>
            <a:ext cx="448888" cy="39901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10" name="Flowchart: Connector 9"/>
          <p:cNvSpPr/>
          <p:nvPr/>
        </p:nvSpPr>
        <p:spPr>
          <a:xfrm>
            <a:off x="399009" y="4089861"/>
            <a:ext cx="515388" cy="349134"/>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11" name="Flowchart: Connector 10"/>
          <p:cNvSpPr/>
          <p:nvPr/>
        </p:nvSpPr>
        <p:spPr>
          <a:xfrm>
            <a:off x="5004259" y="5503023"/>
            <a:ext cx="448888" cy="39901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Tree>
    <p:extLst>
      <p:ext uri="{BB962C8B-B14F-4D97-AF65-F5344CB8AC3E}">
        <p14:creationId xmlns:p14="http://schemas.microsoft.com/office/powerpoint/2010/main" val="3578156363"/>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1"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1"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1"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1"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3003" y="5243697"/>
            <a:ext cx="11842677" cy="1323439"/>
          </a:xfrm>
          <a:prstGeom prst="rect">
            <a:avLst/>
          </a:prstGeom>
          <a:solidFill>
            <a:schemeClr val="bg1"/>
          </a:solidFill>
          <a:ln w="76200">
            <a:solidFill>
              <a:schemeClr val="tx1"/>
            </a:solidFill>
          </a:ln>
        </p:spPr>
        <p:txBody>
          <a:bodyPr wrap="square" rtlCol="0">
            <a:spAutoFit/>
          </a:bodyPr>
          <a:lstStyle/>
          <a:p>
            <a:r>
              <a:rPr lang="bn-IN" sz="4000" b="1" dirty="0" smtClean="0">
                <a:latin typeface="NikoshBAN" panose="02000000000000000000" pitchFamily="2" charset="0"/>
                <a:cs typeface="NikoshBAN" panose="02000000000000000000" pitchFamily="2" charset="0"/>
              </a:rPr>
              <a:t>১।কম্পিউটার নেটওয়ার্কের নিরাপত্তা রক্ষায় তোমরা কোন কোন পদক্ষেপ গ্রহণ করবে তার একটি তালিকা তৈরি করবে।</a:t>
            </a:r>
          </a:p>
        </p:txBody>
      </p:sp>
      <p:sp>
        <p:nvSpPr>
          <p:cNvPr id="10" name="Rectangle 9"/>
          <p:cNvSpPr/>
          <p:nvPr/>
        </p:nvSpPr>
        <p:spPr>
          <a:xfrm>
            <a:off x="2280233" y="281582"/>
            <a:ext cx="6550702" cy="1112502"/>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b="1" dirty="0">
                <a:solidFill>
                  <a:schemeClr val="tx1"/>
                </a:solidFill>
                <a:latin typeface="NikoshBAN" panose="02000000000000000000" pitchFamily="2" charset="0"/>
                <a:cs typeface="NikoshBAN" panose="02000000000000000000" pitchFamily="2" charset="0"/>
              </a:rPr>
              <a:t>বাড়ির কাজ</a:t>
            </a:r>
            <a:endParaRPr lang="en-US" sz="8800" b="1" dirty="0">
              <a:solidFill>
                <a:schemeClr val="tx1"/>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387" y="1394084"/>
            <a:ext cx="5330395" cy="3650107"/>
          </a:xfrm>
          <a:prstGeom prst="ellipse">
            <a:avLst/>
          </a:prstGeom>
          <a:ln>
            <a:noFill/>
          </a:ln>
          <a:effectLst>
            <a:softEdge rad="112500"/>
          </a:effectLst>
        </p:spPr>
      </p:pic>
    </p:spTree>
    <p:extLst>
      <p:ext uri="{BB962C8B-B14F-4D97-AF65-F5344CB8AC3E}">
        <p14:creationId xmlns:p14="http://schemas.microsoft.com/office/powerpoint/2010/main" val="952987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80">
                                          <p:stCondLst>
                                            <p:cond delay="0"/>
                                          </p:stCondLst>
                                        </p:cTn>
                                        <p:tgtEl>
                                          <p:spTgt spid="8">
                                            <p:txEl>
                                              <p:pRg st="0" end="0"/>
                                            </p:txEl>
                                          </p:spTgt>
                                        </p:tgtEl>
                                      </p:cBhvr>
                                    </p:animEffect>
                                    <p:anim calcmode="lin" valueType="num">
                                      <p:cBhvr>
                                        <p:cTn id="1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xEl>
                                              <p:pRg st="0" end="0"/>
                                            </p:txEl>
                                          </p:spTgt>
                                        </p:tgtEl>
                                      </p:cBhvr>
                                      <p:to x="100000" y="60000"/>
                                    </p:animScale>
                                    <p:animScale>
                                      <p:cBhvr>
                                        <p:cTn id="24" dur="166" decel="50000">
                                          <p:stCondLst>
                                            <p:cond delay="676"/>
                                          </p:stCondLst>
                                        </p:cTn>
                                        <p:tgtEl>
                                          <p:spTgt spid="8">
                                            <p:txEl>
                                              <p:pRg st="0" end="0"/>
                                            </p:txEl>
                                          </p:spTgt>
                                        </p:tgtEl>
                                      </p:cBhvr>
                                      <p:to x="100000" y="100000"/>
                                    </p:animScale>
                                    <p:animScale>
                                      <p:cBhvr>
                                        <p:cTn id="25" dur="26">
                                          <p:stCondLst>
                                            <p:cond delay="1312"/>
                                          </p:stCondLst>
                                        </p:cTn>
                                        <p:tgtEl>
                                          <p:spTgt spid="8">
                                            <p:txEl>
                                              <p:pRg st="0" end="0"/>
                                            </p:txEl>
                                          </p:spTgt>
                                        </p:tgtEl>
                                      </p:cBhvr>
                                      <p:to x="100000" y="80000"/>
                                    </p:animScale>
                                    <p:animScale>
                                      <p:cBhvr>
                                        <p:cTn id="26" dur="166" decel="50000">
                                          <p:stCondLst>
                                            <p:cond delay="1338"/>
                                          </p:stCondLst>
                                        </p:cTn>
                                        <p:tgtEl>
                                          <p:spTgt spid="8">
                                            <p:txEl>
                                              <p:pRg st="0" end="0"/>
                                            </p:txEl>
                                          </p:spTgt>
                                        </p:tgtEl>
                                      </p:cBhvr>
                                      <p:to x="100000" y="100000"/>
                                    </p:animScale>
                                    <p:animScale>
                                      <p:cBhvr>
                                        <p:cTn id="27" dur="26">
                                          <p:stCondLst>
                                            <p:cond delay="1642"/>
                                          </p:stCondLst>
                                        </p:cTn>
                                        <p:tgtEl>
                                          <p:spTgt spid="8">
                                            <p:txEl>
                                              <p:pRg st="0" end="0"/>
                                            </p:txEl>
                                          </p:spTgt>
                                        </p:tgtEl>
                                      </p:cBhvr>
                                      <p:to x="100000" y="90000"/>
                                    </p:animScale>
                                    <p:animScale>
                                      <p:cBhvr>
                                        <p:cTn id="28" dur="166" decel="50000">
                                          <p:stCondLst>
                                            <p:cond delay="1668"/>
                                          </p:stCondLst>
                                        </p:cTn>
                                        <p:tgtEl>
                                          <p:spTgt spid="8">
                                            <p:txEl>
                                              <p:pRg st="0" end="0"/>
                                            </p:txEl>
                                          </p:spTgt>
                                        </p:tgtEl>
                                      </p:cBhvr>
                                      <p:to x="100000" y="100000"/>
                                    </p:animScale>
                                    <p:animScale>
                                      <p:cBhvr>
                                        <p:cTn id="29" dur="26">
                                          <p:stCondLst>
                                            <p:cond delay="1808"/>
                                          </p:stCondLst>
                                        </p:cTn>
                                        <p:tgtEl>
                                          <p:spTgt spid="8">
                                            <p:txEl>
                                              <p:pRg st="0" end="0"/>
                                            </p:txEl>
                                          </p:spTgt>
                                        </p:tgtEl>
                                      </p:cBhvr>
                                      <p:to x="100000" y="95000"/>
                                    </p:animScale>
                                    <p:animScale>
                                      <p:cBhvr>
                                        <p:cTn id="30"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210" y="199851"/>
            <a:ext cx="8358688" cy="50991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3402767" y="5238408"/>
            <a:ext cx="6145967" cy="1446550"/>
          </a:xfrm>
          <a:prstGeom prst="rect">
            <a:avLst/>
          </a:prstGeom>
          <a:noFill/>
        </p:spPr>
        <p:txBody>
          <a:bodyPr wrap="square" rtlCol="0">
            <a:spAutoFit/>
          </a:bodyPr>
          <a:lstStyle/>
          <a:p>
            <a:r>
              <a:rPr lang="bn-BD" sz="8800" b="1" dirty="0" smtClean="0">
                <a:latin typeface="NikoshBAN" panose="02000000000000000000" pitchFamily="2" charset="0"/>
                <a:cs typeface="NikoshBAN" panose="02000000000000000000" pitchFamily="2" charset="0"/>
              </a:rPr>
              <a:t>সবাইকে ধন্যবাদ</a:t>
            </a:r>
            <a:endParaRPr lang="en-US" sz="8800" b="1"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7854"/>
          <a:stretch/>
        </p:blipFill>
        <p:spPr>
          <a:xfrm>
            <a:off x="11951588" y="0"/>
            <a:ext cx="5998482" cy="719593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48750"/>
          <a:stretch/>
        </p:blipFill>
        <p:spPr>
          <a:xfrm>
            <a:off x="-6588737" y="0"/>
            <a:ext cx="6588737" cy="7195930"/>
          </a:xfrm>
          <a:prstGeom prst="rect">
            <a:avLst/>
          </a:prstGeom>
        </p:spPr>
      </p:pic>
    </p:spTree>
    <p:extLst>
      <p:ext uri="{BB962C8B-B14F-4D97-AF65-F5344CB8AC3E}">
        <p14:creationId xmlns:p14="http://schemas.microsoft.com/office/powerpoint/2010/main" val="2204558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5" presetClass="path" presetSubtype="0" fill="hold" nodeType="withEffect">
                                  <p:stCondLst>
                                    <p:cond delay="500"/>
                                  </p:stCondLst>
                                  <p:childTnLst>
                                    <p:animMotion origin="layout" path="M -2.08333E-6 2.96296E-6 L -0.47786 -0.00718 " pathEditMode="relative" rAng="0" ptsTypes="AA">
                                      <p:cBhvr>
                                        <p:cTn id="16" dur="3000" fill="hold"/>
                                        <p:tgtEl>
                                          <p:spTgt spid="8"/>
                                        </p:tgtEl>
                                        <p:attrNameLst>
                                          <p:attrName>ppt_x</p:attrName>
                                          <p:attrName>ppt_y</p:attrName>
                                        </p:attrNameLst>
                                      </p:cBhvr>
                                      <p:rCtr x="-23893" y="-370"/>
                                    </p:animMotion>
                                  </p:childTnLst>
                                </p:cTn>
                              </p:par>
                              <p:par>
                                <p:cTn id="17" presetID="63" presetClass="path" presetSubtype="0" fill="hold" nodeType="withEffect">
                                  <p:stCondLst>
                                    <p:cond delay="500"/>
                                  </p:stCondLst>
                                  <p:childTnLst>
                                    <p:animMotion origin="layout" path="M 2.29167E-6 2.96296E-6 L 0.53229 -0.01297 " pathEditMode="relative" rAng="0" ptsTypes="AA">
                                      <p:cBhvr>
                                        <p:cTn id="18" dur="3000" fill="hold"/>
                                        <p:tgtEl>
                                          <p:spTgt spid="9"/>
                                        </p:tgtEl>
                                        <p:attrNameLst>
                                          <p:attrName>ppt_x</p:attrName>
                                          <p:attrName>ppt_y</p:attrName>
                                        </p:attrNameLst>
                                      </p:cBhvr>
                                      <p:rCtr x="26615" y="-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56" y="1752600"/>
            <a:ext cx="12192000" cy="4854633"/>
          </a:xfrm>
          <a:prstGeom prst="rect">
            <a:avLst/>
          </a:prstGeom>
        </p:spPr>
      </p:pic>
      <p:sp>
        <p:nvSpPr>
          <p:cNvPr id="2" name="TextBox 1"/>
          <p:cNvSpPr txBox="1"/>
          <p:nvPr/>
        </p:nvSpPr>
        <p:spPr>
          <a:xfrm>
            <a:off x="1463041" y="182940"/>
            <a:ext cx="9709264" cy="1569660"/>
          </a:xfrm>
          <a:prstGeom prst="rect">
            <a:avLst/>
          </a:prstGeom>
          <a:noFill/>
          <a:ln w="57150">
            <a:solidFill>
              <a:schemeClr val="tx1"/>
            </a:solidFill>
          </a:ln>
        </p:spPr>
        <p:txBody>
          <a:bodyPr wrap="square" rtlCol="0">
            <a:spAutoFit/>
          </a:bodyPr>
          <a:lstStyle/>
          <a:p>
            <a:pPr algn="ctr"/>
            <a:r>
              <a:rPr lang="bn-BD" sz="9600" dirty="0">
                <a:latin typeface="NikoshBAN" panose="02000000000000000000" pitchFamily="2" charset="0"/>
                <a:cs typeface="NikoshBAN" panose="02000000000000000000" pitchFamily="2" charset="0"/>
              </a:rPr>
              <a:t>ছবিটি লক্ষ কর </a:t>
            </a:r>
            <a:endParaRPr lang="en-US" sz="9600"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80405" y="3628505"/>
            <a:ext cx="1976779" cy="764772"/>
          </a:xfrm>
          <a:prstGeom prst="rect">
            <a:avLst/>
          </a:prstGeom>
        </p:spPr>
      </p:pic>
      <p:sp>
        <p:nvSpPr>
          <p:cNvPr id="5" name="TextBox 4"/>
          <p:cNvSpPr txBox="1"/>
          <p:nvPr/>
        </p:nvSpPr>
        <p:spPr>
          <a:xfrm>
            <a:off x="210588" y="6018415"/>
            <a:ext cx="11438313" cy="707886"/>
          </a:xfrm>
          <a:prstGeom prst="rect">
            <a:avLst/>
          </a:prstGeom>
          <a:solidFill>
            <a:schemeClr val="bg1"/>
          </a:solidFill>
          <a:ln w="76200">
            <a:solidFill>
              <a:schemeClr val="tx1"/>
            </a:solidFill>
          </a:ln>
        </p:spPr>
        <p:txBody>
          <a:bodyPr wrap="square" rtlCol="0">
            <a:spAutoFit/>
          </a:bodyPr>
          <a:lstStyle/>
          <a:p>
            <a:pPr algn="ctr"/>
            <a:r>
              <a:rPr lang="bn-IN" sz="4000" b="1" dirty="0" smtClean="0">
                <a:latin typeface="NikoshBAN" panose="02000000000000000000" pitchFamily="2" charset="0"/>
                <a:cs typeface="NikoshBAN" panose="02000000000000000000" pitchFamily="2" charset="0"/>
              </a:rPr>
              <a:t>এক কম্পিউটার থেকে অন্য কম্পিউটারে ভাইরাস প্রবেশ করছে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1817482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3" presetClass="path" presetSubtype="0" accel="50000" decel="50000" fill="hold" nodeType="clickEffect">
                                  <p:stCondLst>
                                    <p:cond delay="0"/>
                                  </p:stCondLst>
                                  <p:childTnLst>
                                    <p:animMotion origin="layout" path="M -4.58333E-6 -2.22222E-6 L 0.64987 0.17894 " pathEditMode="relative" rAng="0" ptsTypes="AA">
                                      <p:cBhvr>
                                        <p:cTn id="13" dur="2000" fill="hold"/>
                                        <p:tgtEl>
                                          <p:spTgt spid="9"/>
                                        </p:tgtEl>
                                        <p:attrNameLst>
                                          <p:attrName>ppt_x</p:attrName>
                                          <p:attrName>ppt_y</p:attrName>
                                        </p:attrNameLst>
                                      </p:cBhvr>
                                      <p:rCtr x="32487" y="8935"/>
                                    </p:animMotion>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011" y="358832"/>
            <a:ext cx="11438313" cy="6224848"/>
          </a:xfrm>
          <a:prstGeom prst="rect">
            <a:avLst/>
          </a:prstGeom>
          <a:ln w="76200">
            <a:solidFill>
              <a:schemeClr val="tx1"/>
            </a:solidFill>
          </a:ln>
        </p:spPr>
      </p:pic>
      <p:sp>
        <p:nvSpPr>
          <p:cNvPr id="3" name="TextBox 2"/>
          <p:cNvSpPr txBox="1"/>
          <p:nvPr/>
        </p:nvSpPr>
        <p:spPr>
          <a:xfrm>
            <a:off x="831272" y="4991794"/>
            <a:ext cx="10307783" cy="1446550"/>
          </a:xfrm>
          <a:prstGeom prst="rect">
            <a:avLst/>
          </a:prstGeom>
          <a:solidFill>
            <a:schemeClr val="bg1"/>
          </a:solidFill>
          <a:ln w="76200">
            <a:solidFill>
              <a:schemeClr val="tx1"/>
            </a:solidFill>
          </a:ln>
        </p:spPr>
        <p:txBody>
          <a:bodyPr wrap="square" rtlCol="0">
            <a:spAutoFit/>
          </a:bodyPr>
          <a:lstStyle/>
          <a:p>
            <a:pPr algn="ctr"/>
            <a:r>
              <a:rPr lang="bn-BD" sz="8800" b="1" dirty="0">
                <a:latin typeface="NikoshBAN" panose="02000000000000000000" pitchFamily="2" charset="0"/>
                <a:cs typeface="NikoshBAN" panose="02000000000000000000" pitchFamily="2" charset="0"/>
              </a:rPr>
              <a:t>কম্পিউটার ভাইরাস-পাঠঃ ১৭ </a:t>
            </a:r>
            <a:endParaRPr lang="en-US" sz="8800" b="1" dirty="0">
              <a:latin typeface="NikoshBAN" panose="02000000000000000000" pitchFamily="2" charset="0"/>
              <a:cs typeface="NikoshBAN" panose="02000000000000000000" pitchFamily="2" charset="0"/>
            </a:endParaRPr>
          </a:p>
        </p:txBody>
      </p:sp>
      <p:sp>
        <p:nvSpPr>
          <p:cNvPr id="7" name="TextBox 6"/>
          <p:cNvSpPr txBox="1"/>
          <p:nvPr/>
        </p:nvSpPr>
        <p:spPr>
          <a:xfrm>
            <a:off x="399011" y="358832"/>
            <a:ext cx="5336770" cy="707886"/>
          </a:xfrm>
          <a:prstGeom prst="rect">
            <a:avLst/>
          </a:prstGeom>
          <a:solidFill>
            <a:schemeClr val="bg1"/>
          </a:solidFill>
          <a:ln w="76200">
            <a:solidFill>
              <a:schemeClr val="tx1"/>
            </a:solidFill>
          </a:ln>
        </p:spPr>
        <p:txBody>
          <a:bodyPr wrap="square" rtlCol="0">
            <a:spAutoFit/>
          </a:bodyPr>
          <a:lstStyle/>
          <a:p>
            <a:pPr algn="ctr"/>
            <a:r>
              <a:rPr lang="bn-IN" sz="4000" b="1" dirty="0" smtClean="0">
                <a:latin typeface="NikoshBAN" panose="02000000000000000000" pitchFamily="2" charset="0"/>
                <a:cs typeface="NikoshBAN" panose="02000000000000000000" pitchFamily="2" charset="0"/>
              </a:rPr>
              <a:t>আমাদের আজকের পাঠ</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71252404"/>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3947" y="235265"/>
            <a:ext cx="11454939" cy="156966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76200">
            <a:solidFill>
              <a:schemeClr val="tx1"/>
            </a:solidFill>
          </a:ln>
        </p:spPr>
        <p:txBody>
          <a:bodyPr wrap="square" rtlCol="0">
            <a:spAutoFit/>
          </a:bodyPr>
          <a:lstStyle/>
          <a:p>
            <a:pPr algn="ctr"/>
            <a:r>
              <a:rPr lang="bn-BD" sz="9600" b="1" dirty="0" smtClean="0">
                <a:latin typeface="NikoshBAN" panose="02000000000000000000" pitchFamily="2" charset="0"/>
                <a:cs typeface="NikoshBAN" panose="02000000000000000000" pitchFamily="2" charset="0"/>
              </a:rPr>
              <a:t>শি</a:t>
            </a:r>
            <a:r>
              <a:rPr lang="bn-IN" sz="9600" b="1" dirty="0" smtClean="0">
                <a:latin typeface="NikoshBAN" panose="02000000000000000000" pitchFamily="2" charset="0"/>
                <a:cs typeface="NikoshBAN" panose="02000000000000000000" pitchFamily="2" charset="0"/>
              </a:rPr>
              <a:t>খ</a:t>
            </a:r>
            <a:r>
              <a:rPr lang="bn-BD" sz="9600" b="1" dirty="0" smtClean="0">
                <a:latin typeface="NikoshBAN" panose="02000000000000000000" pitchFamily="2" charset="0"/>
                <a:cs typeface="NikoshBAN" panose="02000000000000000000" pitchFamily="2" charset="0"/>
              </a:rPr>
              <a:t>নফল </a:t>
            </a:r>
            <a:endParaRPr lang="en-US" sz="9600" b="1" dirty="0">
              <a:latin typeface="NikoshBAN" panose="02000000000000000000" pitchFamily="2" charset="0"/>
              <a:cs typeface="NikoshBAN" panose="02000000000000000000" pitchFamily="2" charset="0"/>
            </a:endParaRPr>
          </a:p>
        </p:txBody>
      </p:sp>
      <p:sp>
        <p:nvSpPr>
          <p:cNvPr id="4" name="TextBox 3"/>
          <p:cNvSpPr txBox="1"/>
          <p:nvPr/>
        </p:nvSpPr>
        <p:spPr>
          <a:xfrm>
            <a:off x="423948" y="2050475"/>
            <a:ext cx="11454939" cy="4524315"/>
          </a:xfrm>
          <a:prstGeom prst="rect">
            <a:avLst/>
          </a:prstGeom>
          <a:gradFill flip="none" rotWithShape="1">
            <a:gsLst>
              <a:gs pos="0">
                <a:schemeClr val="accent1">
                  <a:tint val="66000"/>
                  <a:satMod val="160000"/>
                </a:schemeClr>
              </a:gs>
              <a:gs pos="50000">
                <a:schemeClr val="accent1">
                  <a:tint val="44500"/>
                  <a:satMod val="160000"/>
                </a:schemeClr>
              </a:gs>
              <a:gs pos="86000">
                <a:schemeClr val="accent1">
                  <a:tint val="23500"/>
                  <a:satMod val="160000"/>
                </a:schemeClr>
              </a:gs>
            </a:gsLst>
            <a:path path="circle">
              <a:fillToRect l="100000" b="100000"/>
            </a:path>
            <a:tileRect t="-100000" r="-100000"/>
          </a:gradFill>
          <a:ln w="76200">
            <a:solidFill>
              <a:schemeClr val="tx1"/>
            </a:solidFill>
          </a:ln>
        </p:spPr>
        <p:txBody>
          <a:bodyPr wrap="square" rtlCol="0">
            <a:spAutoFit/>
          </a:bodyPr>
          <a:lstStyle/>
          <a:p>
            <a:r>
              <a:rPr lang="bn-BD" sz="7200" b="1" dirty="0">
                <a:latin typeface="NikoshBAN" panose="02000000000000000000" pitchFamily="2" charset="0"/>
                <a:cs typeface="NikoshBAN" panose="02000000000000000000" pitchFamily="2" charset="0"/>
              </a:rPr>
              <a:t>এই পাঠ শেষে শিক্ষার্থীরা ---- </a:t>
            </a:r>
          </a:p>
          <a:p>
            <a:pPr marL="342900" indent="-342900"/>
            <a:r>
              <a:rPr lang="bn-BD" sz="5400" b="1" dirty="0">
                <a:latin typeface="NikoshBAN" panose="02000000000000000000" pitchFamily="2" charset="0"/>
                <a:cs typeface="NikoshBAN" panose="02000000000000000000" pitchFamily="2" charset="0"/>
              </a:rPr>
              <a:t>১. ভাইরাস কী বলতে পারেব।</a:t>
            </a:r>
          </a:p>
          <a:p>
            <a:pPr marL="342900" indent="-342900"/>
            <a:r>
              <a:rPr lang="bn-BD" sz="5400" b="1" dirty="0">
                <a:latin typeface="NikoshBAN" panose="02000000000000000000" pitchFamily="2" charset="0"/>
                <a:cs typeface="NikoshBAN" panose="02000000000000000000" pitchFamily="2" charset="0"/>
              </a:rPr>
              <a:t>২. ভাইরাসের শ্রেণীবিভাগ করতে পারবে। </a:t>
            </a:r>
          </a:p>
          <a:p>
            <a:pPr marL="342900" indent="-342900"/>
            <a:r>
              <a:rPr lang="bn-BD" sz="5400" b="1" dirty="0">
                <a:latin typeface="NikoshBAN" panose="02000000000000000000" pitchFamily="2" charset="0"/>
                <a:cs typeface="NikoshBAN" panose="02000000000000000000" pitchFamily="2" charset="0"/>
              </a:rPr>
              <a:t>৩. ভাইরাস থেকে মুক্তিপাওয়ার উপায় বর্ণনা করতে পারবে। </a:t>
            </a:r>
            <a:endParaRPr lang="en-US" sz="5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7505807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28305" y="5514110"/>
            <a:ext cx="7860964" cy="830997"/>
          </a:xfrm>
          <a:prstGeom prst="rect">
            <a:avLst/>
          </a:prstGeom>
          <a:blipFill>
            <a:blip r:embed="rId2"/>
            <a:tile tx="0" ty="0" sx="100000" sy="100000" flip="none" algn="tl"/>
          </a:blipFill>
          <a:ln w="38100">
            <a:solidFill>
              <a:schemeClr val="tx1"/>
            </a:solidFill>
          </a:ln>
        </p:spPr>
        <p:txBody>
          <a:bodyPr wrap="square" rtlCol="0">
            <a:spAutoFit/>
          </a:bodyPr>
          <a:lstStyle/>
          <a:p>
            <a:pPr algn="ctr"/>
            <a:r>
              <a:rPr lang="bn-BD" sz="4800" b="1" dirty="0">
                <a:latin typeface="NikoshBAN" panose="02000000000000000000" pitchFamily="2" charset="0"/>
                <a:cs typeface="NikoshBAN" panose="02000000000000000000" pitchFamily="2" charset="0"/>
              </a:rPr>
              <a:t>ক্ষতিকর সফটওয়্যার/ম্যালওয়্যার </a:t>
            </a:r>
            <a:endParaRPr lang="en-US" sz="4800" b="1"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0299"/>
          <a:stretch/>
        </p:blipFill>
        <p:spPr>
          <a:xfrm>
            <a:off x="2410690" y="422712"/>
            <a:ext cx="7096193" cy="4664677"/>
          </a:xfrm>
          <a:prstGeom prst="rect">
            <a:avLst/>
          </a:prstGeom>
          <a:ln>
            <a:noFill/>
          </a:ln>
          <a:effectLst>
            <a:softEdge rad="112500"/>
          </a:effectLst>
        </p:spPr>
      </p:pic>
    </p:spTree>
    <p:extLst>
      <p:ext uri="{BB962C8B-B14F-4D97-AF65-F5344CB8AC3E}">
        <p14:creationId xmlns:p14="http://schemas.microsoft.com/office/powerpoint/2010/main" val="28885627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74" y="4134176"/>
            <a:ext cx="11986953" cy="1200329"/>
          </a:xfrm>
          <a:prstGeom prst="rect">
            <a:avLst/>
          </a:prstGeom>
          <a:solidFill>
            <a:schemeClr val="bg1"/>
          </a:solidFill>
          <a:ln w="76200">
            <a:solidFill>
              <a:schemeClr val="accent3">
                <a:lumMod val="10000"/>
              </a:schemeClr>
            </a:solidFill>
          </a:ln>
        </p:spPr>
        <p:txBody>
          <a:bodyPr wrap="square" rtlCol="0">
            <a:spAutoFit/>
          </a:bodyPr>
          <a:lstStyle/>
          <a:p>
            <a:pPr marL="571500" indent="-571500" algn="just">
              <a:buFont typeface="Wingdings" panose="05000000000000000000" pitchFamily="2" charset="2"/>
              <a:buChar char="§"/>
            </a:pPr>
            <a:r>
              <a:rPr lang="en-US" sz="3600" b="1" dirty="0" err="1">
                <a:solidFill>
                  <a:schemeClr val="accent3">
                    <a:lumMod val="10000"/>
                  </a:schemeClr>
                </a:solidFill>
                <a:latin typeface="NikoshBAN" panose="02000000000000000000" pitchFamily="2" charset="0"/>
                <a:cs typeface="NikoshBAN" panose="02000000000000000000" pitchFamily="2" charset="0"/>
              </a:rPr>
              <a:t>কম্পিউটার</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smtClean="0">
                <a:solidFill>
                  <a:schemeClr val="accent3">
                    <a:lumMod val="10000"/>
                  </a:schemeClr>
                </a:solidFill>
                <a:latin typeface="NikoshBAN" panose="02000000000000000000" pitchFamily="2" charset="0"/>
                <a:cs typeface="NikoshBAN" panose="02000000000000000000" pitchFamily="2" charset="0"/>
              </a:rPr>
              <a:t>ভাইরাস</a:t>
            </a:r>
            <a:r>
              <a:rPr lang="bn-IN" sz="3600" b="1" dirty="0" smtClean="0">
                <a:solidFill>
                  <a:schemeClr val="accent3">
                    <a:lumMod val="10000"/>
                  </a:schemeClr>
                </a:solidFill>
                <a:latin typeface="NikoshBAN" panose="02000000000000000000" pitchFamily="2" charset="0"/>
                <a:cs typeface="NikoshBAN" panose="02000000000000000000" pitchFamily="2" charset="0"/>
              </a:rPr>
              <a:t> হলো এমন এক ধরনের সফটওয়্যার যা</a:t>
            </a:r>
            <a:r>
              <a:rPr lang="en-US" sz="3600" b="1" dirty="0" smtClean="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কোন</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কার্যকরী</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ফাইলের</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সঙ্গে</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যুক্ত</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হয়</a:t>
            </a:r>
            <a:r>
              <a:rPr lang="en-US" sz="3600" b="1" dirty="0">
                <a:solidFill>
                  <a:schemeClr val="accent3">
                    <a:lumMod val="10000"/>
                  </a:schemeClr>
                </a:solidFill>
                <a:latin typeface="NikoshBAN" panose="02000000000000000000" pitchFamily="2" charset="0"/>
                <a:cs typeface="NikoshBAN" panose="02000000000000000000" pitchFamily="2" charset="0"/>
              </a:rPr>
              <a:t>। </a:t>
            </a:r>
          </a:p>
        </p:txBody>
      </p:sp>
      <p:sp>
        <p:nvSpPr>
          <p:cNvPr id="5" name="TextBox 4"/>
          <p:cNvSpPr txBox="1"/>
          <p:nvPr/>
        </p:nvSpPr>
        <p:spPr>
          <a:xfrm>
            <a:off x="116375" y="5481886"/>
            <a:ext cx="11986952" cy="1200329"/>
          </a:xfrm>
          <a:prstGeom prst="rect">
            <a:avLst/>
          </a:prstGeom>
          <a:solidFill>
            <a:schemeClr val="bg1"/>
          </a:solidFill>
          <a:ln w="76200">
            <a:solidFill>
              <a:schemeClr val="accent3">
                <a:lumMod val="10000"/>
              </a:schemeClr>
            </a:solidFill>
          </a:ln>
        </p:spPr>
        <p:txBody>
          <a:bodyPr wrap="square" rtlCol="0">
            <a:spAutoFit/>
          </a:bodyPr>
          <a:lstStyle/>
          <a:p>
            <a:pPr marL="571500" indent="-571500" algn="just">
              <a:buFont typeface="Wingdings" panose="05000000000000000000" pitchFamily="2" charset="2"/>
              <a:buChar char="§"/>
            </a:pPr>
            <a:r>
              <a:rPr lang="en-US" sz="3600" b="1" dirty="0" err="1">
                <a:solidFill>
                  <a:schemeClr val="accent3">
                    <a:lumMod val="10000"/>
                  </a:schemeClr>
                </a:solidFill>
                <a:latin typeface="NikoshBAN" panose="02000000000000000000" pitchFamily="2" charset="0"/>
                <a:cs typeface="NikoshBAN" panose="02000000000000000000" pitchFamily="2" charset="0"/>
              </a:rPr>
              <a:t>যখন</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কার্যকরী</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ফাইলটি</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চালানো</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হয়</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তখন</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ভাইরাসটি</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অন্য</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কার্যকরী</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ফাইলে</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স্বয়ংক্রিয়ভাবে</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সংক্রমিত</a:t>
            </a:r>
            <a:r>
              <a:rPr lang="en-US" sz="3600" b="1" dirty="0">
                <a:solidFill>
                  <a:schemeClr val="accent3">
                    <a:lumMod val="10000"/>
                  </a:schemeClr>
                </a:solidFill>
                <a:latin typeface="NikoshBAN" panose="02000000000000000000" pitchFamily="2" charset="0"/>
                <a:cs typeface="NikoshBAN" panose="02000000000000000000" pitchFamily="2" charset="0"/>
              </a:rPr>
              <a:t> </a:t>
            </a:r>
            <a:r>
              <a:rPr lang="en-US" sz="3600" b="1" dirty="0" err="1">
                <a:solidFill>
                  <a:schemeClr val="accent3">
                    <a:lumMod val="10000"/>
                  </a:schemeClr>
                </a:solidFill>
                <a:latin typeface="NikoshBAN" panose="02000000000000000000" pitchFamily="2" charset="0"/>
                <a:cs typeface="NikoshBAN" panose="02000000000000000000" pitchFamily="2" charset="0"/>
              </a:rPr>
              <a:t>হয়</a:t>
            </a:r>
            <a:r>
              <a:rPr lang="en-US" sz="3600" b="1" dirty="0">
                <a:solidFill>
                  <a:schemeClr val="accent3">
                    <a:lumMod val="10000"/>
                  </a:schemeClr>
                </a:solidFill>
                <a:latin typeface="NikoshBAN" panose="02000000000000000000" pitchFamily="2" charset="0"/>
                <a:cs typeface="NikoshBAN" panose="02000000000000000000" pitchFamily="2"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089" y="203349"/>
            <a:ext cx="4610747" cy="2939351"/>
          </a:xfrm>
          <a:prstGeom prst="rect">
            <a:avLst/>
          </a:prstGeom>
        </p:spPr>
      </p:pic>
      <p:sp>
        <p:nvSpPr>
          <p:cNvPr id="8" name="TextBox 7"/>
          <p:cNvSpPr txBox="1"/>
          <p:nvPr/>
        </p:nvSpPr>
        <p:spPr>
          <a:xfrm>
            <a:off x="3120088" y="3142700"/>
            <a:ext cx="4610747" cy="923330"/>
          </a:xfrm>
          <a:prstGeom prst="rect">
            <a:avLst/>
          </a:prstGeom>
          <a:solidFill>
            <a:schemeClr val="accent6">
              <a:lumMod val="20000"/>
              <a:lumOff val="80000"/>
            </a:schemeClr>
          </a:solidFill>
        </p:spPr>
        <p:txBody>
          <a:bodyPr wrap="square" rtlCol="0">
            <a:spAutoFit/>
          </a:bodyPr>
          <a:lstStyle/>
          <a:p>
            <a:r>
              <a:rPr lang="bn-IN" sz="5400" dirty="0" smtClean="0">
                <a:latin typeface="NikoshBAN" panose="02000000000000000000" pitchFamily="2" charset="0"/>
                <a:cs typeface="NikoshBAN" panose="02000000000000000000" pitchFamily="2" charset="0"/>
              </a:rPr>
              <a:t>কম্পিউটার ভাইরাস</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915980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631" y="4590417"/>
            <a:ext cx="11654442" cy="1754326"/>
          </a:xfrm>
          <a:prstGeom prst="rect">
            <a:avLst/>
          </a:prstGeom>
          <a:blipFill>
            <a:blip r:embed="rId2"/>
            <a:tile tx="0" ty="0" sx="100000" sy="100000" flip="none" algn="tl"/>
          </a:blipFill>
          <a:ln w="38100">
            <a:solidFill>
              <a:schemeClr val="tx1"/>
            </a:solidFill>
          </a:ln>
        </p:spPr>
        <p:txBody>
          <a:bodyPr wrap="square" rtlCol="0">
            <a:spAutoFit/>
          </a:bodyPr>
          <a:lstStyle/>
          <a:p>
            <a:pPr algn="just"/>
            <a:r>
              <a:rPr lang="bn-BD" sz="3600" b="1" dirty="0" smtClean="0">
                <a:latin typeface="NikoshBAN" panose="02000000000000000000" pitchFamily="2" charset="0"/>
                <a:cs typeface="NikoshBAN" panose="02000000000000000000" pitchFamily="2" charset="0"/>
              </a:rPr>
              <a:t>কম্পিউটার </a:t>
            </a:r>
            <a:r>
              <a:rPr lang="bn-BD" sz="3600" b="1" dirty="0">
                <a:latin typeface="NikoshBAN" panose="02000000000000000000" pitchFamily="2" charset="0"/>
                <a:cs typeface="NikoshBAN" panose="02000000000000000000" pitchFamily="2" charset="0"/>
              </a:rPr>
              <a:t>ভাইরাস হলো এক ধরনের ক্ষতিকর সফটওয়্যার বা ম্যালওয়্যার যা পুনরুৎপাদনে সক্ষম </a:t>
            </a:r>
            <a:r>
              <a:rPr lang="bn-IN" sz="3600" b="1" dirty="0" smtClean="0">
                <a:latin typeface="NikoshBAN" panose="02000000000000000000" pitchFamily="2" charset="0"/>
                <a:cs typeface="NikoshBAN" panose="02000000000000000000" pitchFamily="2" charset="0"/>
              </a:rPr>
              <a:t>এবং </a:t>
            </a:r>
            <a:r>
              <a:rPr lang="bn-BD" sz="3600" b="1" dirty="0" smtClean="0">
                <a:latin typeface="NikoshBAN" panose="02000000000000000000" pitchFamily="2" charset="0"/>
                <a:cs typeface="NikoshBAN" panose="02000000000000000000" pitchFamily="2" charset="0"/>
              </a:rPr>
              <a:t>এক </a:t>
            </a:r>
            <a:r>
              <a:rPr lang="bn-BD" sz="3600" b="1" dirty="0">
                <a:latin typeface="NikoshBAN" panose="02000000000000000000" pitchFamily="2" charset="0"/>
                <a:cs typeface="NikoshBAN" panose="02000000000000000000" pitchFamily="2" charset="0"/>
              </a:rPr>
              <a:t>কম্পিউটার </a:t>
            </a:r>
            <a:r>
              <a:rPr lang="bn-BD" sz="3600" b="1" dirty="0" smtClean="0">
                <a:latin typeface="NikoshBAN" panose="02000000000000000000" pitchFamily="2" charset="0"/>
                <a:cs typeface="NikoshBAN" panose="02000000000000000000" pitchFamily="2" charset="0"/>
              </a:rPr>
              <a:t>থে</a:t>
            </a:r>
            <a:r>
              <a:rPr lang="bn-IN" sz="3600" b="1" dirty="0" smtClean="0">
                <a:latin typeface="NikoshBAN" panose="02000000000000000000" pitchFamily="2" charset="0"/>
                <a:cs typeface="NikoshBAN" panose="02000000000000000000" pitchFamily="2" charset="0"/>
              </a:rPr>
              <a:t>কে</a:t>
            </a:r>
            <a:r>
              <a:rPr lang="bn-BD" sz="3600" b="1" dirty="0" smtClean="0">
                <a:latin typeface="NikoshBAN" panose="02000000000000000000" pitchFamily="2" charset="0"/>
                <a:cs typeface="NikoshBAN" panose="02000000000000000000" pitchFamily="2" charset="0"/>
              </a:rPr>
              <a:t> </a:t>
            </a:r>
            <a:r>
              <a:rPr lang="bn-BD" sz="3600" b="1" dirty="0">
                <a:latin typeface="NikoshBAN" panose="02000000000000000000" pitchFamily="2" charset="0"/>
                <a:cs typeface="NikoshBAN" panose="02000000000000000000" pitchFamily="2" charset="0"/>
              </a:rPr>
              <a:t>অন্য কম্পিউটারে সংক্রমিত হতে পারে</a:t>
            </a:r>
            <a:r>
              <a:rPr lang="bn-BD"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7193" y="216131"/>
            <a:ext cx="6317672" cy="3973484"/>
          </a:xfrm>
          <a:prstGeom prst="rect">
            <a:avLst/>
          </a:prstGeom>
        </p:spPr>
      </p:pic>
      <p:sp>
        <p:nvSpPr>
          <p:cNvPr id="5" name="TextBox 4"/>
          <p:cNvSpPr txBox="1"/>
          <p:nvPr/>
        </p:nvSpPr>
        <p:spPr>
          <a:xfrm>
            <a:off x="2676698" y="3574473"/>
            <a:ext cx="6118167" cy="830997"/>
          </a:xfrm>
          <a:prstGeom prst="rect">
            <a:avLst/>
          </a:prstGeom>
          <a:noFill/>
        </p:spPr>
        <p:txBody>
          <a:bodyPr wrap="square" rtlCol="0">
            <a:spAutoFit/>
          </a:bodyPr>
          <a:lstStyle/>
          <a:p>
            <a:pPr algn="ctr"/>
            <a:r>
              <a:rPr lang="bn-IN" sz="4800" b="1" dirty="0" smtClean="0">
                <a:latin typeface="NikoshBAN" panose="02000000000000000000" pitchFamily="2" charset="0"/>
                <a:cs typeface="NikoshBAN" panose="02000000000000000000" pitchFamily="2" charset="0"/>
              </a:rPr>
              <a:t>কম্পিউটার ভাইরাস কী?</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8352946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735" y="4383221"/>
            <a:ext cx="2696257" cy="1732945"/>
          </a:xfrm>
          <a:prstGeom prst="rect">
            <a:avLst/>
          </a:prstGeom>
        </p:spPr>
      </p:pic>
      <p:sp>
        <p:nvSpPr>
          <p:cNvPr id="2" name="TextBox 1"/>
          <p:cNvSpPr txBox="1"/>
          <p:nvPr/>
        </p:nvSpPr>
        <p:spPr>
          <a:xfrm>
            <a:off x="234467" y="964296"/>
            <a:ext cx="5068454" cy="646331"/>
          </a:xfrm>
          <a:prstGeom prst="rect">
            <a:avLst/>
          </a:prstGeom>
          <a:noFill/>
        </p:spPr>
        <p:txBody>
          <a:bodyPr wrap="square" rtlCol="0">
            <a:spAutoFit/>
          </a:bodyPr>
          <a:lstStyle/>
          <a:p>
            <a:r>
              <a:rPr lang="bn-BD" sz="3600" b="1" dirty="0">
                <a:latin typeface="NikoshBAN" pitchFamily="2" charset="0"/>
                <a:cs typeface="NikoshBAN" pitchFamily="2" charset="0"/>
              </a:rPr>
              <a:t>ইন্টারনেট সিস্টেম ধবংস করে</a:t>
            </a:r>
            <a:endParaRPr lang="en-US" sz="3600" b="1" dirty="0">
              <a:latin typeface="NikoshBAN" pitchFamily="2" charset="0"/>
              <a:cs typeface="NikoshBAN" pitchFamily="2" charset="0"/>
            </a:endParaRPr>
          </a:p>
        </p:txBody>
      </p:sp>
      <p:sp>
        <p:nvSpPr>
          <p:cNvPr id="5" name="TextBox 4"/>
          <p:cNvSpPr txBox="1"/>
          <p:nvPr/>
        </p:nvSpPr>
        <p:spPr>
          <a:xfrm>
            <a:off x="7297482" y="853220"/>
            <a:ext cx="4473340" cy="646331"/>
          </a:xfrm>
          <a:prstGeom prst="rect">
            <a:avLst/>
          </a:prstGeom>
          <a:noFill/>
        </p:spPr>
        <p:txBody>
          <a:bodyPr wrap="square" rtlCol="0">
            <a:spAutoFit/>
          </a:bodyPr>
          <a:lstStyle/>
          <a:p>
            <a:r>
              <a:rPr lang="bn-BD" sz="3600" b="1" dirty="0">
                <a:latin typeface="NikoshBAN" pitchFamily="2" charset="0"/>
                <a:cs typeface="NikoshBAN" pitchFamily="2" charset="0"/>
              </a:rPr>
              <a:t>কম্পিউটারের গতি কমে যায়</a:t>
            </a:r>
            <a:endParaRPr lang="en-US" sz="3600" b="1" dirty="0">
              <a:latin typeface="NikoshBAN" pitchFamily="2" charset="0"/>
              <a:cs typeface="NikoshBAN" pitchFamily="2" charset="0"/>
            </a:endParaRPr>
          </a:p>
        </p:txBody>
      </p:sp>
      <p:sp>
        <p:nvSpPr>
          <p:cNvPr id="6" name="TextBox 5"/>
          <p:cNvSpPr txBox="1"/>
          <p:nvPr/>
        </p:nvSpPr>
        <p:spPr>
          <a:xfrm>
            <a:off x="116378" y="3615194"/>
            <a:ext cx="4565275" cy="646331"/>
          </a:xfrm>
          <a:prstGeom prst="rect">
            <a:avLst/>
          </a:prstGeom>
          <a:noFill/>
        </p:spPr>
        <p:txBody>
          <a:bodyPr wrap="square" rtlCol="0">
            <a:spAutoFit/>
          </a:bodyPr>
          <a:lstStyle/>
          <a:p>
            <a:r>
              <a:rPr lang="bn-BD" sz="3600" b="1" dirty="0">
                <a:latin typeface="NikoshBAN" pitchFamily="2" charset="0"/>
                <a:cs typeface="NikoshBAN" pitchFamily="2" charset="0"/>
              </a:rPr>
              <a:t>মেমরির কার্যক্ষমতা ধবংস করে </a:t>
            </a:r>
            <a:endParaRPr lang="en-US" sz="3600" b="1" dirty="0">
              <a:latin typeface="NikoshBAN" pitchFamily="2" charset="0"/>
              <a:cs typeface="NikoshBAN" pitchFamily="2" charset="0"/>
            </a:endParaRPr>
          </a:p>
        </p:txBody>
      </p:sp>
      <p:sp>
        <p:nvSpPr>
          <p:cNvPr id="7" name="TextBox 6"/>
          <p:cNvSpPr txBox="1"/>
          <p:nvPr/>
        </p:nvSpPr>
        <p:spPr>
          <a:xfrm>
            <a:off x="7696200" y="3651530"/>
            <a:ext cx="4091343" cy="646331"/>
          </a:xfrm>
          <a:prstGeom prst="rect">
            <a:avLst/>
          </a:prstGeom>
          <a:noFill/>
        </p:spPr>
        <p:txBody>
          <a:bodyPr wrap="square" rtlCol="0">
            <a:spAutoFit/>
          </a:bodyPr>
          <a:lstStyle/>
          <a:p>
            <a:r>
              <a:rPr lang="bn-BD" sz="3600" b="1" dirty="0">
                <a:latin typeface="NikoshBAN" pitchFamily="2" charset="0"/>
                <a:cs typeface="NikoshBAN" pitchFamily="2" charset="0"/>
              </a:rPr>
              <a:t>কম্পিউটার হ্যাং হয়ে যায়</a:t>
            </a:r>
            <a:endParaRPr lang="en-US" sz="3600" b="1" dirty="0">
              <a:latin typeface="NikoshBAN" pitchFamily="2" charset="0"/>
              <a:cs typeface="NikoshBAN" pitchFamily="2" charset="0"/>
            </a:endParaRPr>
          </a:p>
        </p:txBody>
      </p:sp>
      <p:sp>
        <p:nvSpPr>
          <p:cNvPr id="8" name="TextBox 7"/>
          <p:cNvSpPr txBox="1"/>
          <p:nvPr/>
        </p:nvSpPr>
        <p:spPr>
          <a:xfrm>
            <a:off x="2057400" y="76201"/>
            <a:ext cx="7848600" cy="769441"/>
          </a:xfrm>
          <a:prstGeom prst="rect">
            <a:avLst/>
          </a:prstGeom>
          <a:solidFill>
            <a:schemeClr val="bg1"/>
          </a:solidFill>
          <a:ln w="76200">
            <a:solidFill>
              <a:schemeClr val="tx1"/>
            </a:solidFill>
          </a:ln>
        </p:spPr>
        <p:txBody>
          <a:bodyPr wrap="square" rtlCol="0">
            <a:spAutoFit/>
          </a:bodyPr>
          <a:lstStyle/>
          <a:p>
            <a:pPr algn="ctr"/>
            <a:r>
              <a:rPr lang="bn-BD" sz="4400" b="1" dirty="0">
                <a:ln w="10541" cmpd="sng">
                  <a:solidFill>
                    <a:schemeClr val="accent1">
                      <a:shade val="88000"/>
                      <a:satMod val="110000"/>
                    </a:schemeClr>
                  </a:solidFill>
                  <a:prstDash val="solid"/>
                </a:ln>
                <a:latin typeface="NikoshBAN" pitchFamily="2" charset="0"/>
                <a:cs typeface="NikoshBAN" pitchFamily="2" charset="0"/>
              </a:rPr>
              <a:t>কম্পিউটারের ভাইরাসের ক্ষতিকর দিক</a:t>
            </a:r>
            <a:endParaRPr lang="en-US" sz="4400" b="1" dirty="0">
              <a:ln w="10541" cmpd="sng">
                <a:solidFill>
                  <a:schemeClr val="accent1">
                    <a:shade val="88000"/>
                    <a:satMod val="110000"/>
                  </a:schemeClr>
                </a:solidFill>
                <a:prstDash val="solid"/>
              </a:ln>
              <a:latin typeface="NikoshBAN" pitchFamily="2" charset="0"/>
              <a:cs typeface="NikoshBAN" pitchFamily="2" charset="0"/>
            </a:endParaRPr>
          </a:p>
        </p:txBody>
      </p:sp>
      <p:sp>
        <p:nvSpPr>
          <p:cNvPr id="4" name="Oval 3"/>
          <p:cNvSpPr/>
          <p:nvPr/>
        </p:nvSpPr>
        <p:spPr>
          <a:xfrm>
            <a:off x="4495802" y="2057401"/>
            <a:ext cx="3200399" cy="274319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783992" y="2237059"/>
            <a:ext cx="4369408" cy="2717326"/>
            <a:chOff x="3783992" y="2237059"/>
            <a:chExt cx="4369408" cy="2717326"/>
          </a:xfrm>
        </p:grpSpPr>
        <p:cxnSp>
          <p:nvCxnSpPr>
            <p:cNvPr id="14" name="Straight Arrow Connector 13"/>
            <p:cNvCxnSpPr/>
            <p:nvPr/>
          </p:nvCxnSpPr>
          <p:spPr>
            <a:xfrm flipV="1">
              <a:off x="7515588" y="2590802"/>
              <a:ext cx="637812" cy="304799"/>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5"/>
            </p:cNvCxnSpPr>
            <p:nvPr/>
          </p:nvCxnSpPr>
          <p:spPr>
            <a:xfrm>
              <a:off x="7227513" y="4398868"/>
              <a:ext cx="622684" cy="32623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3"/>
            </p:cNvCxnSpPr>
            <p:nvPr/>
          </p:nvCxnSpPr>
          <p:spPr>
            <a:xfrm flipH="1">
              <a:off x="3783992" y="4398868"/>
              <a:ext cx="1180498" cy="55551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3783993" y="2580710"/>
              <a:ext cx="711809" cy="56283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6095" y="2237059"/>
              <a:ext cx="2669290" cy="23668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21" name="Picture 2" descr="http://www.widerinfo.com/wp-content/uploads/2013/04/FrozenComputer.jpg"/>
          <p:cNvPicPr>
            <a:picLocks noChangeAspect="1" noChangeArrowheads="1"/>
          </p:cNvPicPr>
          <p:nvPr/>
        </p:nvPicPr>
        <p:blipFill>
          <a:blip r:embed="rId4"/>
          <a:srcRect/>
          <a:stretch>
            <a:fillRect/>
          </a:stretch>
        </p:blipFill>
        <p:spPr bwMode="auto">
          <a:xfrm>
            <a:off x="8302058" y="4398868"/>
            <a:ext cx="2716460" cy="2050972"/>
          </a:xfrm>
          <a:prstGeom prst="rect">
            <a:avLst/>
          </a:prstGeom>
          <a:noFill/>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350" y="1508138"/>
            <a:ext cx="1905000" cy="1905000"/>
          </a:xfrm>
          <a:prstGeom prst="rect">
            <a:avLst/>
          </a:prstGeom>
        </p:spPr>
      </p:pic>
      <p:pic>
        <p:nvPicPr>
          <p:cNvPr id="27" name="Picture 26"/>
          <p:cNvPicPr>
            <a:picLocks noChangeAspect="1"/>
          </p:cNvPicPr>
          <p:nvPr/>
        </p:nvPicPr>
        <p:blipFill rotWithShape="1">
          <a:blip r:embed="rId6">
            <a:extLst>
              <a:ext uri="{28A0092B-C50C-407E-A947-70E740481C1C}">
                <a14:useLocalDpi xmlns:a14="http://schemas.microsoft.com/office/drawing/2010/main" val="0"/>
              </a:ext>
            </a:extLst>
          </a:blip>
          <a:srcRect l="3310" r="2357"/>
          <a:stretch/>
        </p:blipFill>
        <p:spPr>
          <a:xfrm>
            <a:off x="8408009" y="1718943"/>
            <a:ext cx="2764295" cy="1831580"/>
          </a:xfrm>
          <a:prstGeom prst="rect">
            <a:avLst/>
          </a:prstGeom>
          <a:ln w="28575" cap="sq" cmpd="thickThin">
            <a:solidFill>
              <a:schemeClr val="bg2">
                <a:lumMod val="5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8016578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689</Words>
  <Application>Microsoft Office PowerPoint</Application>
  <PresentationFormat>Widescreen</PresentationFormat>
  <Paragraphs>105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83</cp:revision>
  <dcterms:created xsi:type="dcterms:W3CDTF">2020-09-06T13:16:24Z</dcterms:created>
  <dcterms:modified xsi:type="dcterms:W3CDTF">2020-09-08T13:50:06Z</dcterms:modified>
</cp:coreProperties>
</file>