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9" r:id="rId9"/>
    <p:sldId id="263" r:id="rId10"/>
    <p:sldId id="270" r:id="rId11"/>
    <p:sldId id="259" r:id="rId12"/>
    <p:sldId id="264" r:id="rId13"/>
    <p:sldId id="271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AA3F-3993-4956-BA1C-0620FA75D9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130EF-D708-4049-B902-FD02D02A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30EF-D708-4049-B902-FD02D02ABC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8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9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0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68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4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11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8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46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5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0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3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D213-D47D-416B-A91D-C1BCF52EE66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0A3CDD-ED26-4C79-988F-7A6754A9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719918" y="1127829"/>
            <a:ext cx="6373504" cy="3275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259"/>
            <a:ext cx="4719918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0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85047" y="443752"/>
            <a:ext cx="8740589" cy="5688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71749" y="1555844"/>
            <a:ext cx="3248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7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6690" y="1017859"/>
            <a:ext cx="8325134" cy="3957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১।বঙ্গবন্ধু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৭ই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৭ই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22585" y="961291"/>
            <a:ext cx="8170985" cy="468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9483" y="820271"/>
            <a:ext cx="8148918" cy="5459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স্বাধিনতার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470646"/>
            <a:ext cx="8969189" cy="4773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IN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।একটি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রাষ্ট্রপরিচালিত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8814" y="3407484"/>
            <a:ext cx="696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জাতীর জনক ঐতিহাসিক ভাষণ কোথায় দিয়েছিল?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0022" y="733366"/>
            <a:ext cx="8834718" cy="4289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ওবাঙালিদের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275384" y="1035422"/>
            <a:ext cx="6679325" cy="40072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7" y="845903"/>
            <a:ext cx="4407877" cy="438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51878" y="1173710"/>
            <a:ext cx="8120418" cy="414891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নারায়ন বিশ্বাস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ফলতিতা শশধর সমাজ কল্যান মাধ্যমিক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ফকিরহাট,বাগেরহাট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0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04814" y="1132563"/>
            <a:ext cx="7083188" cy="4121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১ম,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সময়ঃ৫০মিনিট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56" y="1008529"/>
            <a:ext cx="7805898" cy="469565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750225" y="161365"/>
            <a:ext cx="4773706" cy="847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8" y="0"/>
            <a:ext cx="8377518" cy="502651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18765" y="5499848"/>
            <a:ext cx="7113494" cy="1187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16" y="1026225"/>
            <a:ext cx="6615953" cy="602003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781934" y="101733"/>
            <a:ext cx="5930153" cy="766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1750" y="194148"/>
            <a:ext cx="4995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26" y="1230923"/>
            <a:ext cx="9038492" cy="562707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95283" y="195499"/>
            <a:ext cx="6306670" cy="900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5" y="282388"/>
            <a:ext cx="9843246" cy="632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3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65974" y="1190583"/>
            <a:ext cx="7971693" cy="4173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bn-IN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720</TotalTime>
  <Words>148</Words>
  <Application>Microsoft Office PowerPoint</Application>
  <PresentationFormat>Widescreen</PresentationFormat>
  <Paragraphs>34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110</cp:revision>
  <dcterms:created xsi:type="dcterms:W3CDTF">2019-04-07T05:30:33Z</dcterms:created>
  <dcterms:modified xsi:type="dcterms:W3CDTF">2020-09-14T06:46:09Z</dcterms:modified>
</cp:coreProperties>
</file>