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DF5E-A620-4002-B18D-9AE04976C28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85A3F-BCE3-47D8-A996-DAB85CDE3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6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9DF5E-A620-4002-B18D-9AE04976C28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85A3F-BCE3-47D8-A996-DAB85CDE3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6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5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2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45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91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25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83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76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47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7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0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9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9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1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8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1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6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8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1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5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7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rusyrumana@outlook.com</dc:creator>
  <cp:lastModifiedBy>rusyrumana@outlook.com</cp:lastModifiedBy>
  <cp:revision>1</cp:revision>
  <dcterms:created xsi:type="dcterms:W3CDTF">2020-09-14T15:39:50Z</dcterms:created>
  <dcterms:modified xsi:type="dcterms:W3CDTF">2020-09-14T15:39:50Z</dcterms:modified>
</cp:coreProperties>
</file>