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15"/>
  </p:notesMasterIdLst>
  <p:sldIdLst>
    <p:sldId id="326" r:id="rId2"/>
    <p:sldId id="338" r:id="rId3"/>
    <p:sldId id="337" r:id="rId4"/>
    <p:sldId id="305" r:id="rId5"/>
    <p:sldId id="335" r:id="rId6"/>
    <p:sldId id="334" r:id="rId7"/>
    <p:sldId id="291" r:id="rId8"/>
    <p:sldId id="304" r:id="rId9"/>
    <p:sldId id="272" r:id="rId10"/>
    <p:sldId id="273" r:id="rId11"/>
    <p:sldId id="281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FFCCFF"/>
    <a:srgbClr val="CC0099"/>
    <a:srgbClr val="FFFFC1"/>
    <a:srgbClr val="FAFEC2"/>
    <a:srgbClr val="CCFFFF"/>
    <a:srgbClr val="E1FFE2"/>
    <a:srgbClr val="FFFFA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6BE55-6158-42C9-9D1C-22AA74D1A776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BFB7D-C2D7-45FD-9B39-0FE753C48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7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E931-2203-4800-9659-0764F63695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8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A593F-7CF9-4217-8548-A1B15F0DEE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85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A593F-7CF9-4217-8548-A1B15F0DEE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2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E931-2203-4800-9659-0764F63695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BFB7D-C2D7-45FD-9B39-0FE753C4834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35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11D0DD-5E2D-4222-8CD4-662F43B45DC0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2970-D560-4B01-A854-87B69CC5E2D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D0DD-5E2D-4222-8CD4-662F43B45DC0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2970-D560-4B01-A854-87B69CC5E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D0DD-5E2D-4222-8CD4-662F43B45DC0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2970-D560-4B01-A854-87B69CC5E2D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0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D0DD-5E2D-4222-8CD4-662F43B45DC0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2970-D560-4B01-A854-87B69CC5E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D0DD-5E2D-4222-8CD4-662F43B45DC0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2970-D560-4B01-A854-87B69CC5E2D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D0DD-5E2D-4222-8CD4-662F43B45DC0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2970-D560-4B01-A854-87B69CC5E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0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D0DD-5E2D-4222-8CD4-662F43B45DC0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2970-D560-4B01-A854-87B69CC5E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D0DD-5E2D-4222-8CD4-662F43B45DC0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2970-D560-4B01-A854-87B69CC5E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D0DD-5E2D-4222-8CD4-662F43B45DC0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2970-D560-4B01-A854-87B69CC5E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3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D0DD-5E2D-4222-8CD4-662F43B45DC0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2970-D560-4B01-A854-87B69CC5E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9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D0DD-5E2D-4222-8CD4-662F43B45DC0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2970-D560-4B01-A854-87B69CC5E2D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2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11D0DD-5E2D-4222-8CD4-662F43B45DC0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9922970-D560-4B01-A854-87B69CC5E2D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1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tmp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tmp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56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072" y="2644170"/>
            <a:ext cx="7731488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88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nip Same Side Corner Rectangle 62"/>
          <p:cNvSpPr/>
          <p:nvPr/>
        </p:nvSpPr>
        <p:spPr>
          <a:xfrm>
            <a:off x="293172" y="4164994"/>
            <a:ext cx="1429777" cy="668264"/>
          </a:xfrm>
          <a:prstGeom prst="snip2Same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2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Snip Same Side Corner Rectangle 63"/>
          <p:cNvSpPr/>
          <p:nvPr/>
        </p:nvSpPr>
        <p:spPr>
          <a:xfrm>
            <a:off x="314408" y="2359987"/>
            <a:ext cx="1408541" cy="689593"/>
          </a:xfrm>
          <a:prstGeom prst="snip2Same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মহীয়সী</a:t>
            </a:r>
            <a:r>
              <a:rPr lang="en-US" sz="20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4" name="Snip Diagonal Corner Rectangle 83"/>
          <p:cNvSpPr/>
          <p:nvPr/>
        </p:nvSpPr>
        <p:spPr>
          <a:xfrm>
            <a:off x="2338750" y="2359986"/>
            <a:ext cx="3757250" cy="679601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4" name="Frame 3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0"/>
            </a:avLst>
          </a:prstGeom>
          <a:blipFill>
            <a:blip r:embed="rId4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Snip Diagonal Corner Rectangle 35"/>
          <p:cNvSpPr/>
          <p:nvPr/>
        </p:nvSpPr>
        <p:spPr>
          <a:xfrm>
            <a:off x="1156816" y="375169"/>
            <a:ext cx="10610455" cy="639057"/>
          </a:xfrm>
          <a:prstGeom prst="snip2Diag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শব্দগুলো পাঠ থেকে খুঁজে বের করি। অর্থ বলি ও খাতায় লিখি  </a:t>
            </a:r>
            <a:r>
              <a:rPr lang="en-GB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28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2338750" y="4117127"/>
            <a:ext cx="3897927" cy="114882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জমি</a:t>
            </a:r>
            <a:endParaRPr lang="en-US" sz="20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মালিক</a:t>
            </a:r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6803697" y="2359986"/>
            <a:ext cx="5112951" cy="689593"/>
          </a:xfrm>
          <a:prstGeom prst="snip2Diag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 রোকেয়া একজন মহীয়সী নারী।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6805245" y="4117127"/>
            <a:ext cx="5111403" cy="1244567"/>
          </a:xfrm>
          <a:prstGeom prst="snip2Diag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 রোকেয়ার বাবা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endParaRPr lang="en-GB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জমিদার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ছিলেন।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Snip Diagonal Corner Rectangle 22"/>
          <p:cNvSpPr/>
          <p:nvPr/>
        </p:nvSpPr>
        <p:spPr>
          <a:xfrm>
            <a:off x="293171" y="1195867"/>
            <a:ext cx="11474101" cy="659097"/>
          </a:xfrm>
          <a:prstGeom prst="snip2DiagRect">
            <a:avLst/>
          </a:prstGeom>
          <a:solidFill>
            <a:srgbClr val="FFFFCC"/>
          </a:solidFill>
          <a:ln w="38100">
            <a:solidFill>
              <a:srgbClr val="89F3B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ব্দ                     শব্দের অর্থ                                  বাক্য</a:t>
            </a:r>
            <a:r>
              <a:rPr lang="en-GB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6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84" grpId="0" animBg="1"/>
      <p:bldP spid="3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owchart: Alternate Process 61"/>
          <p:cNvSpPr/>
          <p:nvPr/>
        </p:nvSpPr>
        <p:spPr>
          <a:xfrm>
            <a:off x="5057383" y="1706845"/>
            <a:ext cx="2077232" cy="502680"/>
          </a:xfrm>
          <a:prstGeom prst="flowChartAlternateProcess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প্রশ্নঃ </a:t>
            </a:r>
            <a:r>
              <a:rPr lang="bn-BD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875210" y="2624738"/>
            <a:ext cx="4571028" cy="439038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ফুটফুটে শিশুটির নাম কী?  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Frame 6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46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Snip and Round Single Corner Rectangle 37"/>
          <p:cNvSpPr/>
          <p:nvPr/>
        </p:nvSpPr>
        <p:spPr>
          <a:xfrm>
            <a:off x="5101516" y="1031978"/>
            <a:ext cx="1943156" cy="438792"/>
          </a:xfrm>
          <a:prstGeom prst="snip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45353" y="267561"/>
            <a:ext cx="6901301" cy="610259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আলোচনাগুলো থেকে তোমরা কী বুঝলে একটু যাচাই করি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32-Point Star 59"/>
          <p:cNvSpPr/>
          <p:nvPr/>
        </p:nvSpPr>
        <p:spPr>
          <a:xfrm>
            <a:off x="1919785" y="5013964"/>
            <a:ext cx="8323998" cy="1347375"/>
          </a:xfrm>
          <a:prstGeom prst="star32">
            <a:avLst>
              <a:gd name="adj" fmla="val 2421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053084" y="5556069"/>
            <a:ext cx="2057400" cy="28375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52400" y="4921734"/>
            <a:ext cx="11887200" cy="9223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875210" y="3135318"/>
            <a:ext cx="5255458" cy="439038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 কত সালে তার জন্ম হয়? বোর্ডে এসে লিখ। 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75210" y="3643810"/>
            <a:ext cx="4571028" cy="439038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তার বাবা কী ছিলেন? খাতায় লিখ।  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8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0" grpId="0" animBg="1"/>
      <p:bldP spid="38" grpId="0" animBg="1"/>
      <p:bldP spid="59" grpId="0" animBg="1"/>
      <p:bldP spid="60" grpId="0" animBg="1"/>
      <p:bldP spid="21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40338" y="471383"/>
            <a:ext cx="2285999" cy="524991"/>
          </a:xfrm>
          <a:prstGeom prst="plaqu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07590" y="1085605"/>
            <a:ext cx="6263033" cy="519723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।  মহান যে নারী তাকে তুমি এক কথায় কী বলবে। </a:t>
            </a:r>
            <a:endParaRPr lang="en-US" b="1" dirty="0">
              <a:solidFill>
                <a:srgbClr val="5C06B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407590" y="1660236"/>
            <a:ext cx="5238866" cy="471416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২। নিচের যুক্তবর্ণ গুলো ভেঙ্গে খাতায় লিখ।  </a:t>
            </a:r>
            <a:endParaRPr lang="en-US" b="1" dirty="0">
              <a:solidFill>
                <a:srgbClr val="5C06B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1934001" y="4987287"/>
            <a:ext cx="8323998" cy="1292559"/>
          </a:xfrm>
          <a:prstGeom prst="star32">
            <a:avLst>
              <a:gd name="adj" fmla="val 2421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67300" y="5491686"/>
            <a:ext cx="2057400" cy="28375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322633" y="2673217"/>
            <a:ext cx="5484449" cy="582711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৩। যুক্তব্যঞ্জন ব্যবহার করে ৫ টি নতুন শব্দ লিখ। </a:t>
            </a:r>
          </a:p>
        </p:txBody>
      </p:sp>
      <p:sp>
        <p:nvSpPr>
          <p:cNvPr id="15" name="Snip Same Side Corner Rectangle 14"/>
          <p:cNvSpPr/>
          <p:nvPr/>
        </p:nvSpPr>
        <p:spPr>
          <a:xfrm>
            <a:off x="614470" y="1981614"/>
            <a:ext cx="1742357" cy="442750"/>
          </a:xfrm>
          <a:prstGeom prst="snip2Same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পায়রাবন্দ </a:t>
            </a:r>
            <a:endParaRPr lang="en-US" sz="2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nip Same Side Corner Rectangle 15"/>
          <p:cNvSpPr/>
          <p:nvPr/>
        </p:nvSpPr>
        <p:spPr>
          <a:xfrm>
            <a:off x="3603727" y="2005243"/>
            <a:ext cx="1468893" cy="652893"/>
          </a:xfrm>
          <a:prstGeom prst="snip2Same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কিন্তু  </a:t>
            </a:r>
            <a:r>
              <a:rPr lang="en-US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nip Same Side Corner Rectangle 16"/>
          <p:cNvSpPr/>
          <p:nvPr/>
        </p:nvSpPr>
        <p:spPr>
          <a:xfrm>
            <a:off x="2310896" y="2064188"/>
            <a:ext cx="1619688" cy="597691"/>
          </a:xfrm>
          <a:prstGeom prst="snip2Same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অবস্থা  </a:t>
            </a:r>
            <a:r>
              <a:rPr lang="en-US" sz="2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6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8" grpId="0" animBg="1"/>
      <p:bldP spid="10" grpId="0" animBg="1"/>
      <p:bldP spid="14" grpId="0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20268223">
            <a:off x="3301932" y="538363"/>
            <a:ext cx="5540392" cy="551981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29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54733">
            <a:off x="1585941" y="1047645"/>
            <a:ext cx="8014435" cy="5633364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আবার দেখা হবে 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1810928" y="2786745"/>
            <a:ext cx="8323998" cy="1148109"/>
          </a:xfrm>
          <a:prstGeom prst="star32">
            <a:avLst>
              <a:gd name="adj" fmla="val 2421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44227" y="3204755"/>
            <a:ext cx="2057400" cy="28375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/>
      <p:bldP spid="19" grpId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-4156"/>
            <a:ext cx="12192000" cy="6858000"/>
          </a:xfrm>
          <a:prstGeom prst="frame">
            <a:avLst>
              <a:gd name="adj1" fmla="val 1472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2991" y="3023083"/>
            <a:ext cx="5568309" cy="1783597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মোছাঃ সাজমুন্নাহার </a:t>
            </a:r>
            <a:r>
              <a:rPr lang="en-US" sz="24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খন্দকার</a:t>
            </a:r>
            <a:r>
              <a:rPr lang="en-US" sz="24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বুড়িমারী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                </a:t>
            </a:r>
            <a:r>
              <a:rPr lang="en-US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কালীগঞ্জ</a:t>
            </a:r>
            <a:r>
              <a:rPr lang="bn-BD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,লালমনিরহাট।  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োন বিবরণ উপলভ্য নেই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97" y="-203274"/>
            <a:ext cx="4447895" cy="34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1340471" y="1468686"/>
            <a:ext cx="407923" cy="46841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42653" y="150635"/>
            <a:ext cx="2044216" cy="706381"/>
          </a:xfrm>
          <a:prstGeom prst="rect">
            <a:avLst/>
          </a:prstGeom>
          <a:solidFill>
            <a:srgbClr val="FF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পরিচিতি:</a:t>
            </a:r>
            <a:endParaRPr lang="en-US" sz="32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22487" y="0"/>
            <a:ext cx="12147029" cy="6858000"/>
          </a:xfrm>
          <a:prstGeom prst="frame">
            <a:avLst>
              <a:gd name="adj1" fmla="val 1377"/>
            </a:avLst>
          </a:prstGeom>
          <a:solidFill>
            <a:srgbClr val="00FF00"/>
          </a:solid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27424" y="1007651"/>
            <a:ext cx="5874673" cy="5568679"/>
            <a:chOff x="6541480" y="786278"/>
            <a:chExt cx="5874673" cy="5568679"/>
          </a:xfrm>
        </p:grpSpPr>
        <p:sp>
          <p:nvSpPr>
            <p:cNvPr id="14" name="Block Arc 13"/>
            <p:cNvSpPr/>
            <p:nvPr/>
          </p:nvSpPr>
          <p:spPr>
            <a:xfrm>
              <a:off x="6786580" y="786278"/>
              <a:ext cx="5259444" cy="3350927"/>
            </a:xfrm>
            <a:prstGeom prst="blockArc">
              <a:avLst>
                <a:gd name="adj1" fmla="val 11257217"/>
                <a:gd name="adj2" fmla="val 158201"/>
                <a:gd name="adj3" fmla="val 3235"/>
              </a:avLst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 rot="10800000">
              <a:off x="6541480" y="2187004"/>
              <a:ext cx="5874673" cy="4167953"/>
            </a:xfrm>
            <a:prstGeom prst="blockArc">
              <a:avLst>
                <a:gd name="adj1" fmla="val 12139665"/>
                <a:gd name="adj2" fmla="val 20550760"/>
                <a:gd name="adj3" fmla="val 3117"/>
              </a:avLst>
            </a:prstGeom>
            <a:blipFill>
              <a:blip r:embed="rId4"/>
              <a:tile tx="0" ty="0" sx="100000" sy="100000" flip="none" algn="tl"/>
            </a:blip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26527" y="2078294"/>
              <a:ext cx="140604" cy="313015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31788" y="1612844"/>
              <a:ext cx="4694239" cy="3887960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53976" y="1774600"/>
              <a:ext cx="3249679" cy="5737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r>
                <a:rPr lang="bn-BD" sz="3600" b="1" u="sng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পাঠ পরিচিতি:</a:t>
              </a:r>
              <a:endParaRPr lang="en-US" sz="36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50301" y="2402662"/>
              <a:ext cx="44481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চতুর্থ</a:t>
              </a:r>
              <a:r>
                <a:rPr lang="bn-BD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শ্রেণি </a:t>
              </a:r>
            </a:p>
            <a:p>
              <a:r>
                <a:rPr lang="bn-BD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বাংলা </a:t>
              </a:r>
            </a:p>
            <a:p>
              <a:r>
                <a:rPr lang="bn-BD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পাঠের শিরোনামঃ</a:t>
              </a:r>
              <a:r>
                <a:rPr lang="bn-BD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মহীয়সী</a:t>
              </a:r>
              <a:r>
                <a:rPr lang="en-US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রোকেয়া</a:t>
              </a:r>
              <a:r>
                <a:rPr lang="en-US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পাঠঃ ১                                                                   পাঠ্যাংশঃ</a:t>
              </a:r>
              <a:r>
                <a:rPr lang="en-US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সে অনেক দিন আগের কথা - তার সামনেও নয়।  </a:t>
              </a:r>
            </a:p>
            <a:p>
              <a:r>
                <a:rPr lang="bn-BD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৪0 </a:t>
              </a:r>
              <a:r>
                <a:rPr lang="bn-BD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০১</a:t>
              </a:r>
              <a:r>
                <a:rPr lang="en-US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bn-BD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8/২০২০ </a:t>
              </a:r>
              <a:r>
                <a:rPr lang="en-US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খ্রি</a:t>
              </a:r>
              <a:r>
                <a:rPr lang="en-US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. 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902919" y="2212900"/>
              <a:ext cx="140604" cy="313015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/>
        </p:nvSpPr>
        <p:spPr>
          <a:xfrm>
            <a:off x="155725" y="890451"/>
            <a:ext cx="5562600" cy="2910490"/>
          </a:xfrm>
          <a:prstGeom prst="snip1Rect">
            <a:avLst>
              <a:gd name="adj" fmla="val 3234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শোনাঃ</a:t>
            </a:r>
          </a:p>
          <a:p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যুক্তব্যঞ্জন সহযোগে গঠিত শব্দ শুনে বুঝতে পারবে।               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উচ্চারিত পঠিত বাক্য শুনে বলতে পারবে।</a:t>
            </a:r>
          </a:p>
          <a:p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নির্দেশনা শুনে বুঝতে পারবে ।</a:t>
            </a:r>
          </a:p>
          <a:p>
            <a:r>
              <a:rPr lang="bn-BD" sz="2200" b="1" dirty="0" smtClean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2452" y="253090"/>
            <a:ext cx="4319683" cy="6387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54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শিখনফল: </a:t>
            </a:r>
            <a:endParaRPr lang="en-US" sz="54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2" y="0"/>
            <a:ext cx="12191999" cy="6858000"/>
          </a:xfrm>
          <a:prstGeom prst="frame">
            <a:avLst>
              <a:gd name="adj1" fmla="val 2501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nip Single Corner Rectangle 12"/>
          <p:cNvSpPr/>
          <p:nvPr/>
        </p:nvSpPr>
        <p:spPr>
          <a:xfrm>
            <a:off x="152402" y="3219605"/>
            <a:ext cx="5957801" cy="3152120"/>
          </a:xfrm>
          <a:prstGeom prst="snip1Rect">
            <a:avLst>
              <a:gd name="adj" fmla="val 3234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বলাঃ  </a:t>
            </a:r>
          </a:p>
          <a:p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যুক্তব্যঞ্জন সহযোগে তৈরি শব্দ স্পষ্ট ও শুদ্ধ ভাবে বলতে পারবে।                                                                       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যুক্তব্যঞ্জন সহযোগে তৈরি শব্দযুক্ত বাক্য স্পষ্ট ও শুদ্ধভাবে বলতে পারবে। </a:t>
            </a:r>
          </a:p>
          <a:p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২  </a:t>
            </a: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 উচ্চারণে প্রশ্ন করতে ও উত্তর দিতে পারবে।   </a:t>
            </a:r>
          </a:p>
          <a:p>
            <a:r>
              <a:rPr lang="bn-BD" sz="2200" b="1" dirty="0" smtClean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6191822" y="1449112"/>
            <a:ext cx="5983491" cy="2351833"/>
          </a:xfrm>
          <a:prstGeom prst="snip1Rect">
            <a:avLst>
              <a:gd name="adj" fmla="val 3234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পড়াঃ</a:t>
            </a:r>
          </a:p>
          <a:p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যুক্তব্যঞ্জন সংবলিত শব্দ পড়তে পারবে।  </a:t>
            </a:r>
          </a:p>
          <a:p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যুক্তব্যঞ্জন দিয়ে গঠিত শব্দ সংবলিত বাক্য পড়তে পারবে। </a:t>
            </a:r>
          </a:p>
          <a:p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পাঠে ব্যবহৃত বাক্য শ্রবণযোগ্য স্পষ্ট স্বরে ও প্রমিত উচ্চারণে সাবলীল ভাবে পড়তে পারবে। </a:t>
            </a:r>
            <a:endParaRPr lang="en-US" sz="2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6145132" y="3539109"/>
            <a:ext cx="6081797" cy="2643525"/>
          </a:xfrm>
          <a:prstGeom prst="snip1Rect">
            <a:avLst>
              <a:gd name="adj" fmla="val 3234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লেখাঃ  </a:t>
            </a:r>
          </a:p>
          <a:p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যুক্তব্যঞ্জন ভেঙ্গে লিখতে পারবে।                                  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যুক্তব্যঞ্জন ব্যবহার করে নতুন নতুন শব্দ লিখতে পারবে। </a:t>
            </a:r>
          </a:p>
          <a:p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0" b="1" dirty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 ব্যবহৃত শব্দ দিয়ে নতুন নতুন বাক্য লিখতে পারবে।  </a:t>
            </a:r>
          </a:p>
          <a:p>
            <a:r>
              <a:rPr lang="bn-BD" sz="2200" b="1" dirty="0" smtClean="0">
                <a:solidFill>
                  <a:srgbClr val="FA62B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821165" y="966473"/>
            <a:ext cx="99127" cy="544326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2400" y="928462"/>
            <a:ext cx="11805088" cy="1412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0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sourojogot\animation\220px-Globespi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447" y="256333"/>
            <a:ext cx="4984421" cy="5678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2369" r="1614" b="1977"/>
          <a:stretch/>
        </p:blipFill>
        <p:spPr>
          <a:xfrm>
            <a:off x="187148" y="211017"/>
            <a:ext cx="6573879" cy="6468753"/>
          </a:xfrm>
          <a:prstGeom prst="rect">
            <a:avLst/>
          </a:prstGeom>
          <a:ln w="57150">
            <a:solidFill>
              <a:srgbClr val="CC0099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205033" y="211017"/>
            <a:ext cx="6555993" cy="6468751"/>
            <a:chOff x="3447997" y="520514"/>
            <a:chExt cx="6705722" cy="59449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26" b="21046"/>
            <a:stretch/>
          </p:blipFill>
          <p:spPr>
            <a:xfrm>
              <a:off x="3447997" y="520514"/>
              <a:ext cx="6705722" cy="5944931"/>
            </a:xfrm>
            <a:prstGeom prst="rect">
              <a:avLst/>
            </a:prstGeom>
            <a:ln w="57150" cap="sq">
              <a:solidFill>
                <a:srgbClr val="CC0099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Freeform 10"/>
            <p:cNvSpPr/>
            <p:nvPr/>
          </p:nvSpPr>
          <p:spPr>
            <a:xfrm>
              <a:off x="3647411" y="520514"/>
              <a:ext cx="2250830" cy="1600200"/>
            </a:xfrm>
            <a:custGeom>
              <a:avLst/>
              <a:gdLst>
                <a:gd name="connsiteX0" fmla="*/ 2165956 w 2236295"/>
                <a:gd name="connsiteY0" fmla="*/ 1178170 h 1582616"/>
                <a:gd name="connsiteX1" fmla="*/ 2201125 w 2236295"/>
                <a:gd name="connsiteY1" fmla="*/ 1019908 h 1582616"/>
                <a:gd name="connsiteX2" fmla="*/ 2236295 w 2236295"/>
                <a:gd name="connsiteY2" fmla="*/ 967154 h 1582616"/>
                <a:gd name="connsiteX3" fmla="*/ 2183541 w 2236295"/>
                <a:gd name="connsiteY3" fmla="*/ 633047 h 1582616"/>
                <a:gd name="connsiteX4" fmla="*/ 2113202 w 2236295"/>
                <a:gd name="connsiteY4" fmla="*/ 562708 h 1582616"/>
                <a:gd name="connsiteX5" fmla="*/ 2095618 w 2236295"/>
                <a:gd name="connsiteY5" fmla="*/ 492370 h 1582616"/>
                <a:gd name="connsiteX6" fmla="*/ 2042864 w 2236295"/>
                <a:gd name="connsiteY6" fmla="*/ 474785 h 1582616"/>
                <a:gd name="connsiteX7" fmla="*/ 2025279 w 2236295"/>
                <a:gd name="connsiteY7" fmla="*/ 316524 h 1582616"/>
                <a:gd name="connsiteX8" fmla="*/ 1972525 w 2236295"/>
                <a:gd name="connsiteY8" fmla="*/ 351693 h 1582616"/>
                <a:gd name="connsiteX9" fmla="*/ 1902187 w 2236295"/>
                <a:gd name="connsiteY9" fmla="*/ 369277 h 1582616"/>
                <a:gd name="connsiteX10" fmla="*/ 1919772 w 2236295"/>
                <a:gd name="connsiteY10" fmla="*/ 439616 h 1582616"/>
                <a:gd name="connsiteX11" fmla="*/ 1902187 w 2236295"/>
                <a:gd name="connsiteY11" fmla="*/ 597877 h 1582616"/>
                <a:gd name="connsiteX12" fmla="*/ 1796679 w 2236295"/>
                <a:gd name="connsiteY12" fmla="*/ 580293 h 1582616"/>
                <a:gd name="connsiteX13" fmla="*/ 1726341 w 2236295"/>
                <a:gd name="connsiteY13" fmla="*/ 527539 h 1582616"/>
                <a:gd name="connsiteX14" fmla="*/ 1620833 w 2236295"/>
                <a:gd name="connsiteY14" fmla="*/ 492370 h 1582616"/>
                <a:gd name="connsiteX15" fmla="*/ 1550495 w 2236295"/>
                <a:gd name="connsiteY15" fmla="*/ 509954 h 1582616"/>
                <a:gd name="connsiteX16" fmla="*/ 1409818 w 2236295"/>
                <a:gd name="connsiteY16" fmla="*/ 527539 h 1582616"/>
                <a:gd name="connsiteX17" fmla="*/ 1374649 w 2236295"/>
                <a:gd name="connsiteY17" fmla="*/ 474785 h 1582616"/>
                <a:gd name="connsiteX18" fmla="*/ 1357064 w 2236295"/>
                <a:gd name="connsiteY18" fmla="*/ 422031 h 1582616"/>
                <a:gd name="connsiteX19" fmla="*/ 1304310 w 2236295"/>
                <a:gd name="connsiteY19" fmla="*/ 386862 h 1582616"/>
                <a:gd name="connsiteX20" fmla="*/ 1269141 w 2236295"/>
                <a:gd name="connsiteY20" fmla="*/ 316524 h 1582616"/>
                <a:gd name="connsiteX21" fmla="*/ 1251556 w 2236295"/>
                <a:gd name="connsiteY21" fmla="*/ 246185 h 1582616"/>
                <a:gd name="connsiteX22" fmla="*/ 1216387 w 2236295"/>
                <a:gd name="connsiteY22" fmla="*/ 193431 h 1582616"/>
                <a:gd name="connsiteX23" fmla="*/ 1181218 w 2236295"/>
                <a:gd name="connsiteY23" fmla="*/ 105508 h 1582616"/>
                <a:gd name="connsiteX24" fmla="*/ 1163633 w 2236295"/>
                <a:gd name="connsiteY24" fmla="*/ 35170 h 1582616"/>
                <a:gd name="connsiteX25" fmla="*/ 1110879 w 2236295"/>
                <a:gd name="connsiteY25" fmla="*/ 17585 h 1582616"/>
                <a:gd name="connsiteX26" fmla="*/ 1058125 w 2236295"/>
                <a:gd name="connsiteY26" fmla="*/ 70339 h 1582616"/>
                <a:gd name="connsiteX27" fmla="*/ 1058125 w 2236295"/>
                <a:gd name="connsiteY27" fmla="*/ 175847 h 1582616"/>
                <a:gd name="connsiteX28" fmla="*/ 1128464 w 2236295"/>
                <a:gd name="connsiteY28" fmla="*/ 211016 h 1582616"/>
                <a:gd name="connsiteX29" fmla="*/ 1058125 w 2236295"/>
                <a:gd name="connsiteY29" fmla="*/ 334108 h 1582616"/>
                <a:gd name="connsiteX30" fmla="*/ 811941 w 2236295"/>
                <a:gd name="connsiteY30" fmla="*/ 281354 h 1582616"/>
                <a:gd name="connsiteX31" fmla="*/ 724018 w 2236295"/>
                <a:gd name="connsiteY31" fmla="*/ 158262 h 1582616"/>
                <a:gd name="connsiteX32" fmla="*/ 706433 w 2236295"/>
                <a:gd name="connsiteY32" fmla="*/ 105508 h 1582616"/>
                <a:gd name="connsiteX33" fmla="*/ 618510 w 2236295"/>
                <a:gd name="connsiteY33" fmla="*/ 87924 h 1582616"/>
                <a:gd name="connsiteX34" fmla="*/ 477833 w 2236295"/>
                <a:gd name="connsiteY34" fmla="*/ 70339 h 1582616"/>
                <a:gd name="connsiteX35" fmla="*/ 425079 w 2236295"/>
                <a:gd name="connsiteY35" fmla="*/ 35170 h 1582616"/>
                <a:gd name="connsiteX36" fmla="*/ 389910 w 2236295"/>
                <a:gd name="connsiteY36" fmla="*/ 0 h 1582616"/>
                <a:gd name="connsiteX37" fmla="*/ 354741 w 2236295"/>
                <a:gd name="connsiteY37" fmla="*/ 35170 h 1582616"/>
                <a:gd name="connsiteX38" fmla="*/ 389910 w 2236295"/>
                <a:gd name="connsiteY38" fmla="*/ 105508 h 1582616"/>
                <a:gd name="connsiteX39" fmla="*/ 460249 w 2236295"/>
                <a:gd name="connsiteY39" fmla="*/ 158262 h 1582616"/>
                <a:gd name="connsiteX40" fmla="*/ 442664 w 2236295"/>
                <a:gd name="connsiteY40" fmla="*/ 228600 h 1582616"/>
                <a:gd name="connsiteX41" fmla="*/ 249233 w 2236295"/>
                <a:gd name="connsiteY41" fmla="*/ 298939 h 1582616"/>
                <a:gd name="connsiteX42" fmla="*/ 143725 w 2236295"/>
                <a:gd name="connsiteY42" fmla="*/ 404447 h 1582616"/>
                <a:gd name="connsiteX43" fmla="*/ 108556 w 2236295"/>
                <a:gd name="connsiteY43" fmla="*/ 457200 h 1582616"/>
                <a:gd name="connsiteX44" fmla="*/ 73387 w 2236295"/>
                <a:gd name="connsiteY44" fmla="*/ 492370 h 1582616"/>
                <a:gd name="connsiteX45" fmla="*/ 55802 w 2236295"/>
                <a:gd name="connsiteY45" fmla="*/ 703385 h 1582616"/>
                <a:gd name="connsiteX46" fmla="*/ 3049 w 2236295"/>
                <a:gd name="connsiteY46" fmla="*/ 756139 h 1582616"/>
                <a:gd name="connsiteX47" fmla="*/ 143725 w 2236295"/>
                <a:gd name="connsiteY47" fmla="*/ 791308 h 1582616"/>
                <a:gd name="connsiteX48" fmla="*/ 196479 w 2236295"/>
                <a:gd name="connsiteY48" fmla="*/ 808893 h 1582616"/>
                <a:gd name="connsiteX49" fmla="*/ 231649 w 2236295"/>
                <a:gd name="connsiteY49" fmla="*/ 844062 h 1582616"/>
                <a:gd name="connsiteX50" fmla="*/ 319572 w 2236295"/>
                <a:gd name="connsiteY50" fmla="*/ 896816 h 1582616"/>
                <a:gd name="connsiteX51" fmla="*/ 337156 w 2236295"/>
                <a:gd name="connsiteY51" fmla="*/ 984739 h 1582616"/>
                <a:gd name="connsiteX52" fmla="*/ 583341 w 2236295"/>
                <a:gd name="connsiteY52" fmla="*/ 1002324 h 1582616"/>
                <a:gd name="connsiteX53" fmla="*/ 688849 w 2236295"/>
                <a:gd name="connsiteY53" fmla="*/ 1055077 h 1582616"/>
                <a:gd name="connsiteX54" fmla="*/ 741602 w 2236295"/>
                <a:gd name="connsiteY54" fmla="*/ 1090247 h 1582616"/>
                <a:gd name="connsiteX55" fmla="*/ 882279 w 2236295"/>
                <a:gd name="connsiteY55" fmla="*/ 1143000 h 1582616"/>
                <a:gd name="connsiteX56" fmla="*/ 970202 w 2236295"/>
                <a:gd name="connsiteY56" fmla="*/ 1178170 h 1582616"/>
                <a:gd name="connsiteX57" fmla="*/ 1040541 w 2236295"/>
                <a:gd name="connsiteY57" fmla="*/ 1213339 h 1582616"/>
                <a:gd name="connsiteX58" fmla="*/ 1198802 w 2236295"/>
                <a:gd name="connsiteY58" fmla="*/ 1266093 h 1582616"/>
                <a:gd name="connsiteX59" fmla="*/ 1251556 w 2236295"/>
                <a:gd name="connsiteY59" fmla="*/ 1336431 h 1582616"/>
                <a:gd name="connsiteX60" fmla="*/ 1427402 w 2236295"/>
                <a:gd name="connsiteY60" fmla="*/ 1371600 h 1582616"/>
                <a:gd name="connsiteX61" fmla="*/ 1497741 w 2236295"/>
                <a:gd name="connsiteY61" fmla="*/ 1389185 h 1582616"/>
                <a:gd name="connsiteX62" fmla="*/ 1568079 w 2236295"/>
                <a:gd name="connsiteY62" fmla="*/ 1424354 h 1582616"/>
                <a:gd name="connsiteX63" fmla="*/ 1620833 w 2236295"/>
                <a:gd name="connsiteY63" fmla="*/ 1441939 h 1582616"/>
                <a:gd name="connsiteX64" fmla="*/ 1726341 w 2236295"/>
                <a:gd name="connsiteY64" fmla="*/ 1529862 h 1582616"/>
                <a:gd name="connsiteX65" fmla="*/ 1867018 w 2236295"/>
                <a:gd name="connsiteY65" fmla="*/ 1565031 h 1582616"/>
                <a:gd name="connsiteX66" fmla="*/ 1919772 w 2236295"/>
                <a:gd name="connsiteY66" fmla="*/ 1582616 h 1582616"/>
                <a:gd name="connsiteX67" fmla="*/ 1990110 w 2236295"/>
                <a:gd name="connsiteY67" fmla="*/ 1565031 h 1582616"/>
                <a:gd name="connsiteX68" fmla="*/ 2042864 w 2236295"/>
                <a:gd name="connsiteY68" fmla="*/ 1459524 h 1582616"/>
                <a:gd name="connsiteX69" fmla="*/ 2078033 w 2236295"/>
                <a:gd name="connsiteY69" fmla="*/ 1406770 h 1582616"/>
                <a:gd name="connsiteX70" fmla="*/ 2113202 w 2236295"/>
                <a:gd name="connsiteY70" fmla="*/ 1301262 h 1582616"/>
                <a:gd name="connsiteX71" fmla="*/ 2165956 w 2236295"/>
                <a:gd name="connsiteY71" fmla="*/ 1178170 h 158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36295" h="1582616">
                  <a:moveTo>
                    <a:pt x="2165956" y="1178170"/>
                  </a:moveTo>
                  <a:cubicBezTo>
                    <a:pt x="2180610" y="1131278"/>
                    <a:pt x="2179482" y="1063194"/>
                    <a:pt x="2201125" y="1019908"/>
                  </a:cubicBezTo>
                  <a:cubicBezTo>
                    <a:pt x="2210577" y="1001005"/>
                    <a:pt x="2224572" y="984739"/>
                    <a:pt x="2236295" y="967154"/>
                  </a:cubicBezTo>
                  <a:cubicBezTo>
                    <a:pt x="2128594" y="805605"/>
                    <a:pt x="2293177" y="1071591"/>
                    <a:pt x="2183541" y="633047"/>
                  </a:cubicBezTo>
                  <a:cubicBezTo>
                    <a:pt x="2175499" y="600879"/>
                    <a:pt x="2113202" y="562708"/>
                    <a:pt x="2113202" y="562708"/>
                  </a:cubicBezTo>
                  <a:cubicBezTo>
                    <a:pt x="2107341" y="539262"/>
                    <a:pt x="2110715" y="511242"/>
                    <a:pt x="2095618" y="492370"/>
                  </a:cubicBezTo>
                  <a:cubicBezTo>
                    <a:pt x="2084039" y="477896"/>
                    <a:pt x="2049748" y="491995"/>
                    <a:pt x="2042864" y="474785"/>
                  </a:cubicBezTo>
                  <a:cubicBezTo>
                    <a:pt x="2023151" y="425503"/>
                    <a:pt x="2031141" y="369278"/>
                    <a:pt x="2025279" y="316524"/>
                  </a:cubicBezTo>
                  <a:cubicBezTo>
                    <a:pt x="2007694" y="328247"/>
                    <a:pt x="1991950" y="343368"/>
                    <a:pt x="1972525" y="351693"/>
                  </a:cubicBezTo>
                  <a:cubicBezTo>
                    <a:pt x="1950311" y="361213"/>
                    <a:pt x="1914621" y="348553"/>
                    <a:pt x="1902187" y="369277"/>
                  </a:cubicBezTo>
                  <a:cubicBezTo>
                    <a:pt x="1889753" y="390001"/>
                    <a:pt x="1913910" y="416170"/>
                    <a:pt x="1919772" y="439616"/>
                  </a:cubicBezTo>
                  <a:cubicBezTo>
                    <a:pt x="1913910" y="492370"/>
                    <a:pt x="1937139" y="557932"/>
                    <a:pt x="1902187" y="597877"/>
                  </a:cubicBezTo>
                  <a:cubicBezTo>
                    <a:pt x="1878708" y="624710"/>
                    <a:pt x="1829783" y="593535"/>
                    <a:pt x="1796679" y="580293"/>
                  </a:cubicBezTo>
                  <a:cubicBezTo>
                    <a:pt x="1769468" y="569408"/>
                    <a:pt x="1752555" y="540646"/>
                    <a:pt x="1726341" y="527539"/>
                  </a:cubicBezTo>
                  <a:cubicBezTo>
                    <a:pt x="1693183" y="510960"/>
                    <a:pt x="1656002" y="504093"/>
                    <a:pt x="1620833" y="492370"/>
                  </a:cubicBezTo>
                  <a:cubicBezTo>
                    <a:pt x="1489016" y="404490"/>
                    <a:pt x="1630578" y="474361"/>
                    <a:pt x="1550495" y="509954"/>
                  </a:cubicBezTo>
                  <a:cubicBezTo>
                    <a:pt x="1507311" y="529147"/>
                    <a:pt x="1456710" y="521677"/>
                    <a:pt x="1409818" y="527539"/>
                  </a:cubicBezTo>
                  <a:cubicBezTo>
                    <a:pt x="1398095" y="509954"/>
                    <a:pt x="1384100" y="493688"/>
                    <a:pt x="1374649" y="474785"/>
                  </a:cubicBezTo>
                  <a:cubicBezTo>
                    <a:pt x="1366359" y="458206"/>
                    <a:pt x="1368643" y="436505"/>
                    <a:pt x="1357064" y="422031"/>
                  </a:cubicBezTo>
                  <a:cubicBezTo>
                    <a:pt x="1343862" y="405528"/>
                    <a:pt x="1321895" y="398585"/>
                    <a:pt x="1304310" y="386862"/>
                  </a:cubicBezTo>
                  <a:cubicBezTo>
                    <a:pt x="1292587" y="363416"/>
                    <a:pt x="1278345" y="341068"/>
                    <a:pt x="1269141" y="316524"/>
                  </a:cubicBezTo>
                  <a:cubicBezTo>
                    <a:pt x="1260655" y="293895"/>
                    <a:pt x="1261076" y="268399"/>
                    <a:pt x="1251556" y="246185"/>
                  </a:cubicBezTo>
                  <a:cubicBezTo>
                    <a:pt x="1243231" y="226760"/>
                    <a:pt x="1225838" y="212334"/>
                    <a:pt x="1216387" y="193431"/>
                  </a:cubicBezTo>
                  <a:cubicBezTo>
                    <a:pt x="1202271" y="165198"/>
                    <a:pt x="1191200" y="135453"/>
                    <a:pt x="1181218" y="105508"/>
                  </a:cubicBezTo>
                  <a:cubicBezTo>
                    <a:pt x="1173575" y="82581"/>
                    <a:pt x="1178730" y="54042"/>
                    <a:pt x="1163633" y="35170"/>
                  </a:cubicBezTo>
                  <a:cubicBezTo>
                    <a:pt x="1152054" y="20696"/>
                    <a:pt x="1128464" y="23447"/>
                    <a:pt x="1110879" y="17585"/>
                  </a:cubicBezTo>
                  <a:cubicBezTo>
                    <a:pt x="1093294" y="35170"/>
                    <a:pt x="1071919" y="49647"/>
                    <a:pt x="1058125" y="70339"/>
                  </a:cubicBezTo>
                  <a:cubicBezTo>
                    <a:pt x="1039369" y="98474"/>
                    <a:pt x="1029990" y="147712"/>
                    <a:pt x="1058125" y="175847"/>
                  </a:cubicBezTo>
                  <a:cubicBezTo>
                    <a:pt x="1076661" y="194383"/>
                    <a:pt x="1105018" y="199293"/>
                    <a:pt x="1128464" y="211016"/>
                  </a:cubicBezTo>
                  <a:cubicBezTo>
                    <a:pt x="1105018" y="252047"/>
                    <a:pt x="1101033" y="314304"/>
                    <a:pt x="1058125" y="334108"/>
                  </a:cubicBezTo>
                  <a:cubicBezTo>
                    <a:pt x="994536" y="363457"/>
                    <a:pt x="874188" y="306253"/>
                    <a:pt x="811941" y="281354"/>
                  </a:cubicBezTo>
                  <a:cubicBezTo>
                    <a:pt x="690507" y="38487"/>
                    <a:pt x="866595" y="372127"/>
                    <a:pt x="724018" y="158262"/>
                  </a:cubicBezTo>
                  <a:cubicBezTo>
                    <a:pt x="713736" y="142839"/>
                    <a:pt x="721856" y="115790"/>
                    <a:pt x="706433" y="105508"/>
                  </a:cubicBezTo>
                  <a:cubicBezTo>
                    <a:pt x="681565" y="88929"/>
                    <a:pt x="648050" y="92469"/>
                    <a:pt x="618510" y="87924"/>
                  </a:cubicBezTo>
                  <a:cubicBezTo>
                    <a:pt x="571802" y="80738"/>
                    <a:pt x="524725" y="76201"/>
                    <a:pt x="477833" y="70339"/>
                  </a:cubicBezTo>
                  <a:cubicBezTo>
                    <a:pt x="460248" y="58616"/>
                    <a:pt x="441582" y="48372"/>
                    <a:pt x="425079" y="35170"/>
                  </a:cubicBezTo>
                  <a:cubicBezTo>
                    <a:pt x="412133" y="24813"/>
                    <a:pt x="406489" y="0"/>
                    <a:pt x="389910" y="0"/>
                  </a:cubicBezTo>
                  <a:cubicBezTo>
                    <a:pt x="373331" y="0"/>
                    <a:pt x="366464" y="23447"/>
                    <a:pt x="354741" y="35170"/>
                  </a:cubicBezTo>
                  <a:cubicBezTo>
                    <a:pt x="366464" y="58616"/>
                    <a:pt x="372850" y="85605"/>
                    <a:pt x="389910" y="105508"/>
                  </a:cubicBezTo>
                  <a:cubicBezTo>
                    <a:pt x="408983" y="127760"/>
                    <a:pt x="448704" y="131324"/>
                    <a:pt x="460249" y="158262"/>
                  </a:cubicBezTo>
                  <a:cubicBezTo>
                    <a:pt x="469769" y="180476"/>
                    <a:pt x="454655" y="207617"/>
                    <a:pt x="442664" y="228600"/>
                  </a:cubicBezTo>
                  <a:cubicBezTo>
                    <a:pt x="396264" y="309799"/>
                    <a:pt x="339011" y="287716"/>
                    <a:pt x="249233" y="298939"/>
                  </a:cubicBezTo>
                  <a:cubicBezTo>
                    <a:pt x="166352" y="423261"/>
                    <a:pt x="274591" y="273582"/>
                    <a:pt x="143725" y="404447"/>
                  </a:cubicBezTo>
                  <a:cubicBezTo>
                    <a:pt x="128781" y="419391"/>
                    <a:pt x="121758" y="440697"/>
                    <a:pt x="108556" y="457200"/>
                  </a:cubicBezTo>
                  <a:cubicBezTo>
                    <a:pt x="98199" y="470146"/>
                    <a:pt x="85110" y="480647"/>
                    <a:pt x="73387" y="492370"/>
                  </a:cubicBezTo>
                  <a:cubicBezTo>
                    <a:pt x="67525" y="562708"/>
                    <a:pt x="73988" y="635186"/>
                    <a:pt x="55802" y="703385"/>
                  </a:cubicBezTo>
                  <a:cubicBezTo>
                    <a:pt x="49394" y="727414"/>
                    <a:pt x="-14536" y="738554"/>
                    <a:pt x="3049" y="756139"/>
                  </a:cubicBezTo>
                  <a:cubicBezTo>
                    <a:pt x="37227" y="790317"/>
                    <a:pt x="97870" y="776023"/>
                    <a:pt x="143725" y="791308"/>
                  </a:cubicBezTo>
                  <a:lnTo>
                    <a:pt x="196479" y="808893"/>
                  </a:lnTo>
                  <a:cubicBezTo>
                    <a:pt x="208202" y="820616"/>
                    <a:pt x="218158" y="834426"/>
                    <a:pt x="231649" y="844062"/>
                  </a:cubicBezTo>
                  <a:cubicBezTo>
                    <a:pt x="259461" y="863928"/>
                    <a:pt x="299065" y="869473"/>
                    <a:pt x="319572" y="896816"/>
                  </a:cubicBezTo>
                  <a:cubicBezTo>
                    <a:pt x="337505" y="920726"/>
                    <a:pt x="309406" y="973639"/>
                    <a:pt x="337156" y="984739"/>
                  </a:cubicBezTo>
                  <a:cubicBezTo>
                    <a:pt x="413542" y="1015294"/>
                    <a:pt x="501279" y="996462"/>
                    <a:pt x="583341" y="1002324"/>
                  </a:cubicBezTo>
                  <a:cubicBezTo>
                    <a:pt x="618510" y="1019908"/>
                    <a:pt x="654477" y="1035981"/>
                    <a:pt x="688849" y="1055077"/>
                  </a:cubicBezTo>
                  <a:cubicBezTo>
                    <a:pt x="707323" y="1065341"/>
                    <a:pt x="722699" y="1080795"/>
                    <a:pt x="741602" y="1090247"/>
                  </a:cubicBezTo>
                  <a:cubicBezTo>
                    <a:pt x="809582" y="1124237"/>
                    <a:pt x="821397" y="1120169"/>
                    <a:pt x="882279" y="1143000"/>
                  </a:cubicBezTo>
                  <a:cubicBezTo>
                    <a:pt x="911835" y="1154083"/>
                    <a:pt x="941357" y="1165350"/>
                    <a:pt x="970202" y="1178170"/>
                  </a:cubicBezTo>
                  <a:cubicBezTo>
                    <a:pt x="994156" y="1188816"/>
                    <a:pt x="1016075" y="1203929"/>
                    <a:pt x="1040541" y="1213339"/>
                  </a:cubicBezTo>
                  <a:cubicBezTo>
                    <a:pt x="1092442" y="1233301"/>
                    <a:pt x="1198802" y="1266093"/>
                    <a:pt x="1198802" y="1266093"/>
                  </a:cubicBezTo>
                  <a:cubicBezTo>
                    <a:pt x="1216387" y="1289539"/>
                    <a:pt x="1224946" y="1324149"/>
                    <a:pt x="1251556" y="1336431"/>
                  </a:cubicBezTo>
                  <a:cubicBezTo>
                    <a:pt x="1305830" y="1361481"/>
                    <a:pt x="1368953" y="1359075"/>
                    <a:pt x="1427402" y="1371600"/>
                  </a:cubicBezTo>
                  <a:cubicBezTo>
                    <a:pt x="1451033" y="1376664"/>
                    <a:pt x="1475112" y="1380699"/>
                    <a:pt x="1497741" y="1389185"/>
                  </a:cubicBezTo>
                  <a:cubicBezTo>
                    <a:pt x="1522285" y="1398389"/>
                    <a:pt x="1543985" y="1414028"/>
                    <a:pt x="1568079" y="1424354"/>
                  </a:cubicBezTo>
                  <a:cubicBezTo>
                    <a:pt x="1585116" y="1431656"/>
                    <a:pt x="1603248" y="1436077"/>
                    <a:pt x="1620833" y="1441939"/>
                  </a:cubicBezTo>
                  <a:cubicBezTo>
                    <a:pt x="1659724" y="1480830"/>
                    <a:pt x="1677376" y="1505380"/>
                    <a:pt x="1726341" y="1529862"/>
                  </a:cubicBezTo>
                  <a:cubicBezTo>
                    <a:pt x="1766541" y="1549962"/>
                    <a:pt x="1826881" y="1554997"/>
                    <a:pt x="1867018" y="1565031"/>
                  </a:cubicBezTo>
                  <a:cubicBezTo>
                    <a:pt x="1885000" y="1569527"/>
                    <a:pt x="1902187" y="1576754"/>
                    <a:pt x="1919772" y="1582616"/>
                  </a:cubicBezTo>
                  <a:cubicBezTo>
                    <a:pt x="1943218" y="1576754"/>
                    <a:pt x="1970001" y="1578437"/>
                    <a:pt x="1990110" y="1565031"/>
                  </a:cubicBezTo>
                  <a:cubicBezTo>
                    <a:pt x="2027905" y="1539834"/>
                    <a:pt x="2025310" y="1494631"/>
                    <a:pt x="2042864" y="1459524"/>
                  </a:cubicBezTo>
                  <a:cubicBezTo>
                    <a:pt x="2052316" y="1440621"/>
                    <a:pt x="2069450" y="1426083"/>
                    <a:pt x="2078033" y="1406770"/>
                  </a:cubicBezTo>
                  <a:cubicBezTo>
                    <a:pt x="2093089" y="1372893"/>
                    <a:pt x="2113202" y="1301262"/>
                    <a:pt x="2113202" y="1301262"/>
                  </a:cubicBezTo>
                  <a:cubicBezTo>
                    <a:pt x="2131514" y="1154769"/>
                    <a:pt x="2151302" y="1225062"/>
                    <a:pt x="2165956" y="1178170"/>
                  </a:cubicBez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5031" y="211017"/>
            <a:ext cx="6555994" cy="6468753"/>
            <a:chOff x="3960539" y="918202"/>
            <a:chExt cx="5577177" cy="5400323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" r="1623" b="933"/>
            <a:stretch/>
          </p:blipFill>
          <p:spPr>
            <a:xfrm>
              <a:off x="3960539" y="918202"/>
              <a:ext cx="5577177" cy="5400323"/>
            </a:xfrm>
            <a:prstGeom prst="rect">
              <a:avLst/>
            </a:prstGeom>
            <a:ln w="57150" cap="sq">
              <a:solidFill>
                <a:srgbClr val="CC0099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Freeform 14"/>
            <p:cNvSpPr/>
            <p:nvPr/>
          </p:nvSpPr>
          <p:spPr>
            <a:xfrm>
              <a:off x="5998417" y="3254056"/>
              <a:ext cx="1974403" cy="1375772"/>
            </a:xfrm>
            <a:custGeom>
              <a:avLst/>
              <a:gdLst>
                <a:gd name="connsiteX0" fmla="*/ 0 w 638978"/>
                <a:gd name="connsiteY0" fmla="*/ 209321 h 662579"/>
                <a:gd name="connsiteX1" fmla="*/ 11017 w 638978"/>
                <a:gd name="connsiteY1" fmla="*/ 154236 h 662579"/>
                <a:gd name="connsiteX2" fmla="*/ 77118 w 638978"/>
                <a:gd name="connsiteY2" fmla="*/ 121186 h 662579"/>
                <a:gd name="connsiteX3" fmla="*/ 176270 w 638978"/>
                <a:gd name="connsiteY3" fmla="*/ 88135 h 662579"/>
                <a:gd name="connsiteX4" fmla="*/ 231354 w 638978"/>
                <a:gd name="connsiteY4" fmla="*/ 33051 h 662579"/>
                <a:gd name="connsiteX5" fmla="*/ 297456 w 638978"/>
                <a:gd name="connsiteY5" fmla="*/ 0 h 662579"/>
                <a:gd name="connsiteX6" fmla="*/ 363557 w 638978"/>
                <a:gd name="connsiteY6" fmla="*/ 11017 h 662579"/>
                <a:gd name="connsiteX7" fmla="*/ 396607 w 638978"/>
                <a:gd name="connsiteY7" fmla="*/ 22034 h 662579"/>
                <a:gd name="connsiteX8" fmla="*/ 418641 w 638978"/>
                <a:gd name="connsiteY8" fmla="*/ 66101 h 662579"/>
                <a:gd name="connsiteX9" fmla="*/ 429658 w 638978"/>
                <a:gd name="connsiteY9" fmla="*/ 110169 h 662579"/>
                <a:gd name="connsiteX10" fmla="*/ 462709 w 638978"/>
                <a:gd name="connsiteY10" fmla="*/ 99152 h 662579"/>
                <a:gd name="connsiteX11" fmla="*/ 583894 w 638978"/>
                <a:gd name="connsiteY11" fmla="*/ 121186 h 662579"/>
                <a:gd name="connsiteX12" fmla="*/ 605928 w 638978"/>
                <a:gd name="connsiteY12" fmla="*/ 154236 h 662579"/>
                <a:gd name="connsiteX13" fmla="*/ 616945 w 638978"/>
                <a:gd name="connsiteY13" fmla="*/ 187287 h 662579"/>
                <a:gd name="connsiteX14" fmla="*/ 638978 w 638978"/>
                <a:gd name="connsiteY14" fmla="*/ 275422 h 662579"/>
                <a:gd name="connsiteX15" fmla="*/ 583894 w 638978"/>
                <a:gd name="connsiteY15" fmla="*/ 352540 h 662579"/>
                <a:gd name="connsiteX16" fmla="*/ 550844 w 638978"/>
                <a:gd name="connsiteY16" fmla="*/ 363557 h 662579"/>
                <a:gd name="connsiteX17" fmla="*/ 539827 w 638978"/>
                <a:gd name="connsiteY17" fmla="*/ 396607 h 662579"/>
                <a:gd name="connsiteX18" fmla="*/ 539827 w 638978"/>
                <a:gd name="connsiteY18" fmla="*/ 418641 h 662579"/>
                <a:gd name="connsiteX19" fmla="*/ 528810 w 638978"/>
                <a:gd name="connsiteY19" fmla="*/ 495759 h 662579"/>
                <a:gd name="connsiteX20" fmla="*/ 495759 w 638978"/>
                <a:gd name="connsiteY20" fmla="*/ 517793 h 662579"/>
                <a:gd name="connsiteX21" fmla="*/ 473725 w 638978"/>
                <a:gd name="connsiteY21" fmla="*/ 616945 h 662579"/>
                <a:gd name="connsiteX22" fmla="*/ 407624 w 638978"/>
                <a:gd name="connsiteY22" fmla="*/ 638978 h 662579"/>
                <a:gd name="connsiteX23" fmla="*/ 374574 w 638978"/>
                <a:gd name="connsiteY23" fmla="*/ 661012 h 662579"/>
                <a:gd name="connsiteX24" fmla="*/ 319489 w 638978"/>
                <a:gd name="connsiteY24" fmla="*/ 561860 h 662579"/>
                <a:gd name="connsiteX25" fmla="*/ 220338 w 638978"/>
                <a:gd name="connsiteY25" fmla="*/ 550843 h 662579"/>
                <a:gd name="connsiteX26" fmla="*/ 187287 w 638978"/>
                <a:gd name="connsiteY26" fmla="*/ 484742 h 662579"/>
                <a:gd name="connsiteX27" fmla="*/ 176270 w 638978"/>
                <a:gd name="connsiteY27" fmla="*/ 418641 h 662579"/>
                <a:gd name="connsiteX28" fmla="*/ 154236 w 638978"/>
                <a:gd name="connsiteY28" fmla="*/ 385590 h 662579"/>
                <a:gd name="connsiteX29" fmla="*/ 44068 w 638978"/>
                <a:gd name="connsiteY29" fmla="*/ 319489 h 662579"/>
                <a:gd name="connsiteX30" fmla="*/ 0 w 638978"/>
                <a:gd name="connsiteY30" fmla="*/ 308472 h 662579"/>
                <a:gd name="connsiteX31" fmla="*/ 11017 w 638978"/>
                <a:gd name="connsiteY31" fmla="*/ 275422 h 662579"/>
                <a:gd name="connsiteX32" fmla="*/ 33051 w 638978"/>
                <a:gd name="connsiteY32" fmla="*/ 231354 h 662579"/>
                <a:gd name="connsiteX33" fmla="*/ 33051 w 638978"/>
                <a:gd name="connsiteY33" fmla="*/ 110169 h 6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8978" h="662579">
                  <a:moveTo>
                    <a:pt x="0" y="209321"/>
                  </a:moveTo>
                  <a:cubicBezTo>
                    <a:pt x="3672" y="190959"/>
                    <a:pt x="1727" y="170494"/>
                    <a:pt x="11017" y="154236"/>
                  </a:cubicBezTo>
                  <a:cubicBezTo>
                    <a:pt x="22462" y="134207"/>
                    <a:pt x="58930" y="128981"/>
                    <a:pt x="77118" y="121186"/>
                  </a:cubicBezTo>
                  <a:cubicBezTo>
                    <a:pt x="156942" y="86976"/>
                    <a:pt x="83410" y="106707"/>
                    <a:pt x="176270" y="88135"/>
                  </a:cubicBezTo>
                  <a:cubicBezTo>
                    <a:pt x="264408" y="29377"/>
                    <a:pt x="157908" y="106497"/>
                    <a:pt x="231354" y="33051"/>
                  </a:cubicBezTo>
                  <a:cubicBezTo>
                    <a:pt x="252711" y="11694"/>
                    <a:pt x="270575" y="8960"/>
                    <a:pt x="297456" y="0"/>
                  </a:cubicBezTo>
                  <a:cubicBezTo>
                    <a:pt x="319490" y="3672"/>
                    <a:pt x="341751" y="6171"/>
                    <a:pt x="363557" y="11017"/>
                  </a:cubicBezTo>
                  <a:cubicBezTo>
                    <a:pt x="374893" y="13536"/>
                    <a:pt x="388396" y="13823"/>
                    <a:pt x="396607" y="22034"/>
                  </a:cubicBezTo>
                  <a:cubicBezTo>
                    <a:pt x="408220" y="33647"/>
                    <a:pt x="411296" y="51412"/>
                    <a:pt x="418641" y="66101"/>
                  </a:cubicBezTo>
                  <a:cubicBezTo>
                    <a:pt x="422313" y="80790"/>
                    <a:pt x="417545" y="101084"/>
                    <a:pt x="429658" y="110169"/>
                  </a:cubicBezTo>
                  <a:cubicBezTo>
                    <a:pt x="438948" y="117137"/>
                    <a:pt x="451126" y="98325"/>
                    <a:pt x="462709" y="99152"/>
                  </a:cubicBezTo>
                  <a:cubicBezTo>
                    <a:pt x="503662" y="102077"/>
                    <a:pt x="543499" y="113841"/>
                    <a:pt x="583894" y="121186"/>
                  </a:cubicBezTo>
                  <a:cubicBezTo>
                    <a:pt x="591239" y="132203"/>
                    <a:pt x="600007" y="142393"/>
                    <a:pt x="605928" y="154236"/>
                  </a:cubicBezTo>
                  <a:cubicBezTo>
                    <a:pt x="611122" y="164623"/>
                    <a:pt x="613889" y="176083"/>
                    <a:pt x="616945" y="187287"/>
                  </a:cubicBezTo>
                  <a:cubicBezTo>
                    <a:pt x="624913" y="216502"/>
                    <a:pt x="631634" y="246044"/>
                    <a:pt x="638978" y="275422"/>
                  </a:cubicBezTo>
                  <a:cubicBezTo>
                    <a:pt x="621746" y="309886"/>
                    <a:pt x="617392" y="330207"/>
                    <a:pt x="583894" y="352540"/>
                  </a:cubicBezTo>
                  <a:cubicBezTo>
                    <a:pt x="574232" y="358982"/>
                    <a:pt x="561861" y="359885"/>
                    <a:pt x="550844" y="363557"/>
                  </a:cubicBezTo>
                  <a:cubicBezTo>
                    <a:pt x="547172" y="374574"/>
                    <a:pt x="548038" y="388396"/>
                    <a:pt x="539827" y="396607"/>
                  </a:cubicBezTo>
                  <a:cubicBezTo>
                    <a:pt x="517793" y="418641"/>
                    <a:pt x="473725" y="396607"/>
                    <a:pt x="539827" y="418641"/>
                  </a:cubicBezTo>
                  <a:cubicBezTo>
                    <a:pt x="536155" y="444347"/>
                    <a:pt x="539356" y="472030"/>
                    <a:pt x="528810" y="495759"/>
                  </a:cubicBezTo>
                  <a:cubicBezTo>
                    <a:pt x="523432" y="507859"/>
                    <a:pt x="501238" y="505739"/>
                    <a:pt x="495759" y="517793"/>
                  </a:cubicBezTo>
                  <a:cubicBezTo>
                    <a:pt x="481749" y="548615"/>
                    <a:pt x="493639" y="589564"/>
                    <a:pt x="473725" y="616945"/>
                  </a:cubicBezTo>
                  <a:cubicBezTo>
                    <a:pt x="460064" y="635728"/>
                    <a:pt x="407624" y="638978"/>
                    <a:pt x="407624" y="638978"/>
                  </a:cubicBezTo>
                  <a:cubicBezTo>
                    <a:pt x="396607" y="646323"/>
                    <a:pt x="387681" y="659139"/>
                    <a:pt x="374574" y="661012"/>
                  </a:cubicBezTo>
                  <a:cubicBezTo>
                    <a:pt x="284307" y="673907"/>
                    <a:pt x="366556" y="604221"/>
                    <a:pt x="319489" y="561860"/>
                  </a:cubicBezTo>
                  <a:cubicBezTo>
                    <a:pt x="294772" y="539614"/>
                    <a:pt x="253388" y="554515"/>
                    <a:pt x="220338" y="550843"/>
                  </a:cubicBezTo>
                  <a:cubicBezTo>
                    <a:pt x="200529" y="521131"/>
                    <a:pt x="194889" y="518952"/>
                    <a:pt x="187287" y="484742"/>
                  </a:cubicBezTo>
                  <a:cubicBezTo>
                    <a:pt x="182441" y="462936"/>
                    <a:pt x="183334" y="439832"/>
                    <a:pt x="176270" y="418641"/>
                  </a:cubicBezTo>
                  <a:cubicBezTo>
                    <a:pt x="172083" y="406080"/>
                    <a:pt x="164201" y="394309"/>
                    <a:pt x="154236" y="385590"/>
                  </a:cubicBezTo>
                  <a:cubicBezTo>
                    <a:pt x="135021" y="368777"/>
                    <a:pt x="74269" y="330814"/>
                    <a:pt x="44068" y="319489"/>
                  </a:cubicBezTo>
                  <a:cubicBezTo>
                    <a:pt x="29891" y="314172"/>
                    <a:pt x="14689" y="312144"/>
                    <a:pt x="0" y="308472"/>
                  </a:cubicBezTo>
                  <a:cubicBezTo>
                    <a:pt x="3672" y="297455"/>
                    <a:pt x="6443" y="286096"/>
                    <a:pt x="11017" y="275422"/>
                  </a:cubicBezTo>
                  <a:cubicBezTo>
                    <a:pt x="17486" y="260327"/>
                    <a:pt x="30880" y="247633"/>
                    <a:pt x="33051" y="231354"/>
                  </a:cubicBezTo>
                  <a:cubicBezTo>
                    <a:pt x="38390" y="191313"/>
                    <a:pt x="33051" y="150564"/>
                    <a:pt x="33051" y="110169"/>
                  </a:cubicBezTo>
                </a:path>
              </a:pathLst>
            </a:cu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032" y="211017"/>
            <a:ext cx="6555993" cy="6468753"/>
            <a:chOff x="4548106" y="2253201"/>
            <a:chExt cx="4439691" cy="3315053"/>
          </a:xfrm>
        </p:grpSpPr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106" y="2253201"/>
              <a:ext cx="4439691" cy="3315053"/>
            </a:xfrm>
            <a:prstGeom prst="rect">
              <a:avLst/>
            </a:prstGeom>
            <a:ln w="57150">
              <a:solidFill>
                <a:srgbClr val="CC0099"/>
              </a:solidFill>
            </a:ln>
          </p:spPr>
        </p:pic>
        <p:sp>
          <p:nvSpPr>
            <p:cNvPr id="21" name="Freeform 20"/>
            <p:cNvSpPr/>
            <p:nvPr/>
          </p:nvSpPr>
          <p:spPr>
            <a:xfrm>
              <a:off x="5347899" y="3428999"/>
              <a:ext cx="1359613" cy="1136144"/>
            </a:xfrm>
            <a:custGeom>
              <a:avLst/>
              <a:gdLst>
                <a:gd name="connsiteX0" fmla="*/ 0 w 638978"/>
                <a:gd name="connsiteY0" fmla="*/ 209321 h 662579"/>
                <a:gd name="connsiteX1" fmla="*/ 11017 w 638978"/>
                <a:gd name="connsiteY1" fmla="*/ 154236 h 662579"/>
                <a:gd name="connsiteX2" fmla="*/ 77118 w 638978"/>
                <a:gd name="connsiteY2" fmla="*/ 121186 h 662579"/>
                <a:gd name="connsiteX3" fmla="*/ 176270 w 638978"/>
                <a:gd name="connsiteY3" fmla="*/ 88135 h 662579"/>
                <a:gd name="connsiteX4" fmla="*/ 231354 w 638978"/>
                <a:gd name="connsiteY4" fmla="*/ 33051 h 662579"/>
                <a:gd name="connsiteX5" fmla="*/ 297456 w 638978"/>
                <a:gd name="connsiteY5" fmla="*/ 0 h 662579"/>
                <a:gd name="connsiteX6" fmla="*/ 363557 w 638978"/>
                <a:gd name="connsiteY6" fmla="*/ 11017 h 662579"/>
                <a:gd name="connsiteX7" fmla="*/ 396607 w 638978"/>
                <a:gd name="connsiteY7" fmla="*/ 22034 h 662579"/>
                <a:gd name="connsiteX8" fmla="*/ 418641 w 638978"/>
                <a:gd name="connsiteY8" fmla="*/ 66101 h 662579"/>
                <a:gd name="connsiteX9" fmla="*/ 429658 w 638978"/>
                <a:gd name="connsiteY9" fmla="*/ 110169 h 662579"/>
                <a:gd name="connsiteX10" fmla="*/ 462709 w 638978"/>
                <a:gd name="connsiteY10" fmla="*/ 99152 h 662579"/>
                <a:gd name="connsiteX11" fmla="*/ 583894 w 638978"/>
                <a:gd name="connsiteY11" fmla="*/ 121186 h 662579"/>
                <a:gd name="connsiteX12" fmla="*/ 605928 w 638978"/>
                <a:gd name="connsiteY12" fmla="*/ 154236 h 662579"/>
                <a:gd name="connsiteX13" fmla="*/ 616945 w 638978"/>
                <a:gd name="connsiteY13" fmla="*/ 187287 h 662579"/>
                <a:gd name="connsiteX14" fmla="*/ 638978 w 638978"/>
                <a:gd name="connsiteY14" fmla="*/ 275422 h 662579"/>
                <a:gd name="connsiteX15" fmla="*/ 583894 w 638978"/>
                <a:gd name="connsiteY15" fmla="*/ 352540 h 662579"/>
                <a:gd name="connsiteX16" fmla="*/ 550844 w 638978"/>
                <a:gd name="connsiteY16" fmla="*/ 363557 h 662579"/>
                <a:gd name="connsiteX17" fmla="*/ 539827 w 638978"/>
                <a:gd name="connsiteY17" fmla="*/ 396607 h 662579"/>
                <a:gd name="connsiteX18" fmla="*/ 539827 w 638978"/>
                <a:gd name="connsiteY18" fmla="*/ 418641 h 662579"/>
                <a:gd name="connsiteX19" fmla="*/ 528810 w 638978"/>
                <a:gd name="connsiteY19" fmla="*/ 495759 h 662579"/>
                <a:gd name="connsiteX20" fmla="*/ 495759 w 638978"/>
                <a:gd name="connsiteY20" fmla="*/ 517793 h 662579"/>
                <a:gd name="connsiteX21" fmla="*/ 473725 w 638978"/>
                <a:gd name="connsiteY21" fmla="*/ 616945 h 662579"/>
                <a:gd name="connsiteX22" fmla="*/ 407624 w 638978"/>
                <a:gd name="connsiteY22" fmla="*/ 638978 h 662579"/>
                <a:gd name="connsiteX23" fmla="*/ 374574 w 638978"/>
                <a:gd name="connsiteY23" fmla="*/ 661012 h 662579"/>
                <a:gd name="connsiteX24" fmla="*/ 319489 w 638978"/>
                <a:gd name="connsiteY24" fmla="*/ 561860 h 662579"/>
                <a:gd name="connsiteX25" fmla="*/ 220338 w 638978"/>
                <a:gd name="connsiteY25" fmla="*/ 550843 h 662579"/>
                <a:gd name="connsiteX26" fmla="*/ 187287 w 638978"/>
                <a:gd name="connsiteY26" fmla="*/ 484742 h 662579"/>
                <a:gd name="connsiteX27" fmla="*/ 176270 w 638978"/>
                <a:gd name="connsiteY27" fmla="*/ 418641 h 662579"/>
                <a:gd name="connsiteX28" fmla="*/ 154236 w 638978"/>
                <a:gd name="connsiteY28" fmla="*/ 385590 h 662579"/>
                <a:gd name="connsiteX29" fmla="*/ 44068 w 638978"/>
                <a:gd name="connsiteY29" fmla="*/ 319489 h 662579"/>
                <a:gd name="connsiteX30" fmla="*/ 0 w 638978"/>
                <a:gd name="connsiteY30" fmla="*/ 308472 h 662579"/>
                <a:gd name="connsiteX31" fmla="*/ 11017 w 638978"/>
                <a:gd name="connsiteY31" fmla="*/ 275422 h 662579"/>
                <a:gd name="connsiteX32" fmla="*/ 33051 w 638978"/>
                <a:gd name="connsiteY32" fmla="*/ 231354 h 662579"/>
                <a:gd name="connsiteX33" fmla="*/ 33051 w 638978"/>
                <a:gd name="connsiteY33" fmla="*/ 110169 h 6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8978" h="662579">
                  <a:moveTo>
                    <a:pt x="0" y="209321"/>
                  </a:moveTo>
                  <a:cubicBezTo>
                    <a:pt x="3672" y="190959"/>
                    <a:pt x="1727" y="170494"/>
                    <a:pt x="11017" y="154236"/>
                  </a:cubicBezTo>
                  <a:cubicBezTo>
                    <a:pt x="22462" y="134207"/>
                    <a:pt x="58930" y="128981"/>
                    <a:pt x="77118" y="121186"/>
                  </a:cubicBezTo>
                  <a:cubicBezTo>
                    <a:pt x="156942" y="86976"/>
                    <a:pt x="83410" y="106707"/>
                    <a:pt x="176270" y="88135"/>
                  </a:cubicBezTo>
                  <a:cubicBezTo>
                    <a:pt x="264408" y="29377"/>
                    <a:pt x="157908" y="106497"/>
                    <a:pt x="231354" y="33051"/>
                  </a:cubicBezTo>
                  <a:cubicBezTo>
                    <a:pt x="252711" y="11694"/>
                    <a:pt x="270575" y="8960"/>
                    <a:pt x="297456" y="0"/>
                  </a:cubicBezTo>
                  <a:cubicBezTo>
                    <a:pt x="319490" y="3672"/>
                    <a:pt x="341751" y="6171"/>
                    <a:pt x="363557" y="11017"/>
                  </a:cubicBezTo>
                  <a:cubicBezTo>
                    <a:pt x="374893" y="13536"/>
                    <a:pt x="388396" y="13823"/>
                    <a:pt x="396607" y="22034"/>
                  </a:cubicBezTo>
                  <a:cubicBezTo>
                    <a:pt x="408220" y="33647"/>
                    <a:pt x="411296" y="51412"/>
                    <a:pt x="418641" y="66101"/>
                  </a:cubicBezTo>
                  <a:cubicBezTo>
                    <a:pt x="422313" y="80790"/>
                    <a:pt x="417545" y="101084"/>
                    <a:pt x="429658" y="110169"/>
                  </a:cubicBezTo>
                  <a:cubicBezTo>
                    <a:pt x="438948" y="117137"/>
                    <a:pt x="451126" y="98325"/>
                    <a:pt x="462709" y="99152"/>
                  </a:cubicBezTo>
                  <a:cubicBezTo>
                    <a:pt x="503662" y="102077"/>
                    <a:pt x="543499" y="113841"/>
                    <a:pt x="583894" y="121186"/>
                  </a:cubicBezTo>
                  <a:cubicBezTo>
                    <a:pt x="591239" y="132203"/>
                    <a:pt x="600007" y="142393"/>
                    <a:pt x="605928" y="154236"/>
                  </a:cubicBezTo>
                  <a:cubicBezTo>
                    <a:pt x="611122" y="164623"/>
                    <a:pt x="613889" y="176083"/>
                    <a:pt x="616945" y="187287"/>
                  </a:cubicBezTo>
                  <a:cubicBezTo>
                    <a:pt x="624913" y="216502"/>
                    <a:pt x="631634" y="246044"/>
                    <a:pt x="638978" y="275422"/>
                  </a:cubicBezTo>
                  <a:cubicBezTo>
                    <a:pt x="621746" y="309886"/>
                    <a:pt x="617392" y="330207"/>
                    <a:pt x="583894" y="352540"/>
                  </a:cubicBezTo>
                  <a:cubicBezTo>
                    <a:pt x="574232" y="358982"/>
                    <a:pt x="561861" y="359885"/>
                    <a:pt x="550844" y="363557"/>
                  </a:cubicBezTo>
                  <a:cubicBezTo>
                    <a:pt x="547172" y="374574"/>
                    <a:pt x="548038" y="388396"/>
                    <a:pt x="539827" y="396607"/>
                  </a:cubicBezTo>
                  <a:cubicBezTo>
                    <a:pt x="517793" y="418641"/>
                    <a:pt x="473725" y="396607"/>
                    <a:pt x="539827" y="418641"/>
                  </a:cubicBezTo>
                  <a:cubicBezTo>
                    <a:pt x="536155" y="444347"/>
                    <a:pt x="539356" y="472030"/>
                    <a:pt x="528810" y="495759"/>
                  </a:cubicBezTo>
                  <a:cubicBezTo>
                    <a:pt x="523432" y="507859"/>
                    <a:pt x="501238" y="505739"/>
                    <a:pt x="495759" y="517793"/>
                  </a:cubicBezTo>
                  <a:cubicBezTo>
                    <a:pt x="481749" y="548615"/>
                    <a:pt x="493639" y="589564"/>
                    <a:pt x="473725" y="616945"/>
                  </a:cubicBezTo>
                  <a:cubicBezTo>
                    <a:pt x="460064" y="635728"/>
                    <a:pt x="407624" y="638978"/>
                    <a:pt x="407624" y="638978"/>
                  </a:cubicBezTo>
                  <a:cubicBezTo>
                    <a:pt x="396607" y="646323"/>
                    <a:pt x="387681" y="659139"/>
                    <a:pt x="374574" y="661012"/>
                  </a:cubicBezTo>
                  <a:cubicBezTo>
                    <a:pt x="284307" y="673907"/>
                    <a:pt x="366556" y="604221"/>
                    <a:pt x="319489" y="561860"/>
                  </a:cubicBezTo>
                  <a:cubicBezTo>
                    <a:pt x="294772" y="539614"/>
                    <a:pt x="253388" y="554515"/>
                    <a:pt x="220338" y="550843"/>
                  </a:cubicBezTo>
                  <a:cubicBezTo>
                    <a:pt x="200529" y="521131"/>
                    <a:pt x="194889" y="518952"/>
                    <a:pt x="187287" y="484742"/>
                  </a:cubicBezTo>
                  <a:cubicBezTo>
                    <a:pt x="182441" y="462936"/>
                    <a:pt x="183334" y="439832"/>
                    <a:pt x="176270" y="418641"/>
                  </a:cubicBezTo>
                  <a:cubicBezTo>
                    <a:pt x="172083" y="406080"/>
                    <a:pt x="164201" y="394309"/>
                    <a:pt x="154236" y="385590"/>
                  </a:cubicBezTo>
                  <a:cubicBezTo>
                    <a:pt x="135021" y="368777"/>
                    <a:pt x="74269" y="330814"/>
                    <a:pt x="44068" y="319489"/>
                  </a:cubicBezTo>
                  <a:cubicBezTo>
                    <a:pt x="29891" y="314172"/>
                    <a:pt x="14689" y="312144"/>
                    <a:pt x="0" y="308472"/>
                  </a:cubicBezTo>
                  <a:cubicBezTo>
                    <a:pt x="3672" y="297455"/>
                    <a:pt x="6443" y="286096"/>
                    <a:pt x="11017" y="275422"/>
                  </a:cubicBezTo>
                  <a:cubicBezTo>
                    <a:pt x="17486" y="260327"/>
                    <a:pt x="30880" y="247633"/>
                    <a:pt x="33051" y="231354"/>
                  </a:cubicBezTo>
                  <a:cubicBezTo>
                    <a:pt x="38390" y="191313"/>
                    <a:pt x="33051" y="150564"/>
                    <a:pt x="33051" y="110169"/>
                  </a:cubicBezTo>
                </a:path>
              </a:pathLst>
            </a:custGeom>
            <a:noFill/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68863" y="3614924"/>
              <a:ext cx="1238649" cy="23659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পায়রাবন্দ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8" y="2217934"/>
            <a:ext cx="1994558" cy="2625341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450533" y="5023244"/>
            <a:ext cx="2002022" cy="52322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মহীয়সী রোকেয়া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65475" y="211017"/>
            <a:ext cx="4774483" cy="64687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520132" y="281759"/>
            <a:ext cx="406516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মহীয়সী রোকেয়া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2" y="211012"/>
            <a:ext cx="6576425" cy="6468756"/>
          </a:xfrm>
          <a:prstGeom prst="rect">
            <a:avLst/>
          </a:prstGeom>
          <a:ln w="5715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/>
          <a:stretch/>
        </p:blipFill>
        <p:spPr>
          <a:xfrm>
            <a:off x="3947453" y="211011"/>
            <a:ext cx="2828892" cy="6468756"/>
          </a:xfrm>
          <a:prstGeom prst="rect">
            <a:avLst/>
          </a:prstGeom>
          <a:ln w="5715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r="23012" b="31634"/>
          <a:stretch/>
        </p:blipFill>
        <p:spPr>
          <a:xfrm>
            <a:off x="192259" y="211010"/>
            <a:ext cx="3644532" cy="6468758"/>
          </a:xfrm>
          <a:prstGeom prst="rect">
            <a:avLst/>
          </a:prstGeom>
          <a:ln w="5715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0" y="211010"/>
            <a:ext cx="6561104" cy="6468756"/>
          </a:xfrm>
          <a:prstGeom prst="rect">
            <a:avLst/>
          </a:prstGeom>
          <a:ln w="5715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7128404" y="1888453"/>
            <a:ext cx="4800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অনেক দিন আগের কথা।</a:t>
            </a:r>
            <a:endParaRPr lang="en-GB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রংপুরের পায়রাবন্দ গ্রাম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GB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হলো এক 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ফুটফুটে</a:t>
            </a:r>
            <a:endParaRPr lang="en-GB" sz="2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নাম তার</a:t>
            </a:r>
            <a:r>
              <a:rPr lang="en-GB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রোকেয়া। </a:t>
            </a:r>
            <a:endParaRPr lang="en-GB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রোকেয়ার দুই বোন আর দুই ভাই। </a:t>
            </a:r>
            <a:endParaRPr lang="en-GB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 জমিদার</a:t>
            </a:r>
            <a:r>
              <a:rPr lang="en-GB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সেই জমিদার</a:t>
            </a:r>
            <a:r>
              <a:rPr lang="en-GB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GB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পড়তির দিকে। আগের অবস্থা</a:t>
            </a:r>
            <a:endParaRPr lang="en-GB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নেই।</a:t>
            </a:r>
          </a:p>
        </p:txBody>
      </p:sp>
      <p:sp>
        <p:nvSpPr>
          <p:cNvPr id="25" name="Frame 24"/>
          <p:cNvSpPr/>
          <p:nvPr/>
        </p:nvSpPr>
        <p:spPr>
          <a:xfrm>
            <a:off x="1" y="0"/>
            <a:ext cx="12147029" cy="6858000"/>
          </a:xfrm>
          <a:prstGeom prst="frame">
            <a:avLst>
              <a:gd name="adj1" fmla="val 1377"/>
            </a:avLst>
          </a:prstGeom>
          <a:solidFill>
            <a:srgbClr val="00FF00"/>
          </a:solid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12 -0.23078 L 0.00143 0.002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16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98 -0.35879 L 2.91667E-6 -4.81481E-6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9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10643" y="10947"/>
            <a:ext cx="12192000" cy="6847055"/>
          </a:xfrm>
          <a:prstGeom prst="frame">
            <a:avLst>
              <a:gd name="adj1" fmla="val 656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502" y="1758506"/>
            <a:ext cx="11809709" cy="646331"/>
          </a:xfrm>
          <a:prstGeom prst="rect">
            <a:avLst/>
          </a:prstGeom>
          <a:solidFill>
            <a:srgbClr val="FAFEC2"/>
          </a:solidFill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রোকেয়ার সকালে ঘুম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GB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GB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ডাকে। পাখিদের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GB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ডানা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আছে।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পাখিরা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GB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যখন যেখানে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endParaRPr lang="en-GB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247" y="853949"/>
            <a:ext cx="11484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রোকেয়ার</a:t>
            </a:r>
            <a:r>
              <a:rPr lang="en-GB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 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GB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যাবার 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GB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ঘরের বাইরে তো 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দূরের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কথা,কারো সামনে</a:t>
            </a:r>
            <a:r>
              <a:rPr lang="en-GB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যাওয়াও</a:t>
            </a:r>
            <a:r>
              <a:rPr lang="en-GB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নিষেধ।</a:t>
            </a:r>
            <a:r>
              <a:rPr lang="en-GB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 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যদি মেয়েও হয়,</a:t>
            </a:r>
            <a:r>
              <a:rPr lang="en-GB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সামনেও নয়। </a:t>
            </a:r>
          </a:p>
        </p:txBody>
      </p:sp>
    </p:spTree>
    <p:extLst>
      <p:ext uri="{BB962C8B-B14F-4D97-AF65-F5344CB8AC3E}">
        <p14:creationId xmlns:p14="http://schemas.microsoft.com/office/powerpoint/2010/main" val="35099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9209348" y="2325752"/>
            <a:ext cx="2705182" cy="2719963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খুলে নির্ধারিত পাঠ্যাংশটুকুর লাইনের নিচে আঙ্গুল রেখে আমার পড়াটা মিলিয়ে নাও।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3084164" y="197664"/>
            <a:ext cx="4075840" cy="660400"/>
          </a:xfrm>
          <a:prstGeom prst="snip2DiagRect">
            <a:avLst/>
          </a:prstGeom>
          <a:solidFill>
            <a:srgbClr val="BAFED9"/>
          </a:solidFill>
          <a:ln w="38100">
            <a:solidFill>
              <a:srgbClr val="5C06B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Frame 10"/>
          <p:cNvSpPr/>
          <p:nvPr/>
        </p:nvSpPr>
        <p:spPr>
          <a:xfrm>
            <a:off x="-10643" y="10947"/>
            <a:ext cx="12192000" cy="6847055"/>
          </a:xfrm>
          <a:prstGeom prst="frame">
            <a:avLst>
              <a:gd name="adj1" fmla="val 656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7705" y="1828059"/>
            <a:ext cx="6811861" cy="479336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6153" y="2722311"/>
            <a:ext cx="68118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অনেক দিন আগের কথা। রংপুরের পায়রাবন্দ গ্রাম।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endParaRPr lang="en-GB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GB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হলো এক ফুটফুটে শিশুর।</a:t>
            </a:r>
            <a:r>
              <a:rPr lang="en-GB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তার</a:t>
            </a:r>
            <a:r>
              <a:rPr lang="en-GB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রোকেয়া।</a:t>
            </a:r>
            <a:endParaRPr lang="en-GB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রোকেয়ার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বোন আর দুই ভাই। বাবা জমিদার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সেই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পড়তির দিকে।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 অবস্থা আর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নেই।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রোকেয়ার সকালে ঘুম ভাঙে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ডাকে। পাখিদের তো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ডানা আছে।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 যখন যেখানে খুশি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 কিন্তু রোকেয়ার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 কোথাও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যাবার অনুমতি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নেই।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বাইরে তো দূরের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কথা, কারো সামনে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যাওয়াও</a:t>
            </a:r>
            <a:endParaRPr lang="en-GB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নিষেধ। এমনকি সে যদি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মেয়েও হয়, তার সামনেও নয়। 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3983064" y="1091916"/>
            <a:ext cx="2898183" cy="660400"/>
          </a:xfrm>
          <a:prstGeom prst="snip2DiagRect">
            <a:avLst/>
          </a:prstGeom>
          <a:solidFill>
            <a:srgbClr val="FFCCFF"/>
          </a:solidFill>
          <a:ln w="38100">
            <a:solidFill>
              <a:srgbClr val="5C06B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মহীয়সী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7" grpId="1" animBg="1"/>
      <p:bldP spid="19" grpId="0" uiExpand="1" build="allAtOnce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4" t="46389" r="1502" b="38294"/>
          <a:stretch/>
        </p:blipFill>
        <p:spPr>
          <a:xfrm>
            <a:off x="4008834" y="510308"/>
            <a:ext cx="3022524" cy="1042987"/>
          </a:xfrm>
          <a:prstGeom prst="rect">
            <a:avLst/>
          </a:prstGeom>
          <a:ln w="762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nip Diagonal Corner Rectangle 6"/>
          <p:cNvSpPr/>
          <p:nvPr/>
        </p:nvSpPr>
        <p:spPr>
          <a:xfrm>
            <a:off x="4229659" y="3442553"/>
            <a:ext cx="3094019" cy="1526191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এবার তোমরা নির্ধারিত পাঠ্যাংশটুকু  </a:t>
            </a:r>
            <a:r>
              <a:rPr lang="en-US" sz="2000" b="1" dirty="0" err="1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0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20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0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10643" y="10947"/>
            <a:ext cx="12192000" cy="6847055"/>
          </a:xfrm>
          <a:prstGeom prst="frame">
            <a:avLst>
              <a:gd name="adj1" fmla="val 656"/>
            </a:avLst>
          </a:prstGeom>
          <a:blipFill>
            <a:blip r:embed="rId5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229659" y="2052656"/>
            <a:ext cx="2580873" cy="660400"/>
          </a:xfrm>
          <a:prstGeom prst="snip2DiagRect">
            <a:avLst/>
          </a:prstGeom>
          <a:solidFill>
            <a:srgbClr val="BAFED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সরব </a:t>
            </a:r>
            <a:r>
              <a:rPr lang="en-US" sz="36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5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8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66864" y="1167924"/>
            <a:ext cx="4138048" cy="13525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en-US" sz="2400" b="1" dirty="0" err="1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4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24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জোড়ায় জোড়ায় পড়ে নাও</a:t>
            </a:r>
            <a:endParaRPr lang="en-US" sz="2400" b="1" dirty="0">
              <a:solidFill>
                <a:srgbClr val="5C06B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1919785" y="4695096"/>
            <a:ext cx="8323998" cy="1459523"/>
          </a:xfrm>
          <a:prstGeom prst="star32">
            <a:avLst>
              <a:gd name="adj" fmla="val 2421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06972" y="5169877"/>
            <a:ext cx="3548743" cy="568448"/>
          </a:xfrm>
          <a:prstGeom prst="ellipse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nip and Round Single Corner Rectangle 14"/>
          <p:cNvSpPr/>
          <p:nvPr/>
        </p:nvSpPr>
        <p:spPr>
          <a:xfrm>
            <a:off x="8166640" y="468578"/>
            <a:ext cx="2979195" cy="609600"/>
          </a:xfrm>
          <a:prstGeom prst="snipRoundRect">
            <a:avLst/>
          </a:prstGeom>
          <a:solidFill>
            <a:srgbClr val="FFFFC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4855" y="377950"/>
            <a:ext cx="277913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মহীয়সী রোকেয়া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012" y="1167924"/>
            <a:ext cx="61232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অনেক দিন আগের কথা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রংপুরের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পায়রাবন্দ গ্রাম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হলো এক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ফুটফুটে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নাম তার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রোকেয়া। </a:t>
            </a:r>
            <a:endParaRPr lang="en-GB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রোকেয়ার দুই বোন আর দুই ভাই।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সেই জমিদার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GB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পড়তির দিকে। আগের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নেই।রোকেয়ার সকালে ঘুম ভাঙে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ডাকে। পাখিদের তো</a:t>
            </a:r>
          </a:p>
          <a:p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ডানা আছে।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পাখিরা উড়তে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 যখন যেখানে খুশি</a:t>
            </a:r>
            <a:endParaRPr lang="en-GB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 পারে। কিন্তু রোকেয়ার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 কোথাও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যাবার অনুমতি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নেই। </a:t>
            </a: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বাইরে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 দূরের কথা,কারো সামনে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যাওয়াও</a:t>
            </a:r>
            <a:endParaRPr lang="en-GB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নিষেধ।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 সে যদি মেয়েও হয়,</a:t>
            </a:r>
            <a:r>
              <a:rPr lang="en-GB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সামনেও নয়। </a:t>
            </a:r>
          </a:p>
        </p:txBody>
      </p:sp>
    </p:spTree>
    <p:extLst>
      <p:ext uri="{BB962C8B-B14F-4D97-AF65-F5344CB8AC3E}">
        <p14:creationId xmlns:p14="http://schemas.microsoft.com/office/powerpoint/2010/main" val="2604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2405</TotalTime>
  <Words>716</Words>
  <Application>Microsoft Office PowerPoint</Application>
  <PresentationFormat>Widescreen</PresentationFormat>
  <Paragraphs>99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NikoshBAN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616</cp:revision>
  <dcterms:created xsi:type="dcterms:W3CDTF">2018-09-09T04:19:42Z</dcterms:created>
  <dcterms:modified xsi:type="dcterms:W3CDTF">2020-09-15T09:55:20Z</dcterms:modified>
</cp:coreProperties>
</file>