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8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B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1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9300"/>
            <a:ext cx="8077200" cy="407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666999" y="152400"/>
            <a:ext cx="3810001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cap="none" spc="0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b="1" cap="none" spc="0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030" name="Picture 6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7996"/>
            <a:ext cx="14181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lumMod val="47000"/>
                <a:alpha val="5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069564" cy="156966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ব্ল্যাক বোর্ডের কাজ</a:t>
            </a:r>
            <a:endParaRPr lang="en-US" sz="9600" b="1" cap="all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b="2432"/>
          <a:stretch/>
        </p:blipFill>
        <p:spPr>
          <a:xfrm>
            <a:off x="1313366" y="2026860"/>
            <a:ext cx="6119232" cy="433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597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5E9EFF">
                <a:lumMod val="47000"/>
                <a:alpha val="52000"/>
              </a:srgbClr>
            </a:gs>
            <a:gs pos="96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8100"/>
            <a:ext cx="778820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8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সমন্বয় </a:t>
            </a:r>
            <a:endParaRPr lang="en-US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79" y="1295400"/>
            <a:ext cx="396712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1768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914399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4201"/>
            <a:ext cx="2048933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0" y="1854201"/>
            <a:ext cx="2336538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54203"/>
            <a:ext cx="2514600" cy="21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03069" y="5460999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6269" y="5410199"/>
            <a:ext cx="327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9300" y="5410198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74669" y="3429000"/>
            <a:ext cx="3225931" cy="253983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85779" y="2935290"/>
            <a:ext cx="3586621" cy="29827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152400"/>
            <a:ext cx="9210461" cy="1015663"/>
            <a:chOff x="90818" y="304800"/>
            <a:chExt cx="9210461" cy="1015663"/>
          </a:xfrm>
        </p:grpSpPr>
        <p:sp>
          <p:nvSpPr>
            <p:cNvPr id="2" name="Rectangle 1"/>
            <p:cNvSpPr/>
            <p:nvPr/>
          </p:nvSpPr>
          <p:spPr>
            <a:xfrm>
              <a:off x="90818" y="304800"/>
              <a:ext cx="6599124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bn-IN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কার্ডের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মিল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bn-IN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25157" y="397132"/>
              <a:ext cx="2876122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(দলীয় কাজ)</a:t>
              </a:r>
              <a:endPara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4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7778 -0.55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67">
              <a:srgbClr val="5E9EFF"/>
            </a:gs>
            <a:gs pos="12000">
              <a:srgbClr val="5E9EFF"/>
            </a:gs>
            <a:gs pos="85000">
              <a:srgbClr val="C4D6EB">
                <a:lumMod val="83000"/>
                <a:lumOff val="17000"/>
                <a:alpha val="39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2685" y="533400"/>
            <a:ext cx="262123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1015" y="253484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29000"/>
            <a:ext cx="906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ত্রিভুজ,গোলাকার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1015" y="4343398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৩.খাতায় চতুর্ভুজ,ত্রিভুজ,গোলাকার আকৃতি আঁকতে বলব</a:t>
            </a:r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68054"/>
            <a:ext cx="3690434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1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637330"/>
            <a:ext cx="5388506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cap="all" dirty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0">
                <a:solidFill>
                  <a:srgbClr val="7030A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7" y="2832258"/>
            <a:ext cx="3515296" cy="263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0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66C67-3DE8-49A2-ADCB-2533563B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8700" y="935131"/>
            <a:ext cx="7086600" cy="4987737"/>
            <a:chOff x="1143000" y="457200"/>
            <a:chExt cx="7086600" cy="4987737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590800" y="457200"/>
              <a:ext cx="4343400" cy="990600"/>
            </a:xfrm>
            <a:prstGeom prst="wedgeRoundRectCallout">
              <a:avLst>
                <a:gd name="adj1" fmla="val -33667"/>
                <a:gd name="adj2" fmla="val 112850"/>
                <a:gd name="adj3" fmla="val 16667"/>
              </a:avLst>
            </a:prstGeom>
            <a:solidFill>
              <a:schemeClr val="bg2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2828836"/>
              <a:ext cx="70866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গোলাম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মোস্তফা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সহকারী শিক্ষক,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দোয়ানী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সরকারী প্রাথমিক বিদ্যালয়,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নরসিংদি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নরসিংদি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ফোন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০১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4000" b="1" smtClean="0">
                  <a:latin typeface="NikoshBAN" pitchFamily="2" charset="0"/>
                  <a:cs typeface="NikoshBAN" pitchFamily="2" charset="0"/>
                </a:rPr>
                <a:t>২২৩৯১৯১১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0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28600"/>
            <a:ext cx="6396303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266105">
            <a:off x="-64690" y="1828799"/>
            <a:ext cx="8335936" cy="37856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জ্যা</a:t>
            </a:r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I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 মিনিট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9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4958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1727"/>
            <a:ext cx="1967130" cy="106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100" y="2427407"/>
            <a:ext cx="8991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২৭.১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.১-চ</a:t>
            </a:r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শণাক্ত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8915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২৭.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২.২- </a:t>
            </a:r>
            <a:r>
              <a:rPr lang="bn-IN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010" y="838200"/>
            <a:ext cx="446628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b="1" dirty="0">
              <a:ln w="900" cmpd="sng">
                <a:solidFill>
                  <a:schemeClr val="tx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3048000"/>
            <a:ext cx="8656057" cy="18466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পাঠ্যাংশঃ </a:t>
            </a:r>
          </a:p>
          <a:p>
            <a:pPr algn="ctr"/>
            <a:r>
              <a:rPr lang="bn-IN" sz="5400" b="1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চতুর্ভুজ, ত্রিভুজ ও গোলাকার আকৃতি</a:t>
            </a:r>
            <a:endParaRPr lang="en-US" sz="5400" b="1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4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52600"/>
            <a:ext cx="73914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20599" y="355600"/>
            <a:ext cx="622157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5E9EFF"/>
            </a:gs>
            <a:gs pos="41000">
              <a:srgbClr val="85C2FF">
                <a:lumMod val="90000"/>
                <a:lumOff val="10000"/>
                <a:alpha val="46000"/>
              </a:srgbClr>
            </a:gs>
            <a:gs pos="66000">
              <a:srgbClr val="C4D6EB"/>
            </a:gs>
            <a:gs pos="99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3591048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b="1" cap="al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9" y="2053679"/>
            <a:ext cx="4191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327600" y="3577679"/>
            <a:ext cx="258275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কাঠি দিয়ে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3485345"/>
            <a:ext cx="422635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7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125" y="5197396"/>
            <a:ext cx="4190999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ম্যাচের কাঠি</a:t>
            </a:r>
            <a:endParaRPr lang="en-US" sz="66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73859" y="4380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20000"/>
                <a:lumMod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83" y="285927"/>
            <a:ext cx="6324600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 কিছু ছবি </a:t>
            </a:r>
            <a:r>
              <a:rPr lang="bn-IN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13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9" y="1655128"/>
            <a:ext cx="2743200" cy="28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39286" y="4446819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ম্যাচের কাঠি</a:t>
            </a:r>
            <a:endParaRPr lang="en-US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5128"/>
            <a:ext cx="3693622" cy="279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5638078" y="4411457"/>
            <a:ext cx="163698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629" y="5168900"/>
            <a:ext cx="30480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7210" y="5302478"/>
            <a:ext cx="3370811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6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9372" y="565939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648200" y="5659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1098</TotalTime>
  <Words>141</Words>
  <Application>Microsoft Office PowerPoint</Application>
  <PresentationFormat>On-screen Show (4:3)</PresentationFormat>
  <Paragraphs>39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130</cp:revision>
  <dcterms:created xsi:type="dcterms:W3CDTF">2006-08-16T00:00:00Z</dcterms:created>
  <dcterms:modified xsi:type="dcterms:W3CDTF">2019-07-14T13:05:56Z</dcterms:modified>
</cp:coreProperties>
</file>