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6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  <p:sldId id="279" r:id="rId24"/>
    <p:sldId id="285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686800" cy="6705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3505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od-pyram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500" y="2286000"/>
            <a:ext cx="5270500" cy="4572000"/>
          </a:xfrm>
        </p:spPr>
      </p:pic>
      <p:pic>
        <p:nvPicPr>
          <p:cNvPr id="7" name="Picture 6" descr="die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5257800" cy="35337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lex-carbohydrates.p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bohydr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39333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4800600"/>
            <a:ext cx="2209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শক্তিশালি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-of-a-cartoon-hungry-man-with-no-self-control-coloring-page-outline-by-ron-leishman-23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629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553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ঘামানো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05600" y="0"/>
            <a:ext cx="2438400" cy="10668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rlic-r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8620"/>
            <a:ext cx="5791200" cy="6080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30480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eight_lifting_cartoon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8229600" cy="38862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323508-cartoon-illustration-of-a-muscular-man-holding-a-dumbb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4528566" cy="6400800"/>
          </a:xfrm>
        </p:spPr>
      </p:pic>
      <p:pic>
        <p:nvPicPr>
          <p:cNvPr id="5" name="Picture 4" descr="robby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668655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dy-Prote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u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7175"/>
            <a:ext cx="8458200" cy="63436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895600" y="1600200"/>
            <a:ext cx="5943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eaLnBrk="1" hangingPunct="1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33400"/>
            <a:ext cx="79248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b="1" u="sng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নাজমুন্নাহার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সিমু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কাঠালিয়া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bn-BD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Mobile </a:t>
            </a:r>
            <a:r>
              <a: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NO-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01746</a:t>
            </a:r>
            <a:r>
              <a:rPr lang="bn-BD" sz="24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>-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485461</a:t>
            </a:r>
            <a:r>
              <a:rPr lang="bn-BD" sz="28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  <a:t/>
            </a:r>
            <a:br>
              <a:rPr lang="bn-BD" sz="2800" b="1" dirty="0">
                <a:solidFill>
                  <a:srgbClr val="008000"/>
                </a:solidFill>
                <a:latin typeface="Times New Roman" pitchFamily="18" charset="0"/>
                <a:cs typeface="NikoshBAN" pitchFamily="2" charset="0"/>
              </a:rPr>
            </a:br>
            <a:r>
              <a:rPr lang="en-US" sz="2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2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mail</a:t>
            </a:r>
            <a:r>
              <a:rPr lang="en-US" sz="24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nazmunkphs@gmail.com</a:t>
            </a:r>
            <a:r>
              <a:rPr lang="bn-BD" sz="2400" b="1" dirty="0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008000"/>
                </a:solidFill>
                <a:latin typeface="NikoshBAN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latin typeface="NikoshBAN" pitchFamily="2" charset="0"/>
                <a:cs typeface="NikoshBAN" pitchFamily="2" charset="0"/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94995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839199" cy="60959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পেশী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কোয়াশিয়রকর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মেরাসমাস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0_15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2762250" cy="3314700"/>
          </a:xfrm>
          <a:prstGeom prst="rect">
            <a:avLst/>
          </a:prstGeom>
        </p:spPr>
      </p:pic>
      <p:pic>
        <p:nvPicPr>
          <p:cNvPr id="5" name="Picture 4" descr="mcgill_scurv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47800"/>
            <a:ext cx="2311400" cy="3467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79248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অধিকারি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1219200" cy="8477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খদ্যের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2971800" cy="3581400"/>
          </a:xfrm>
          <a:prstGeom prst="rect">
            <a:avLst/>
          </a:prstGeom>
        </p:spPr>
      </p:pic>
      <p:pic>
        <p:nvPicPr>
          <p:cNvPr id="5" name="Picture 4" descr="images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1447800"/>
            <a:ext cx="4324350" cy="4038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প্রতিরধে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করনিয়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erty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562600" cy="4191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animated-wallpap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scene3d>
              <a:camera prst="orthographicFront"/>
              <a:lightRig rig="sunset" dir="t"/>
            </a:scene3d>
          </a:bodyPr>
          <a:lstStyle/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ints@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25" y="4572000"/>
            <a:ext cx="3378775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animated-natural-screensaver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657600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ted_nature_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endParaRPr lang="en-US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b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00005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সংজ্ঞায়ন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পুষ্টিগুন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ealthy-fo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od_pyrami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04800"/>
            <a:ext cx="8610600" cy="6400800"/>
          </a:xfrm>
        </p:spPr>
      </p:pic>
      <p:sp>
        <p:nvSpPr>
          <p:cNvPr id="5" name="Rectangle 4"/>
          <p:cNvSpPr/>
          <p:nvPr/>
        </p:nvSpPr>
        <p:spPr>
          <a:xfrm>
            <a:off x="2895600" y="3048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3716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28956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7244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4724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63246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3999" cy="4891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272</Words>
  <Application>Microsoft Office PowerPoint</Application>
  <PresentationFormat>On-screen Show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61</cp:revision>
  <dcterms:created xsi:type="dcterms:W3CDTF">2006-08-16T00:00:00Z</dcterms:created>
  <dcterms:modified xsi:type="dcterms:W3CDTF">2020-09-15T15:23:52Z</dcterms:modified>
</cp:coreProperties>
</file>