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6" r:id="rId3"/>
    <p:sldId id="287" r:id="rId4"/>
    <p:sldId id="288" r:id="rId5"/>
    <p:sldId id="261" r:id="rId6"/>
    <p:sldId id="262" r:id="rId7"/>
    <p:sldId id="272" r:id="rId8"/>
    <p:sldId id="275" r:id="rId9"/>
    <p:sldId id="263" r:id="rId10"/>
    <p:sldId id="267" r:id="rId11"/>
    <p:sldId id="283" r:id="rId12"/>
    <p:sldId id="260" r:id="rId13"/>
    <p:sldId id="268" r:id="rId14"/>
    <p:sldId id="280" r:id="rId15"/>
    <p:sldId id="281" r:id="rId16"/>
    <p:sldId id="270" r:id="rId17"/>
    <p:sldId id="269" r:id="rId18"/>
    <p:sldId id="264" r:id="rId19"/>
    <p:sldId id="285" r:id="rId20"/>
    <p:sldId id="284" r:id="rId21"/>
    <p:sldId id="273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023E-4438-4D4C-B9B4-A42F9C2089A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B7F-7C80-49D8-AE8B-81CF060B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7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023E-4438-4D4C-B9B4-A42F9C2089A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B7F-7C80-49D8-AE8B-81CF060B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1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023E-4438-4D4C-B9B4-A42F9C2089A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B7F-7C80-49D8-AE8B-81CF060B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023E-4438-4D4C-B9B4-A42F9C2089A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B7F-7C80-49D8-AE8B-81CF060B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023E-4438-4D4C-B9B4-A42F9C2089A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B7F-7C80-49D8-AE8B-81CF060B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9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023E-4438-4D4C-B9B4-A42F9C2089A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B7F-7C80-49D8-AE8B-81CF060B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023E-4438-4D4C-B9B4-A42F9C2089A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B7F-7C80-49D8-AE8B-81CF060B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023E-4438-4D4C-B9B4-A42F9C2089A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B7F-7C80-49D8-AE8B-81CF060B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5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023E-4438-4D4C-B9B4-A42F9C2089A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B7F-7C80-49D8-AE8B-81CF060B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7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023E-4438-4D4C-B9B4-A42F9C2089A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B7F-7C80-49D8-AE8B-81CF060B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7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023E-4438-4D4C-B9B4-A42F9C2089A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B7F-7C80-49D8-AE8B-81CF060B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023E-4438-4D4C-B9B4-A42F9C2089A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5BB7F-7C80-49D8-AE8B-81CF060B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hyperlink" Target="mailto:bulbuli108404@gmail.com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63945" y="-336726"/>
            <a:ext cx="12878162" cy="8242663"/>
            <a:chOff x="-363945" y="-336726"/>
            <a:chExt cx="12878162" cy="82426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8" b="95417" l="1861" r="87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" t="4343" r="13224" b="4330"/>
            <a:stretch/>
          </p:blipFill>
          <p:spPr>
            <a:xfrm>
              <a:off x="-363945" y="-336726"/>
              <a:ext cx="6396445" cy="811203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Lef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8" b="95417" l="1861" r="87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" t="4343" r="13224" b="4330"/>
            <a:stretch/>
          </p:blipFill>
          <p:spPr>
            <a:xfrm flipH="1">
              <a:off x="6096000" y="-336726"/>
              <a:ext cx="6418217" cy="824266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Righ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6096000" cy="723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32500" y="0"/>
              <a:ext cx="6096000" cy="723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90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136" y="-18153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651058" y="468155"/>
            <a:ext cx="10975042" cy="3501218"/>
          </a:xfrm>
          <a:prstGeom prst="rect">
            <a:avLst/>
          </a:prstGeom>
          <a:noFill/>
          <a:ln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(N) 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 স্প্রিং নিক্তির সাহায্যে কোনো বস্তুর ওজন পরিমাপ করা হয়।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3" y="3500541"/>
            <a:ext cx="4963755" cy="2902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79" y="2893110"/>
            <a:ext cx="5120640" cy="32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97" y="2724973"/>
            <a:ext cx="4839369" cy="3185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62" y="3167259"/>
            <a:ext cx="2099015" cy="2103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28" b="954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4" y="874531"/>
            <a:ext cx="2651760" cy="265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28" b="954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91" y="874531"/>
            <a:ext cx="2651760" cy="2651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28" b="954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25" y="1760562"/>
            <a:ext cx="3048230" cy="30482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21" y="3887908"/>
            <a:ext cx="2837330" cy="72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8224" y="3924197"/>
            <a:ext cx="2837330" cy="72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2604" y="5127465"/>
            <a:ext cx="2397188" cy="72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8295" y="5188694"/>
            <a:ext cx="2397188" cy="72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73646" y="4808792"/>
            <a:ext cx="2397188" cy="72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9963" y="513888"/>
            <a:ext cx="2397188" cy="72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=৯৮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2713" y="482544"/>
            <a:ext cx="2397188" cy="72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=৫৮৮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3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136" y="-18153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Rounded Rectangle 27"/>
          <p:cNvSpPr/>
          <p:nvPr/>
        </p:nvSpPr>
        <p:spPr>
          <a:xfrm>
            <a:off x="1629155" y="282387"/>
            <a:ext cx="6658714" cy="123276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858794"/>
              </p:ext>
            </p:extLst>
          </p:nvPr>
        </p:nvGraphicFramePr>
        <p:xfrm>
          <a:off x="968189" y="1290121"/>
          <a:ext cx="9291918" cy="483815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710952"/>
                <a:gridCol w="4580966"/>
              </a:tblGrid>
              <a:tr h="804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BD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</a:t>
                      </a:r>
                      <a:endParaRPr lang="en-US" sz="4400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ওজন</a:t>
                      </a: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1618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বস্তুর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মধ্যে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পদার্থের পরিমাণ 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বস্তুকে পৃথিবী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যে বল দ্বারা তার কেন্দ্রের দিকে আকর্ষণ করে তা বস্তুর ওজন 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1618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এটি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ধ্রুব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রাশি 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এটি ধ্রুব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রাশি নয় 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1618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এটি অবস্থানের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পরিবর্তনের সাথে পরিবর্তন হয় না।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এটি অবস্থানের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পরিবর্তনের সাথে পরিবর্তন হয়। 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0101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 একক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কেজি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 একক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নিউটন 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74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136" y="-18153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Title 6"/>
          <p:cNvSpPr txBox="1">
            <a:spLocks/>
          </p:cNvSpPr>
          <p:nvPr/>
        </p:nvSpPr>
        <p:spPr>
          <a:xfrm>
            <a:off x="801780" y="487310"/>
            <a:ext cx="10995212" cy="9451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বিভিন্ন স্থানে অভিকর্ষজ ত্বরণ ও বস্তুর ওজন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106" y="1879656"/>
            <a:ext cx="111565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বস্তুর ওজন অভিকর্ষজ ত্বরণ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 উপর নির্ভরশীল । যে সকল কারণে অভিকর্ষজ ত্বরণের পরিবর্তন ঘঠে সে সকল কারণে বস্তুর ওজনও পরিবর্তিত হয়। যে সকল কারণে ওজনের পরিবর্তন হয় তা নিচে দেয়া হল।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4281" y="3459251"/>
            <a:ext cx="11656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ভূপৃষ্ঠের বিভিন্ন স্থানেঃ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আকৃতি ও আহ্নিক গতির জন্য বিভিন্ন স্থানে বস্তুর ওজন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6698" y="4302855"/>
            <a:ext cx="116317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আকৃতির জন্যঃ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 সুষম গোলক না হওয়ায় পৃথিবীর কেন্দ্র থেকে ভূপৃষ্ঠের সকল স্থান সমদুরে নয় । বিষুবীয় অঞ্চলে পৃথিবীর ব্যাসার্ধ সবচেয়ে বেশী তাই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 মান কম ,ফলে বস্তুর ওজনও কম।মেরু অঞ্চলে পৃথিবীর ব্যাসার্ধ সবচেয়ে কম তাই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 মান বেশী ,ফলে বস্তুর ওজনও বেশী । </a:t>
            </a:r>
          </a:p>
        </p:txBody>
      </p:sp>
    </p:spTree>
    <p:extLst>
      <p:ext uri="{BB962C8B-B14F-4D97-AF65-F5344CB8AC3E}">
        <p14:creationId xmlns:p14="http://schemas.microsoft.com/office/powerpoint/2010/main" val="8634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-215153"/>
            <a:ext cx="12192000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4" y="1423145"/>
            <a:ext cx="4572000" cy="37659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1" y="1020107"/>
            <a:ext cx="5852160" cy="457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31916" y="3070598"/>
            <a:ext cx="2837330" cy="72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0257" y="5341283"/>
            <a:ext cx="2837330" cy="72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3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-201706"/>
            <a:ext cx="12317506" cy="6947768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1" y="95052"/>
              <a:ext cx="155762" cy="676294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26944" y="2962230"/>
            <a:ext cx="11349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ভূপৃষ্ঠ থেকে উচ্চতর কোনো স্থানেঃ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ভূপৃষ্ঠ থেকে যত উপরে উঠা যায় অভিকর্ষজ ত্বরণের মান তত কমতে থাকে। ফলে বস্তুর ওজন কমতে থাকে।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2854" y="4173398"/>
            <a:ext cx="112529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 কোনো স্থানেঃ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ভূপৃষ্ঠ থেকে যত নিচে যাওয়া যায় অভিকর্ষজ ত্বরণের মান তত কমতে থাকে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ফলে বস্তুর ওজন কমতে থাকে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কেন্দ্রে অভিকর্ষজ ত্বরণের মান শূন্য তাই কেন্দ্রে ওজনও শূন্য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3595" y="1501601"/>
            <a:ext cx="11394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২।পৃথিবীর আহ্নিক গতির জন্যঃ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আহ্নিক গতির জন্য অভিকর্ষজ ত্বরণ বিষুবীয় অঞ্চল থেকে মেরু অঞ্চলের দিকে ক্রমশ বৃদ্ধি পায়। এর ফলে বস্তুর ওজনও বৃদ্ধি পায়।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itle 6"/>
          <p:cNvSpPr txBox="1">
            <a:spLocks/>
          </p:cNvSpPr>
          <p:nvPr/>
        </p:nvSpPr>
        <p:spPr>
          <a:xfrm>
            <a:off x="614085" y="461562"/>
            <a:ext cx="10995212" cy="9451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বিভিন্ন স্থানে অভিকর্ষজ ত্বরণ ও বস্তুর ওজন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136" y="-18153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914401" y="448236"/>
            <a:ext cx="7782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লিফটে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40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6944" y="2510738"/>
            <a:ext cx="112215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লিফটে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দাঁড়াই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লিফটের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মেঝের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লিফটও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বিপরীতমুখী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লিফট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লিফটটির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লিফটের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অভিকর্ষজ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লিফটের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লিফট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বিপরীতমুখী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বিধায়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লিফটে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17" y="228600"/>
            <a:ext cx="1828800" cy="2302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05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136" y="-18153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5" y="1089212"/>
            <a:ext cx="9547411" cy="48543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788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145676" y="-14791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862297" y="743569"/>
            <a:ext cx="6735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লিফটে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নামার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40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376" y="3493490"/>
            <a:ext cx="112215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লিফটে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দাঁড়াই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লিফটের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মেঝের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লিফটও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বিপরীতমুখী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অস্তিত্ব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লিফট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লিফটের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মেঝেতে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লিফট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যাত্রী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নজেকে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16" y="481797"/>
            <a:ext cx="2251257" cy="2834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31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145676" y="-18153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Horizontal Scroll 25"/>
          <p:cNvSpPr/>
          <p:nvPr/>
        </p:nvSpPr>
        <p:spPr>
          <a:xfrm>
            <a:off x="1903880" y="234712"/>
            <a:ext cx="3810000" cy="19050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5400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" descr="C:\Users\User\Desktop\Vajal\commun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2539" y="316008"/>
            <a:ext cx="2969746" cy="2425687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7057625" y="3123638"/>
            <a:ext cx="4802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কোথায় বস্তুর ওজন শূন্য এবং কেন ব্যাখ্যা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604" y="2898444"/>
            <a:ext cx="56275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চাঁদে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136" y="-18153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135795" y="2107153"/>
          <a:ext cx="5528201" cy="420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Bitmap Image" r:id="rId3" imgW="5257800" imgH="4000680" progId="Paint.Picture">
                  <p:embed/>
                </p:oleObj>
              </mc:Choice>
              <mc:Fallback>
                <p:oleObj name="Bitmap Image" r:id="rId3" imgW="5257800" imgH="4000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5795" y="2107153"/>
                        <a:ext cx="5528201" cy="4206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1777539" y="1201833"/>
            <a:ext cx="9060494" cy="531158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16600" b="1" cap="none" spc="0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cap="none" spc="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cap="none" spc="0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6600" b="1" cap="none" spc="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cap="none" spc="0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b="1" cap="none" spc="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cap="none" spc="0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6600" b="1" cap="none" spc="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1774546" y="5611906"/>
            <a:ext cx="900953" cy="889747"/>
          </a:xfrm>
          <a:prstGeom prst="star5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10370481" y="5423646"/>
            <a:ext cx="900953" cy="889747"/>
          </a:xfrm>
          <a:prstGeom prst="star5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9131668" y="5556999"/>
            <a:ext cx="900953" cy="889747"/>
          </a:xfrm>
          <a:prstGeom prst="star5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741132" y="5513294"/>
            <a:ext cx="900953" cy="889747"/>
          </a:xfrm>
          <a:prstGeom prst="star5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0495566" y="593911"/>
            <a:ext cx="930088" cy="928967"/>
            <a:chOff x="10495566" y="593911"/>
            <a:chExt cx="930088" cy="928967"/>
          </a:xfrm>
        </p:grpSpPr>
        <p:sp>
          <p:nvSpPr>
            <p:cNvPr id="35" name="5-Point Star 34"/>
            <p:cNvSpPr/>
            <p:nvPr/>
          </p:nvSpPr>
          <p:spPr>
            <a:xfrm>
              <a:off x="10524701" y="593911"/>
              <a:ext cx="900953" cy="889747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10495566" y="633131"/>
              <a:ext cx="900953" cy="889747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56395" y="875739"/>
            <a:ext cx="930088" cy="928967"/>
            <a:chOff x="656395" y="875739"/>
            <a:chExt cx="930088" cy="928967"/>
          </a:xfrm>
        </p:grpSpPr>
        <p:sp>
          <p:nvSpPr>
            <p:cNvPr id="40" name="5-Point Star 39"/>
            <p:cNvSpPr/>
            <p:nvPr/>
          </p:nvSpPr>
          <p:spPr>
            <a:xfrm>
              <a:off x="685530" y="875739"/>
              <a:ext cx="900953" cy="889747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656395" y="914959"/>
              <a:ext cx="900953" cy="889747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469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-221878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Horizontal Scroll 25"/>
          <p:cNvSpPr/>
          <p:nvPr/>
        </p:nvSpPr>
        <p:spPr>
          <a:xfrm>
            <a:off x="3185756" y="697967"/>
            <a:ext cx="3733800" cy="16764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5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32" y="692523"/>
            <a:ext cx="2000250" cy="2286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54311" y="2743207"/>
            <a:ext cx="8240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ওজন কি?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বিষুবীয় অঞ্চলে বস্তুর ওজন কম কেন?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মেরু অঞ্চলে বস্তুর ওজন বেশী কেন?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6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123267" y="-141196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26944" y="5286163"/>
            <a:ext cx="11961157" cy="1254500"/>
            <a:chOff x="287991" y="5075143"/>
            <a:chExt cx="11961157" cy="1254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91" y="5089152"/>
              <a:ext cx="4876800" cy="123825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2293" y="5091393"/>
              <a:ext cx="4876800" cy="123825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11" t="-1086" r="-10202" b="1086"/>
            <a:stretch/>
          </p:blipFill>
          <p:spPr>
            <a:xfrm>
              <a:off x="10055037" y="5075143"/>
              <a:ext cx="2194111" cy="1238250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4719918" y="2145818"/>
            <a:ext cx="7084356" cy="4065949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৩০কেজি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বস্তুদ্বয়ের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কিরুপ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যুক্তিসহ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6681" y="380999"/>
            <a:ext cx="2881033" cy="59596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3" y="1805442"/>
            <a:ext cx="4762500" cy="44196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912279" y="380999"/>
            <a:ext cx="8619568" cy="1668796"/>
            <a:chOff x="1912279" y="380999"/>
            <a:chExt cx="8619568" cy="1668796"/>
          </a:xfrm>
        </p:grpSpPr>
        <p:sp>
          <p:nvSpPr>
            <p:cNvPr id="35" name="Cloud 34"/>
            <p:cNvSpPr/>
            <p:nvPr/>
          </p:nvSpPr>
          <p:spPr>
            <a:xfrm>
              <a:off x="1912279" y="380999"/>
              <a:ext cx="5100919" cy="1277470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loud 35"/>
            <p:cNvSpPr/>
            <p:nvPr/>
          </p:nvSpPr>
          <p:spPr>
            <a:xfrm>
              <a:off x="5430928" y="401048"/>
              <a:ext cx="5100919" cy="1277470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loud 36"/>
            <p:cNvSpPr/>
            <p:nvPr/>
          </p:nvSpPr>
          <p:spPr>
            <a:xfrm>
              <a:off x="3495112" y="772325"/>
              <a:ext cx="5100919" cy="1277470"/>
            </a:xfrm>
            <a:prstGeom prst="clou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i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6600" i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i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6600" i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74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136" y="-18153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21" y="2202516"/>
            <a:ext cx="4762500" cy="2457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7" y="431986"/>
            <a:ext cx="11054080" cy="62179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7604" y="1514403"/>
            <a:ext cx="10381130" cy="36317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136" y="-18153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Plaque 25"/>
          <p:cNvSpPr/>
          <p:nvPr/>
        </p:nvSpPr>
        <p:spPr>
          <a:xfrm>
            <a:off x="4060438" y="692523"/>
            <a:ext cx="4219037" cy="785611"/>
          </a:xfrm>
          <a:prstGeom prst="plaque">
            <a:avLst>
              <a:gd name="adj" fmla="val 3595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61858" y="1854558"/>
            <a:ext cx="7444530" cy="4232913"/>
            <a:chOff x="4661858" y="1854558"/>
            <a:chExt cx="7444530" cy="423291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 rot="5400000">
              <a:off x="2991264" y="3525152"/>
              <a:ext cx="4072708" cy="73152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>
              <a:off x="8083028" y="5401412"/>
              <a:ext cx="4023360" cy="68605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>
              <a:off x="4810335" y="5384899"/>
              <a:ext cx="4023360" cy="686059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5352825" y="1950867"/>
            <a:ext cx="6423963" cy="3793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শুকুরজান-জিন্নত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সাভার , ঢাকা</a:t>
            </a: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         এম.এস.সি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(রসায়ন</a:t>
            </a:r>
            <a:r>
              <a:rPr lang="bn-I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কারিকুলাম) 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5"/>
              </a:rPr>
              <a:t>মেইল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5"/>
              </a:rPr>
              <a:t>- bulbuli108404@gmail.com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6"/>
          <a:stretch/>
        </p:blipFill>
        <p:spPr>
          <a:xfrm>
            <a:off x="694801" y="1325694"/>
            <a:ext cx="3505200" cy="48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1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136" y="-18153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Plaque 25"/>
          <p:cNvSpPr/>
          <p:nvPr/>
        </p:nvSpPr>
        <p:spPr>
          <a:xfrm>
            <a:off x="2996726" y="638734"/>
            <a:ext cx="5759276" cy="785611"/>
          </a:xfrm>
          <a:prstGeom prst="plaque">
            <a:avLst>
              <a:gd name="adj" fmla="val 3595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বিষয়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8" y="1691046"/>
            <a:ext cx="3663241" cy="4543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8" name="Group 27"/>
          <p:cNvGrpSpPr/>
          <p:nvPr/>
        </p:nvGrpSpPr>
        <p:grpSpPr>
          <a:xfrm>
            <a:off x="4749752" y="1978147"/>
            <a:ext cx="6476046" cy="4039106"/>
            <a:chOff x="4924143" y="1910134"/>
            <a:chExt cx="6476046" cy="40391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 rot="5400000">
              <a:off x="3492298" y="3578784"/>
              <a:ext cx="4023360" cy="68605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>
              <a:off x="4924143" y="5263181"/>
              <a:ext cx="4117895" cy="68605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r="21340" b="40041"/>
            <a:stretch/>
          </p:blipFill>
          <p:spPr>
            <a:xfrm>
              <a:off x="8235421" y="5263181"/>
              <a:ext cx="3164768" cy="686059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5672618" y="1894386"/>
            <a:ext cx="6214582" cy="346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৭ম (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ওমহাকর্ষ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5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136" y="-18153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57" y="1299041"/>
            <a:ext cx="5427566" cy="35337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5" y="700648"/>
            <a:ext cx="5715000" cy="571500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621996" y="143435"/>
            <a:ext cx="6658714" cy="123276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40961" y="4947282"/>
            <a:ext cx="6658714" cy="123276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4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136" y="-18153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1" y="593911"/>
            <a:ext cx="4553262" cy="55917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83" y="1761003"/>
            <a:ext cx="3257550" cy="325755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033061" y="282387"/>
            <a:ext cx="6658714" cy="123276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674070" y="4979779"/>
            <a:ext cx="6658714" cy="123276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136" y="-18153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Rounded Rectangle 25"/>
          <p:cNvSpPr/>
          <p:nvPr/>
        </p:nvSpPr>
        <p:spPr>
          <a:xfrm>
            <a:off x="2395818" y="1444267"/>
            <a:ext cx="6658714" cy="123276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95818" y="2993035"/>
            <a:ext cx="6658714" cy="123276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136" y="-18153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2595369" y="614082"/>
            <a:ext cx="6588611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37080" y="2442408"/>
            <a:ext cx="9464401" cy="377237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পারবে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 পারবে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পৃথিবীতে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চাঁদে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anose="05000000000000000000" pitchFamily="2" charset="2"/>
              <a:buChar char="Ø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bn-BD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5190" y="1523520"/>
            <a:ext cx="628249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136" y="-181537"/>
            <a:ext cx="12337676" cy="7216591"/>
            <a:chOff x="-29136" y="-181537"/>
            <a:chExt cx="12337676" cy="7216591"/>
          </a:xfrm>
        </p:grpSpPr>
        <p:grpSp>
          <p:nvGrpSpPr>
            <p:cNvPr id="6" name="Group 5"/>
            <p:cNvGrpSpPr/>
            <p:nvPr/>
          </p:nvGrpSpPr>
          <p:grpSpPr>
            <a:xfrm>
              <a:off x="22412" y="4483"/>
              <a:ext cx="12169588" cy="277905"/>
              <a:chOff x="22412" y="4483"/>
              <a:chExt cx="12169588" cy="416858"/>
            </a:xfrm>
          </p:grpSpPr>
          <p:sp>
            <p:nvSpPr>
              <p:cNvPr id="3" name="Flowchart: Data 2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ata 4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6580095"/>
              <a:ext cx="12169588" cy="277905"/>
              <a:chOff x="22412" y="4483"/>
              <a:chExt cx="12169588" cy="416858"/>
            </a:xfrm>
          </p:grpSpPr>
          <p:sp>
            <p:nvSpPr>
              <p:cNvPr id="8" name="Flowchart: Data 7"/>
              <p:cNvSpPr/>
              <p:nvPr/>
            </p:nvSpPr>
            <p:spPr>
              <a:xfrm>
                <a:off x="22412" y="4483"/>
                <a:ext cx="4791636" cy="416858"/>
              </a:xfrm>
              <a:prstGeom prst="flowChartInputOutpu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787587" y="4483"/>
                <a:ext cx="4764741" cy="416858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7516906" y="4483"/>
                <a:ext cx="4675094" cy="416858"/>
              </a:xfrm>
              <a:prstGeom prst="flowChartInputOutpu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2412" y="0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059770" y="4483"/>
              <a:ext cx="219635" cy="685351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488269" y="6214782"/>
              <a:ext cx="820271" cy="820271"/>
              <a:chOff x="5109881" y="3697941"/>
              <a:chExt cx="820271" cy="820271"/>
            </a:xfrm>
          </p:grpSpPr>
          <p:sp>
            <p:nvSpPr>
              <p:cNvPr id="13" name="10-Point Star 1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0-Point Star 1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29136" y="6214783"/>
              <a:ext cx="820271" cy="820271"/>
              <a:chOff x="5109881" y="3697941"/>
              <a:chExt cx="820271" cy="820271"/>
            </a:xfrm>
          </p:grpSpPr>
          <p:sp>
            <p:nvSpPr>
              <p:cNvPr id="17" name="10-Point Star 16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10-Point Star 17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809" y="-181537"/>
              <a:ext cx="820271" cy="820271"/>
              <a:chOff x="5109881" y="3697941"/>
              <a:chExt cx="820271" cy="820271"/>
            </a:xfrm>
          </p:grpSpPr>
          <p:sp>
            <p:nvSpPr>
              <p:cNvPr id="20" name="10-Point Star 19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0-Point Star 20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64737" y="-127748"/>
              <a:ext cx="820271" cy="820271"/>
              <a:chOff x="5109881" y="3697941"/>
              <a:chExt cx="820271" cy="820271"/>
            </a:xfrm>
          </p:grpSpPr>
          <p:sp>
            <p:nvSpPr>
              <p:cNvPr id="23" name="10-Point Star 22"/>
              <p:cNvSpPr/>
              <p:nvPr/>
            </p:nvSpPr>
            <p:spPr>
              <a:xfrm>
                <a:off x="5109881" y="3697941"/>
                <a:ext cx="820271" cy="820271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10-Point Star 23"/>
              <p:cNvSpPr/>
              <p:nvPr/>
            </p:nvSpPr>
            <p:spPr>
              <a:xfrm>
                <a:off x="5155825" y="3796552"/>
                <a:ext cx="728382" cy="623048"/>
              </a:xfrm>
              <a:prstGeom prst="star10">
                <a:avLst>
                  <a:gd name="adj" fmla="val 25512"/>
                  <a:gd name="hf" fmla="val 105146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660024" y="899458"/>
            <a:ext cx="10975042" cy="1922678"/>
          </a:xfrm>
          <a:prstGeom prst="rect">
            <a:avLst/>
          </a:prstGeom>
          <a:noFill/>
          <a:ln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কিলোগ্রাম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(Kg) 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1"/>
          <a:stretch/>
        </p:blipFill>
        <p:spPr>
          <a:xfrm>
            <a:off x="998725" y="3187448"/>
            <a:ext cx="4454900" cy="2747364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814810"/>
              </p:ext>
            </p:extLst>
          </p:nvPr>
        </p:nvGraphicFramePr>
        <p:xfrm>
          <a:off x="5938557" y="3510490"/>
          <a:ext cx="422910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Bitmap Image" r:id="rId4" imgW="4229280" imgH="2381400" progId="Paint.Picture">
                  <p:embed/>
                </p:oleObj>
              </mc:Choice>
              <mc:Fallback>
                <p:oleObj name="Bitmap Image" r:id="rId4" imgW="4229280" imgH="2381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8557" y="3510490"/>
                        <a:ext cx="4229100" cy="238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25" y="3383927"/>
            <a:ext cx="473896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879</Words>
  <Application>Microsoft Office PowerPoint</Application>
  <PresentationFormat>Widescreen</PresentationFormat>
  <Paragraphs>77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Bulbuli</dc:creator>
  <cp:lastModifiedBy>Bulbuli</cp:lastModifiedBy>
  <cp:revision>94</cp:revision>
  <dcterms:created xsi:type="dcterms:W3CDTF">2020-06-15T01:07:19Z</dcterms:created>
  <dcterms:modified xsi:type="dcterms:W3CDTF">2020-09-16T05:53:39Z</dcterms:modified>
</cp:coreProperties>
</file>