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5" r:id="rId19"/>
    <p:sldId id="278" r:id="rId20"/>
    <p:sldId id="279" r:id="rId21"/>
    <p:sldId id="272" r:id="rId22"/>
    <p:sldId id="276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CBA30-58FC-4395-9EBD-7D560071AE7E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B743-4DEF-4F50-B25F-10CEDB8BC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B743-4DEF-4F50-B25F-10CEDB8BCE0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048" y="758999"/>
            <a:ext cx="7772400" cy="1602749"/>
          </a:xfrm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chemeClr val="accent1">
                    <a:lumMod val="75000"/>
                  </a:schemeClr>
                </a:solidFill>
              </a:rPr>
              <a:t>স্বাগতম</a:t>
            </a:r>
            <a:r>
              <a:rPr lang="en-US" sz="11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38400"/>
            <a:ext cx="8534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6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1"/>
            <a:ext cx="3962400" cy="3581400"/>
          </a:xfrm>
          <a:prstGeom prst="rect">
            <a:avLst/>
          </a:prstGeom>
        </p:spPr>
      </p:pic>
      <p:pic>
        <p:nvPicPr>
          <p:cNvPr id="3" name="Picture 2" descr="images - 2020-05-15T165056.4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81001"/>
            <a:ext cx="3886200" cy="3505199"/>
          </a:xfrm>
          <a:prstGeom prst="rect">
            <a:avLst/>
          </a:prstGeom>
        </p:spPr>
      </p:pic>
      <p:pic>
        <p:nvPicPr>
          <p:cNvPr id="4" name="Picture 3" descr="images - 2020-05-15T165225.85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191000"/>
            <a:ext cx="8153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543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করোনা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ভাইরাস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কিভাবে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ছড়ায়</a:t>
            </a:r>
            <a:r>
              <a:rPr lang="en-US" sz="4000" dirty="0" smtClean="0">
                <a:solidFill>
                  <a:srgbClr val="FF0000"/>
                </a:solidFill>
              </a:rPr>
              <a:t> ?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8" name="Picture 7" descr="images - 2020-05-02T160606.0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376487"/>
            <a:ext cx="7543800" cy="3948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848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সমাধান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8305800" cy="495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/>
              <a:t>মূলত</a:t>
            </a:r>
            <a:r>
              <a:rPr lang="en-US" sz="3200" dirty="0" smtClean="0"/>
              <a:t>  </a:t>
            </a:r>
            <a:r>
              <a:rPr lang="en-US" sz="3200" dirty="0" err="1" smtClean="0"/>
              <a:t>বাতাসে</a:t>
            </a:r>
            <a:r>
              <a:rPr lang="en-US" sz="3200" dirty="0" smtClean="0"/>
              <a:t>  Air Droplet 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মাধ্যমে</a:t>
            </a:r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*</a:t>
            </a:r>
            <a:r>
              <a:rPr lang="en-US" sz="3200" dirty="0" err="1" smtClean="0"/>
              <a:t>হাঁচি</a:t>
            </a:r>
            <a:r>
              <a:rPr lang="en-US" sz="3200" dirty="0" smtClean="0"/>
              <a:t> ও </a:t>
            </a:r>
            <a:r>
              <a:rPr lang="en-US" sz="3200" dirty="0" err="1" smtClean="0"/>
              <a:t>কাশির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মাধ্যমে</a:t>
            </a:r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*</a:t>
            </a:r>
            <a:r>
              <a:rPr lang="en-US" sz="3200" dirty="0" err="1" smtClean="0"/>
              <a:t>আক্রান্ত</a:t>
            </a:r>
            <a:r>
              <a:rPr lang="en-US" sz="3200" dirty="0" smtClean="0"/>
              <a:t>  </a:t>
            </a:r>
            <a:r>
              <a:rPr lang="en-US" sz="3200" dirty="0" err="1" smtClean="0"/>
              <a:t>ব্যক্তিকে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স্পর্শ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করলে</a:t>
            </a:r>
            <a:endParaRPr lang="en-US" sz="3200" dirty="0" smtClean="0"/>
          </a:p>
          <a:p>
            <a:pPr algn="just"/>
            <a:r>
              <a:rPr lang="en-US" sz="3200" dirty="0" smtClean="0"/>
              <a:t>*</a:t>
            </a:r>
            <a:r>
              <a:rPr lang="en-US" sz="3200" dirty="0" err="1" smtClean="0"/>
              <a:t>ভাইরাস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স্পর্শ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করলে</a:t>
            </a:r>
            <a:endParaRPr lang="en-US" sz="3200" dirty="0" smtClean="0"/>
          </a:p>
          <a:p>
            <a:pPr algn="just"/>
            <a:r>
              <a:rPr lang="en-US" sz="3200" dirty="0" smtClean="0"/>
              <a:t>*</a:t>
            </a:r>
            <a:r>
              <a:rPr lang="en-US" sz="3200" dirty="0" err="1" smtClean="0"/>
              <a:t>হাত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ধুয়ে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মুখে</a:t>
            </a:r>
            <a:r>
              <a:rPr lang="en-US" sz="3200" dirty="0" smtClean="0"/>
              <a:t> , </a:t>
            </a:r>
            <a:r>
              <a:rPr lang="en-US" sz="3200" dirty="0" err="1" smtClean="0"/>
              <a:t>নাকে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চোখে</a:t>
            </a:r>
            <a:r>
              <a:rPr lang="en-US" sz="3200" dirty="0" smtClean="0"/>
              <a:t>  </a:t>
            </a:r>
            <a:r>
              <a:rPr lang="en-US" sz="3200" dirty="0" err="1" smtClean="0"/>
              <a:t>হাত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লাগালে</a:t>
            </a:r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*</a:t>
            </a:r>
            <a:r>
              <a:rPr lang="en-US" sz="3200" dirty="0" err="1" smtClean="0"/>
              <a:t>পশু</a:t>
            </a:r>
            <a:r>
              <a:rPr lang="en-US" sz="3200" dirty="0" smtClean="0"/>
              <a:t> /</a:t>
            </a:r>
            <a:r>
              <a:rPr lang="en-US" sz="3200" dirty="0" err="1" smtClean="0"/>
              <a:t>পাখি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 </a:t>
            </a:r>
            <a:r>
              <a:rPr lang="en-US" sz="3200" dirty="0" err="1" smtClean="0"/>
              <a:t>গবাদি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পশুর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মাধ্যমে</a:t>
            </a:r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*</a:t>
            </a:r>
            <a:r>
              <a:rPr lang="en-US" sz="3200" dirty="0" err="1" smtClean="0"/>
              <a:t>পয়নিষ্কাশন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ব্যবস্হার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মাধ্যমেও</a:t>
            </a:r>
            <a:r>
              <a:rPr lang="en-US" sz="3200" dirty="0" smtClean="0"/>
              <a:t> </a:t>
            </a:r>
            <a:r>
              <a:rPr lang="en-US" sz="3200" dirty="0" err="1" smtClean="0"/>
              <a:t>ছড়াতে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পারে</a:t>
            </a:r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*</a:t>
            </a:r>
            <a:r>
              <a:rPr lang="en-US" sz="3200" dirty="0" err="1" smtClean="0"/>
              <a:t>মানুষ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মানুষে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058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just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লক্ষণ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সর্দি</a:t>
            </a:r>
            <a:endParaRPr lang="en-US" sz="2800" dirty="0" smtClean="0"/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কাশি</a:t>
            </a:r>
            <a:endParaRPr lang="en-US" sz="2800" dirty="0" smtClean="0"/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জ্বর</a:t>
            </a:r>
            <a:endParaRPr lang="en-US" sz="2800" dirty="0" smtClean="0"/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মাথা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ব্যথা</a:t>
            </a:r>
            <a:endParaRPr lang="en-US" sz="2800" dirty="0" smtClean="0"/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গলা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ব্যথা</a:t>
            </a:r>
            <a:endParaRPr lang="en-US" sz="2800" dirty="0" smtClean="0"/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মারাত্মক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পর্যায়ে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অজ্ঞান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যাওয়া</a:t>
            </a:r>
            <a:r>
              <a:rPr lang="en-US" sz="2800" dirty="0" smtClean="0"/>
              <a:t> । </a:t>
            </a:r>
          </a:p>
          <a:p>
            <a:pPr algn="just"/>
            <a:r>
              <a:rPr lang="en-US" sz="2800" dirty="0" smtClean="0"/>
              <a:t> </a:t>
            </a:r>
            <a:endParaRPr lang="en-US" dirty="0" smtClean="0"/>
          </a:p>
          <a:p>
            <a:pPr algn="just"/>
            <a:r>
              <a:rPr lang="en-US" sz="3200" dirty="0" err="1" smtClean="0">
                <a:solidFill>
                  <a:schemeClr val="accent1"/>
                </a:solidFill>
              </a:rPr>
              <a:t>শিশু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বৃদ্ধ</a:t>
            </a:r>
            <a:r>
              <a:rPr lang="en-US" sz="3200" dirty="0" smtClean="0">
                <a:solidFill>
                  <a:schemeClr val="accent1"/>
                </a:solidFill>
              </a:rPr>
              <a:t> ও </a:t>
            </a:r>
            <a:r>
              <a:rPr lang="en-US" sz="3200" dirty="0" err="1" smtClean="0">
                <a:solidFill>
                  <a:schemeClr val="accent1"/>
                </a:solidFill>
              </a:rPr>
              <a:t>কম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রোগ</a:t>
            </a:r>
            <a:r>
              <a:rPr lang="en-US" sz="3200" dirty="0" smtClean="0">
                <a:solidFill>
                  <a:schemeClr val="accent1"/>
                </a:solidFill>
              </a:rPr>
              <a:t> –</a:t>
            </a:r>
            <a:r>
              <a:rPr lang="en-US" sz="3200" dirty="0" err="1" smtClean="0">
                <a:solidFill>
                  <a:schemeClr val="accent1"/>
                </a:solidFill>
              </a:rPr>
              <a:t>প্রতিরোধ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ক্ষমতা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সম্পন্ন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ব্যক্তিদের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নিউমোনিয়া</a:t>
            </a:r>
            <a:r>
              <a:rPr lang="en-US" sz="3200" dirty="0" smtClean="0">
                <a:solidFill>
                  <a:schemeClr val="accent1"/>
                </a:solidFill>
              </a:rPr>
              <a:t> ও </a:t>
            </a:r>
            <a:r>
              <a:rPr lang="en-US" sz="3200" dirty="0" err="1" smtClean="0">
                <a:solidFill>
                  <a:schemeClr val="accent1"/>
                </a:solidFill>
              </a:rPr>
              <a:t>ব্রঙ্কাইটিস</a:t>
            </a:r>
            <a:r>
              <a:rPr lang="en-US" sz="3200" dirty="0" smtClean="0">
                <a:solidFill>
                  <a:schemeClr val="accent1"/>
                </a:solidFill>
              </a:rPr>
              <a:t> ।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- 2020-05-15T165333.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1534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- 2020-05-09T163923.2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47" y="304800"/>
            <a:ext cx="4432754" cy="3252644"/>
          </a:xfrm>
          <a:prstGeom prst="rect">
            <a:avLst/>
          </a:prstGeom>
        </p:spPr>
      </p:pic>
      <p:pic>
        <p:nvPicPr>
          <p:cNvPr id="3" name="Picture 2" descr="images - 2020-05-15T165250.8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00"/>
            <a:ext cx="4343400" cy="2743200"/>
          </a:xfrm>
          <a:prstGeom prst="rect">
            <a:avLst/>
          </a:prstGeom>
        </p:spPr>
      </p:pic>
      <p:pic>
        <p:nvPicPr>
          <p:cNvPr id="4" name="Picture 3" descr="images - 2020-05-15T165311.38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04801"/>
            <a:ext cx="3810000" cy="3200399"/>
          </a:xfrm>
          <a:prstGeom prst="rect">
            <a:avLst/>
          </a:prstGeom>
        </p:spPr>
      </p:pic>
      <p:pic>
        <p:nvPicPr>
          <p:cNvPr id="5" name="Picture 4" descr="images - 2020-05-09T163728.07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799" y="3810000"/>
            <a:ext cx="3962401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6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2600324"/>
            <a:ext cx="8458200" cy="40293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04800"/>
            <a:ext cx="8458200" cy="205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</a:rPr>
              <a:t>করোনা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ভাইরাস</a:t>
            </a:r>
            <a:r>
              <a:rPr lang="en-US" sz="3600" dirty="0" smtClean="0">
                <a:solidFill>
                  <a:srgbClr val="0070C0"/>
                </a:solidFill>
              </a:rPr>
              <a:t>  </a:t>
            </a:r>
            <a:r>
              <a:rPr lang="en-US" sz="3600" dirty="0" err="1" smtClean="0">
                <a:solidFill>
                  <a:srgbClr val="0070C0"/>
                </a:solidFill>
              </a:rPr>
              <a:t>প্রতিরোধে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করণীয়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কি</a:t>
            </a:r>
            <a:r>
              <a:rPr lang="en-US" sz="3600" dirty="0" smtClean="0">
                <a:solidFill>
                  <a:srgbClr val="0070C0"/>
                </a:solidFill>
              </a:rPr>
              <a:t> ?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82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সমাধান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458200" cy="541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just">
              <a:buFont typeface="Arial" charset="0"/>
              <a:buChar char="•"/>
            </a:pPr>
            <a:r>
              <a:rPr lang="en-US" sz="3200" dirty="0" err="1" smtClean="0"/>
              <a:t>গণপরিবহন</a:t>
            </a:r>
            <a:r>
              <a:rPr lang="en-US" sz="3200" dirty="0" smtClean="0"/>
              <a:t> </a:t>
            </a:r>
            <a:r>
              <a:rPr lang="en-US" sz="3200" dirty="0" err="1" smtClean="0"/>
              <a:t>এড়িয়ে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চলতেহবে</a:t>
            </a:r>
            <a:r>
              <a:rPr lang="en-US" sz="3200" dirty="0" smtClean="0"/>
              <a:t>। </a:t>
            </a:r>
          </a:p>
          <a:p>
            <a:pPr algn="just">
              <a:buFont typeface="Arial" charset="0"/>
              <a:buChar char="•"/>
            </a:pPr>
            <a:r>
              <a:rPr lang="en-US" sz="3200" dirty="0" err="1" smtClean="0"/>
              <a:t>প্রচুর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ফলের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রস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পর্যাপ্ত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।</a:t>
            </a:r>
          </a:p>
          <a:p>
            <a:pPr algn="just">
              <a:buFont typeface="Arial" charset="0"/>
              <a:buChar char="•"/>
            </a:pPr>
            <a:r>
              <a:rPr lang="en-US" sz="3200" dirty="0" err="1" smtClean="0"/>
              <a:t>ঘরে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ফিরে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হ্যান্ড</a:t>
            </a:r>
            <a:r>
              <a:rPr lang="en-US" sz="3200" dirty="0" smtClean="0"/>
              <a:t> </a:t>
            </a:r>
            <a:r>
              <a:rPr lang="en-US" sz="3200" dirty="0" err="1" smtClean="0"/>
              <a:t>ওয়াশ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 । </a:t>
            </a:r>
          </a:p>
          <a:p>
            <a:pPr algn="just">
              <a:buFont typeface="Arial" charset="0"/>
              <a:buChar char="•"/>
            </a:pPr>
            <a:r>
              <a:rPr lang="en-US" sz="3200" dirty="0" err="1" smtClean="0"/>
              <a:t>ডিম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কিংবা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মাংস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রান্নার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।</a:t>
            </a:r>
          </a:p>
          <a:p>
            <a:pPr algn="just">
              <a:buFont typeface="Arial" charset="0"/>
              <a:buChar char="•"/>
            </a:pPr>
            <a:r>
              <a:rPr lang="en-US" sz="3200" dirty="0" err="1" smtClean="0"/>
              <a:t>ময়লা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কাপড়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দ্রুতধুয়ে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ফেলতে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।</a:t>
            </a:r>
          </a:p>
          <a:p>
            <a:pPr algn="just">
              <a:buFont typeface="Arial" charset="0"/>
              <a:buChar char="•"/>
            </a:pPr>
            <a:r>
              <a:rPr lang="en-US" sz="3200" dirty="0" err="1" smtClean="0"/>
              <a:t>কিছু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কিংবা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রান্না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আগে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ধুতে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 ।</a:t>
            </a:r>
          </a:p>
          <a:p>
            <a:pPr algn="just">
              <a:buFont typeface="Arial" charset="0"/>
              <a:buChar char="•"/>
            </a:pPr>
            <a:r>
              <a:rPr lang="en-US" sz="3200" dirty="0" err="1" smtClean="0"/>
              <a:t>ঘরের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বাহিরে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মাস্ক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7924800" cy="579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খাওয়ার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 </a:t>
            </a:r>
            <a:r>
              <a:rPr lang="en-US" sz="2800" dirty="0" err="1" smtClean="0"/>
              <a:t>শারীরিক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দুরত্ব</a:t>
            </a:r>
            <a:r>
              <a:rPr lang="en-US" sz="2800" dirty="0" smtClean="0"/>
              <a:t> ( </a:t>
            </a:r>
            <a:r>
              <a:rPr lang="en-US" sz="2800" dirty="0" err="1" smtClean="0"/>
              <a:t>তিন</a:t>
            </a:r>
            <a:r>
              <a:rPr lang="en-US" sz="2800" dirty="0" smtClean="0"/>
              <a:t> </a:t>
            </a:r>
            <a:r>
              <a:rPr lang="en-US" sz="2800" dirty="0" err="1" smtClean="0"/>
              <a:t>ফুট</a:t>
            </a:r>
            <a:r>
              <a:rPr lang="en-US" sz="2800" dirty="0" smtClean="0"/>
              <a:t>) </a:t>
            </a:r>
            <a:r>
              <a:rPr lang="en-US" sz="2800" dirty="0" err="1" smtClean="0"/>
              <a:t>বজায়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।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প্রতিবার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টয়লেট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সাবান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দিয়ে</a:t>
            </a:r>
            <a:r>
              <a:rPr lang="en-US" sz="2800" dirty="0" smtClean="0"/>
              <a:t>  </a:t>
            </a:r>
            <a:r>
              <a:rPr lang="en-US" sz="2800" dirty="0" err="1" smtClean="0"/>
              <a:t>জীবানুমুক্ত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।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অফিস</a:t>
            </a:r>
            <a:r>
              <a:rPr lang="en-US" sz="2800" dirty="0" smtClean="0"/>
              <a:t> ও </a:t>
            </a:r>
            <a:r>
              <a:rPr lang="en-US" sz="2800" dirty="0" err="1" smtClean="0"/>
              <a:t>শ্রেণি</a:t>
            </a:r>
            <a:r>
              <a:rPr lang="en-US" sz="2800" dirty="0" smtClean="0"/>
              <a:t>  </a:t>
            </a:r>
            <a:r>
              <a:rPr lang="en-US" sz="2800" dirty="0" err="1" smtClean="0"/>
              <a:t>কক্ষ</a:t>
            </a:r>
            <a:r>
              <a:rPr lang="en-US" sz="2800" dirty="0" smtClean="0"/>
              <a:t>  </a:t>
            </a:r>
            <a:r>
              <a:rPr lang="en-US" sz="2800" dirty="0" err="1" smtClean="0"/>
              <a:t>প্রতিদিন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পরিষ্কার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চোখ</a:t>
            </a:r>
            <a:r>
              <a:rPr lang="en-US" sz="2800" dirty="0" smtClean="0"/>
              <a:t> , </a:t>
            </a:r>
            <a:r>
              <a:rPr lang="en-US" sz="2800" dirty="0" err="1" smtClean="0"/>
              <a:t>নাক</a:t>
            </a:r>
            <a:r>
              <a:rPr lang="en-US" sz="2800" dirty="0" smtClean="0"/>
              <a:t> ও </a:t>
            </a:r>
            <a:r>
              <a:rPr lang="en-US" sz="2800" dirty="0" err="1" smtClean="0"/>
              <a:t>মুখে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হাত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দেওয়া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বিরত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থাকবে</a:t>
            </a:r>
            <a:r>
              <a:rPr lang="en-US" sz="2800" dirty="0" smtClean="0"/>
              <a:t> ।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সমাগম,মিছিল</a:t>
            </a:r>
            <a:r>
              <a:rPr lang="en-US" sz="2800" dirty="0" smtClean="0"/>
              <a:t> ,</a:t>
            </a:r>
            <a:r>
              <a:rPr lang="en-US" sz="2800" dirty="0" err="1" smtClean="0"/>
              <a:t>মিটিং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।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গুজবে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।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খারাপ</a:t>
            </a:r>
            <a:r>
              <a:rPr lang="en-US" sz="2800" dirty="0" smtClean="0"/>
              <a:t> </a:t>
            </a:r>
            <a:r>
              <a:rPr lang="en-US" sz="2800" dirty="0" err="1" smtClean="0"/>
              <a:t>অভ্যাস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ছেড়ে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পাক-পবিত্র</a:t>
            </a:r>
            <a:r>
              <a:rPr lang="en-US" sz="2800" dirty="0" smtClean="0"/>
              <a:t> ও </a:t>
            </a:r>
            <a:r>
              <a:rPr lang="en-US" sz="2800" dirty="0" err="1" smtClean="0"/>
              <a:t>ধর্মভীরু</a:t>
            </a:r>
            <a:r>
              <a:rPr lang="en-US" sz="2800" dirty="0" smtClean="0"/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।</a:t>
            </a:r>
          </a:p>
          <a:p>
            <a:pPr algn="just"/>
            <a:r>
              <a:rPr lang="en-US" sz="2800" dirty="0" smtClean="0"/>
              <a:t>* </a:t>
            </a:r>
            <a:r>
              <a:rPr lang="en-US" sz="2800" dirty="0" err="1" smtClean="0"/>
              <a:t>যেখানে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কফ</a:t>
            </a:r>
            <a:r>
              <a:rPr lang="en-US" sz="2800" dirty="0" smtClean="0"/>
              <a:t>- </a:t>
            </a:r>
            <a:r>
              <a:rPr lang="en-US" sz="2800" dirty="0" err="1" smtClean="0"/>
              <a:t>থুতু</a:t>
            </a:r>
            <a:r>
              <a:rPr lang="en-US" sz="2800" dirty="0" smtClean="0"/>
              <a:t> </a:t>
            </a:r>
            <a:r>
              <a:rPr lang="en-US" sz="2800" dirty="0" err="1" smtClean="0"/>
              <a:t>ফেলা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ও </a:t>
            </a:r>
            <a:r>
              <a:rPr lang="en-US" sz="2800" dirty="0" err="1" smtClean="0"/>
              <a:t>হাচি</a:t>
            </a:r>
            <a:r>
              <a:rPr lang="en-US" sz="2800" dirty="0" smtClean="0"/>
              <a:t> , </a:t>
            </a:r>
            <a:r>
              <a:rPr lang="en-US" sz="2800" dirty="0" err="1" smtClean="0"/>
              <a:t>কাশি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35052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এছাড়াও</a:t>
            </a:r>
            <a:endParaRPr lang="en-US" sz="5400" dirty="0"/>
          </a:p>
        </p:txBody>
      </p:sp>
      <p:pic>
        <p:nvPicPr>
          <p:cNvPr id="4" name="Picture 3" descr="images - 2020-05-15T170234.0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981200"/>
            <a:ext cx="4038600" cy="2133600"/>
          </a:xfrm>
          <a:prstGeom prst="rect">
            <a:avLst/>
          </a:prstGeom>
        </p:spPr>
      </p:pic>
      <p:pic>
        <p:nvPicPr>
          <p:cNvPr id="5" name="Picture 4" descr="images - 2020-05-15T170204.4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572000"/>
            <a:ext cx="4038600" cy="1981200"/>
          </a:xfrm>
          <a:prstGeom prst="rect">
            <a:avLst/>
          </a:prstGeom>
        </p:spPr>
      </p:pic>
      <p:pic>
        <p:nvPicPr>
          <p:cNvPr id="6" name="Picture 5" descr="images - 2020-05-15T170214.86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419600"/>
            <a:ext cx="4038600" cy="2133600"/>
          </a:xfrm>
          <a:prstGeom prst="rect">
            <a:avLst/>
          </a:prstGeom>
        </p:spPr>
      </p:pic>
      <p:pic>
        <p:nvPicPr>
          <p:cNvPr id="7" name="Picture 6" descr="download (6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799" y="4419600"/>
            <a:ext cx="4471162" cy="2133600"/>
          </a:xfrm>
          <a:prstGeom prst="rect">
            <a:avLst/>
          </a:prstGeom>
        </p:spPr>
      </p:pic>
      <p:pic>
        <p:nvPicPr>
          <p:cNvPr id="8" name="Picture 7" descr="images - 2020-06-19T215746.86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981200"/>
            <a:ext cx="4952999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শিক্ষক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বেলাল</a:t>
            </a:r>
            <a:r>
              <a:rPr lang="en-US" dirty="0" smtClean="0"/>
              <a:t> </a:t>
            </a:r>
            <a:r>
              <a:rPr lang="en-US" dirty="0" err="1" smtClean="0"/>
              <a:t>হোসাইন</a:t>
            </a:r>
            <a:endParaRPr lang="en-US" dirty="0" smtClean="0"/>
          </a:p>
          <a:p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(PHT)</a:t>
            </a:r>
          </a:p>
          <a:p>
            <a:r>
              <a:rPr lang="en-US" sz="2400" dirty="0" err="1" smtClean="0"/>
              <a:t>সোনাপুর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দাখিল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মাদরাসা</a:t>
            </a:r>
            <a:endParaRPr lang="en-US" sz="2400" dirty="0" smtClean="0"/>
          </a:p>
          <a:p>
            <a:r>
              <a:rPr lang="en-US" dirty="0" err="1" smtClean="0"/>
              <a:t>রায়পুর,লক্ষীপুর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মোবাঃ</a:t>
            </a:r>
            <a:r>
              <a:rPr lang="en-US" dirty="0" smtClean="0"/>
              <a:t> </a:t>
            </a:r>
            <a:r>
              <a:rPr lang="en-US" sz="2400" dirty="0" smtClean="0"/>
              <a:t>০১৭২৭৬৫৯৪৩১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</a:p>
          <a:p>
            <a:r>
              <a:rPr lang="en-US" dirty="0" smtClean="0"/>
              <a:t>শ্রেণি:৬ষ্ঠ- </a:t>
            </a:r>
            <a:r>
              <a:rPr lang="en-US" dirty="0" err="1" smtClean="0"/>
              <a:t>দশম</a:t>
            </a:r>
            <a:endParaRPr lang="en-US" dirty="0" smtClean="0"/>
          </a:p>
          <a:p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স্বাস্থ্য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ও </a:t>
            </a:r>
            <a:r>
              <a:rPr lang="en-US" dirty="0" err="1" smtClean="0"/>
              <a:t>খেলাধূলা</a:t>
            </a:r>
            <a:r>
              <a:rPr lang="en-US" dirty="0" smtClean="0"/>
              <a:t> ।</a:t>
            </a:r>
          </a:p>
          <a:p>
            <a:r>
              <a:rPr lang="en-US" sz="3200" dirty="0" err="1" smtClean="0"/>
              <a:t>পাঠঃ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বিশেষ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করোনা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ভাইরাস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/>
              <a:t>সময়ঃ</a:t>
            </a:r>
            <a:r>
              <a:rPr lang="en-US" sz="2800" dirty="0" smtClean="0"/>
              <a:t> ৪০মিনিট  </a:t>
            </a:r>
          </a:p>
          <a:p>
            <a:r>
              <a:rPr lang="en-US" sz="2800" dirty="0" err="1" smtClean="0"/>
              <a:t>তারিখঃ</a:t>
            </a:r>
            <a:r>
              <a:rPr lang="en-US" sz="2800" dirty="0" smtClean="0"/>
              <a:t> ২০ /৬ /২০২০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- 2020-06-19T215911.8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90793"/>
            <a:ext cx="8458200" cy="3019207"/>
          </a:xfrm>
          <a:prstGeom prst="rect">
            <a:avLst/>
          </a:prstGeom>
        </p:spPr>
      </p:pic>
      <p:pic>
        <p:nvPicPr>
          <p:cNvPr id="3" name="Picture 2" descr="download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038600"/>
            <a:ext cx="3810000" cy="2514600"/>
          </a:xfrm>
          <a:prstGeom prst="rect">
            <a:avLst/>
          </a:prstGeom>
        </p:spPr>
      </p:pic>
      <p:pic>
        <p:nvPicPr>
          <p:cNvPr id="4" name="Picture 3" descr="download (7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4038600"/>
            <a:ext cx="4114799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153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</a:rPr>
              <a:t>মূল্যায়ন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8077200" cy="495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3200" dirty="0" smtClean="0"/>
          </a:p>
          <a:p>
            <a:pPr algn="just"/>
            <a:r>
              <a:rPr lang="en-US" sz="3200" dirty="0" smtClean="0">
                <a:solidFill>
                  <a:srgbClr val="00B050"/>
                </a:solidFill>
              </a:rPr>
              <a:t>১</a:t>
            </a:r>
            <a:r>
              <a:rPr lang="en-US" sz="3200" dirty="0" smtClean="0"/>
              <a:t> । </a:t>
            </a:r>
            <a:r>
              <a:rPr lang="en-US" sz="3200" dirty="0" err="1" smtClean="0"/>
              <a:t>করোনা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ভাইরাস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ছড়ায়</a:t>
            </a:r>
            <a:r>
              <a:rPr lang="en-US" sz="3200" dirty="0" smtClean="0"/>
              <a:t> ? </a:t>
            </a:r>
            <a:endParaRPr lang="en-US" sz="2000" dirty="0" smtClean="0"/>
          </a:p>
          <a:p>
            <a:pPr algn="just"/>
            <a:r>
              <a:rPr lang="en-US" sz="3200" dirty="0" smtClean="0"/>
              <a:t>ক) </a:t>
            </a:r>
            <a:r>
              <a:rPr lang="en-US" sz="3200" dirty="0" err="1" smtClean="0"/>
              <a:t>মানুষ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মানুষে</a:t>
            </a:r>
            <a:r>
              <a:rPr lang="en-US" sz="3200" dirty="0" smtClean="0"/>
              <a:t>  খ) </a:t>
            </a:r>
            <a:r>
              <a:rPr lang="en-US" sz="3200" dirty="0" err="1" smtClean="0"/>
              <a:t>গাছে</a:t>
            </a:r>
            <a:r>
              <a:rPr lang="en-US" sz="3200" dirty="0" smtClean="0"/>
              <a:t> 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গাছে</a:t>
            </a:r>
            <a:r>
              <a:rPr lang="en-US" sz="3200" dirty="0" smtClean="0"/>
              <a:t>  গ) </a:t>
            </a:r>
            <a:r>
              <a:rPr lang="en-US" sz="3200" dirty="0" err="1" smtClean="0"/>
              <a:t>পশু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পশুতে</a:t>
            </a:r>
            <a:endParaRPr lang="en-US" sz="3200" dirty="0" smtClean="0"/>
          </a:p>
          <a:p>
            <a:pPr algn="ctr"/>
            <a:r>
              <a:rPr lang="en-US" sz="2000" dirty="0" smtClean="0"/>
              <a:t> </a:t>
            </a:r>
          </a:p>
          <a:p>
            <a:pPr algn="just"/>
            <a:r>
              <a:rPr lang="en-US" sz="3200" dirty="0" smtClean="0">
                <a:solidFill>
                  <a:srgbClr val="00B050"/>
                </a:solidFill>
              </a:rPr>
              <a:t>২</a:t>
            </a:r>
            <a:r>
              <a:rPr lang="en-US" sz="3200" dirty="0" smtClean="0"/>
              <a:t>। </a:t>
            </a:r>
            <a:r>
              <a:rPr lang="en-US" sz="3200" dirty="0" err="1" smtClean="0"/>
              <a:t>করোনা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ভাইরাস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প্রতিরোধের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?</a:t>
            </a:r>
            <a:endParaRPr lang="en-US" sz="2000" dirty="0" smtClean="0"/>
          </a:p>
          <a:p>
            <a:pPr algn="just"/>
            <a:r>
              <a:rPr lang="en-US" sz="2800" dirty="0" smtClean="0"/>
              <a:t>ক) </a:t>
            </a:r>
            <a:r>
              <a:rPr lang="en-US" sz="2800" dirty="0" err="1" smtClean="0"/>
              <a:t>মিছিল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খ) </a:t>
            </a:r>
            <a:r>
              <a:rPr lang="en-US" sz="2800" dirty="0" err="1" smtClean="0"/>
              <a:t>সচেতন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হওয়া</a:t>
            </a:r>
            <a:r>
              <a:rPr lang="en-US" sz="2800" dirty="0" smtClean="0"/>
              <a:t> গ) </a:t>
            </a:r>
            <a:r>
              <a:rPr lang="en-US" sz="2800" dirty="0" err="1" smtClean="0"/>
              <a:t>গোসল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</a:p>
          <a:p>
            <a:pPr algn="ctr"/>
            <a:endParaRPr lang="en-US" sz="2000" dirty="0" smtClean="0"/>
          </a:p>
          <a:p>
            <a:pPr algn="just"/>
            <a:r>
              <a:rPr lang="en-US" sz="3200" dirty="0" smtClean="0">
                <a:solidFill>
                  <a:srgbClr val="00B050"/>
                </a:solidFill>
              </a:rPr>
              <a:t>৩</a:t>
            </a:r>
            <a:r>
              <a:rPr lang="en-US" sz="3200" dirty="0" smtClean="0"/>
              <a:t>। </a:t>
            </a:r>
            <a:r>
              <a:rPr lang="en-US" sz="3200" dirty="0" err="1" smtClean="0"/>
              <a:t>করোনা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ভাইরাসের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উৎপত্তি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কোথায়</a:t>
            </a:r>
            <a:r>
              <a:rPr lang="en-US" sz="3200" dirty="0" smtClean="0"/>
              <a:t> ? </a:t>
            </a:r>
          </a:p>
          <a:p>
            <a:pPr algn="just"/>
            <a:r>
              <a:rPr lang="en-US" sz="2800" dirty="0" smtClean="0"/>
              <a:t>ক) </a:t>
            </a:r>
            <a:r>
              <a:rPr lang="en-US" sz="2800" dirty="0" err="1" smtClean="0"/>
              <a:t>বাংলাদেশ</a:t>
            </a:r>
            <a:r>
              <a:rPr lang="en-US" sz="2800" dirty="0" smtClean="0"/>
              <a:t>  খ)</a:t>
            </a:r>
            <a:r>
              <a:rPr lang="en-US" sz="2800" dirty="0" err="1" smtClean="0"/>
              <a:t>জার্মান</a:t>
            </a:r>
            <a:r>
              <a:rPr lang="en-US" sz="2800" dirty="0" smtClean="0"/>
              <a:t>  গ)</a:t>
            </a:r>
            <a:r>
              <a:rPr lang="en-US" sz="2800" dirty="0" err="1" smtClean="0"/>
              <a:t>চীন</a:t>
            </a:r>
            <a:r>
              <a:rPr lang="en-US" sz="2800" dirty="0" smtClean="0"/>
              <a:t> 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1600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3914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</a:rPr>
              <a:t>উত্তর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মিলিয়ে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নেই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09800"/>
            <a:ext cx="8382000" cy="3886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/>
              <a:t>১।ক) </a:t>
            </a:r>
            <a:r>
              <a:rPr lang="en-US" sz="4000" dirty="0" err="1" smtClean="0"/>
              <a:t>মানুষ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মানুষে</a:t>
            </a:r>
            <a:endParaRPr lang="en-US" sz="4000" dirty="0" smtClean="0"/>
          </a:p>
          <a:p>
            <a:pPr algn="just"/>
            <a:r>
              <a:rPr lang="en-US" sz="4000" dirty="0" smtClean="0"/>
              <a:t> </a:t>
            </a:r>
          </a:p>
          <a:p>
            <a:pPr algn="just"/>
            <a:r>
              <a:rPr lang="en-US" sz="4000" dirty="0" smtClean="0"/>
              <a:t>২। খ) </a:t>
            </a:r>
            <a:r>
              <a:rPr lang="en-US" sz="4000" dirty="0" err="1" smtClean="0"/>
              <a:t>সচেতন</a:t>
            </a:r>
            <a:r>
              <a:rPr lang="en-US" sz="4000" dirty="0" smtClean="0"/>
              <a:t> </a:t>
            </a:r>
            <a:r>
              <a:rPr lang="en-US" sz="4000" dirty="0" err="1" smtClean="0"/>
              <a:t>হওয়া</a:t>
            </a:r>
            <a:r>
              <a:rPr lang="en-US" sz="4000" dirty="0" smtClean="0"/>
              <a:t> </a:t>
            </a:r>
          </a:p>
          <a:p>
            <a:pPr algn="just"/>
            <a:endParaRPr lang="en-US" sz="4000" dirty="0" smtClean="0"/>
          </a:p>
          <a:p>
            <a:pPr algn="just"/>
            <a:r>
              <a:rPr lang="en-US" sz="4000" dirty="0" smtClean="0"/>
              <a:t>৩। গ) </a:t>
            </a:r>
            <a:r>
              <a:rPr lang="en-US" sz="4000" dirty="0" err="1" smtClean="0"/>
              <a:t>চীন</a:t>
            </a:r>
            <a:endParaRPr lang="en-US" sz="4000" dirty="0"/>
          </a:p>
        </p:txBody>
      </p:sp>
      <p:pic>
        <p:nvPicPr>
          <p:cNvPr id="4" name="Picture 3" descr="images - 2020-05-15T165348.3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276600"/>
            <a:ext cx="3810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6705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70C0"/>
                </a:solidFill>
              </a:rPr>
              <a:t>বাড়ির</a:t>
            </a:r>
            <a:r>
              <a:rPr lang="en-US" sz="7200" dirty="0" smtClean="0">
                <a:solidFill>
                  <a:srgbClr val="0070C0"/>
                </a:solidFill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</a:rPr>
              <a:t>কাজ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828800"/>
            <a:ext cx="8153400" cy="472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*</a:t>
            </a:r>
            <a:r>
              <a:rPr lang="en-US" sz="4400" dirty="0" err="1" smtClean="0"/>
              <a:t>পরিবার</a:t>
            </a:r>
            <a:r>
              <a:rPr lang="en-US" sz="4400" dirty="0" smtClean="0"/>
              <a:t> ও </a:t>
            </a:r>
            <a:r>
              <a:rPr lang="en-US" sz="4400" dirty="0" err="1" smtClean="0"/>
              <a:t>সমাজকে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করোনার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সংক্রমন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বাঁচাতে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তোমার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ভূমিকা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।</a:t>
            </a:r>
            <a:endParaRPr lang="en-US" sz="4400" dirty="0"/>
          </a:p>
        </p:txBody>
      </p:sp>
      <p:pic>
        <p:nvPicPr>
          <p:cNvPr id="5" name="Picture 4" descr="images - 2020-05-15T165757.4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8229600" cy="2376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80772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ধন্যবাদ</a:t>
            </a:r>
            <a:endParaRPr lang="en-US" sz="11500" dirty="0"/>
          </a:p>
        </p:txBody>
      </p:sp>
      <p:sp>
        <p:nvSpPr>
          <p:cNvPr id="3" name="Rectangle 2"/>
          <p:cNvSpPr/>
          <p:nvPr/>
        </p:nvSpPr>
        <p:spPr>
          <a:xfrm>
            <a:off x="4343400" y="2743200"/>
            <a:ext cx="41910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</a:rPr>
              <a:t>সবাইকে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3962400"/>
            <a:ext cx="8153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- 2020-05-02T160506.3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4267199" cy="3886200"/>
          </a:xfrm>
          <a:prstGeom prst="rect">
            <a:avLst/>
          </a:prstGeom>
        </p:spPr>
      </p:pic>
      <p:pic>
        <p:nvPicPr>
          <p:cNvPr id="4" name="Picture 3" descr="images - 2020-05-09T163739.6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4114800" cy="3886200"/>
          </a:xfrm>
          <a:prstGeom prst="rect">
            <a:avLst/>
          </a:prstGeom>
        </p:spPr>
      </p:pic>
      <p:pic>
        <p:nvPicPr>
          <p:cNvPr id="5" name="Picture 4" descr="images - 2020-05-09T164940.2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267200"/>
            <a:ext cx="8534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685800"/>
            <a:ext cx="739140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পাঠের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শিরোনাম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143000" y="2057400"/>
            <a:ext cx="73914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নভেল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করোনা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ভাইরাস</a:t>
            </a:r>
            <a:r>
              <a:rPr lang="en-US" sz="4400" dirty="0" smtClean="0">
                <a:solidFill>
                  <a:srgbClr val="FF0000"/>
                </a:solidFill>
              </a:rPr>
              <a:t> ২০১৯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038600"/>
            <a:ext cx="7543800" cy="2438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- 2020-05-09T164134.8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810000"/>
            <a:ext cx="7543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- 2020-05-09T164833.8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3048000"/>
            <a:ext cx="4267199" cy="3810000"/>
          </a:xfrm>
          <a:prstGeom prst="rect">
            <a:avLst/>
          </a:prstGeom>
        </p:spPr>
      </p:pic>
      <p:pic>
        <p:nvPicPr>
          <p:cNvPr id="3" name="Picture 2" descr="images - 2020-05-02T160741.0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1001"/>
            <a:ext cx="8382000" cy="2667000"/>
          </a:xfrm>
          <a:prstGeom prst="rect">
            <a:avLst/>
          </a:prstGeom>
        </p:spPr>
      </p:pic>
      <p:pic>
        <p:nvPicPr>
          <p:cNvPr id="4" name="Picture 3" descr="images - 2020-05-09T163923.2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276600"/>
            <a:ext cx="4038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990600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শিখন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ফল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এই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শেষে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শিক্ষার্থীরা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Nirmala UI" pitchFamily="34" charset="0"/>
              </a:rPr>
              <a:t>………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১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করোনা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ভাইরাস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ব্যাখ্যা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করোনা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ভাইরাস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কিভাবে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ছড়ায়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বর্ণনা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৩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করোনা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ভাইরাস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প্রতিরোধে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করণীয়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ব্যাখ্যা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করতে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পারবে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।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61024"/>
            <a:ext cx="8031637" cy="601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924800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একক</a:t>
            </a:r>
            <a:r>
              <a:rPr lang="en-US" sz="9600" dirty="0" smtClean="0"/>
              <a:t> </a:t>
            </a:r>
            <a:r>
              <a:rPr lang="en-US" sz="9600" dirty="0" err="1" smtClean="0"/>
              <a:t>কাজ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2438400"/>
            <a:ext cx="8077200" cy="27432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করোনা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ভাইরাস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কি</a:t>
            </a:r>
            <a:r>
              <a:rPr lang="en-US" sz="6600" dirty="0" smtClean="0">
                <a:solidFill>
                  <a:srgbClr val="FF0000"/>
                </a:solidFill>
              </a:rPr>
              <a:t> ?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696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2"/>
                </a:solidFill>
              </a:rPr>
              <a:t>সমাধান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8001000" cy="548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করোনা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</a:t>
            </a:r>
            <a:r>
              <a:rPr lang="en-US" sz="2800" dirty="0" smtClean="0"/>
              <a:t> (covid-2019)</a:t>
            </a:r>
            <a:r>
              <a:rPr lang="en-US" sz="2800" dirty="0" err="1" smtClean="0"/>
              <a:t>হল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সদ্য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আবিষ্কৃত</a:t>
            </a:r>
            <a:r>
              <a:rPr lang="en-US" sz="2800" dirty="0" smtClean="0"/>
              <a:t>  </a:t>
            </a:r>
            <a:r>
              <a:rPr lang="en-US" sz="2800" dirty="0" err="1" smtClean="0"/>
              <a:t>এক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করোনা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দ্বারা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সংক্রামক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</a:t>
            </a:r>
            <a:r>
              <a:rPr lang="en-US" sz="2800" dirty="0" smtClean="0"/>
              <a:t> ।</a:t>
            </a:r>
          </a:p>
          <a:p>
            <a:pPr algn="just"/>
            <a:r>
              <a:rPr lang="en-US" sz="2800" dirty="0" smtClean="0"/>
              <a:t>*</a:t>
            </a: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আগে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কখনো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মধ্যে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ছড়ায়নি</a:t>
            </a:r>
            <a:r>
              <a:rPr lang="en-US" sz="2800" dirty="0" smtClean="0"/>
              <a:t> । </a:t>
            </a:r>
            <a:r>
              <a:rPr lang="en-US" sz="2800" dirty="0" err="1" smtClean="0"/>
              <a:t>নতুন</a:t>
            </a:r>
            <a:r>
              <a:rPr lang="en-US" sz="2800" dirty="0" smtClean="0"/>
              <a:t> এ </a:t>
            </a:r>
            <a:r>
              <a:rPr lang="en-US" sz="2800" dirty="0" err="1" smtClean="0"/>
              <a:t>রোগটি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প্রথমদিকে</a:t>
            </a:r>
            <a:r>
              <a:rPr lang="en-US" sz="2800" dirty="0" smtClean="0"/>
              <a:t>  </a:t>
            </a:r>
            <a:r>
              <a:rPr lang="en-US" sz="2800" dirty="0" err="1" smtClean="0"/>
              <a:t>নানা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ডাকা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হচ্ছিল</a:t>
            </a:r>
            <a:r>
              <a:rPr lang="en-US" sz="2800" dirty="0" smtClean="0"/>
              <a:t>, </a:t>
            </a:r>
            <a:r>
              <a:rPr lang="en-US" sz="2800" dirty="0" err="1" smtClean="0"/>
              <a:t>যেমনঃ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চায়না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, </a:t>
            </a:r>
            <a:r>
              <a:rPr lang="en-US" sz="2800" dirty="0" err="1" smtClean="0"/>
              <a:t>করোনাভাইরাস</a:t>
            </a:r>
            <a:r>
              <a:rPr lang="en-US" sz="2800" dirty="0" smtClean="0"/>
              <a:t>, ২০১৯এনকভ , </a:t>
            </a:r>
            <a:r>
              <a:rPr lang="en-US" sz="2800" dirty="0" err="1" smtClean="0"/>
              <a:t>নতুন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, </a:t>
            </a:r>
            <a:r>
              <a:rPr lang="en-US" sz="2800" dirty="0" err="1" smtClean="0"/>
              <a:t>রহস্য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ইত্যাদি</a:t>
            </a:r>
            <a:r>
              <a:rPr lang="en-US" sz="2800" dirty="0" smtClean="0"/>
              <a:t>।</a:t>
            </a:r>
          </a:p>
          <a:p>
            <a:pPr algn="just"/>
            <a:r>
              <a:rPr lang="en-US" sz="2800" dirty="0" smtClean="0"/>
              <a:t>* এ </a:t>
            </a:r>
            <a:r>
              <a:rPr lang="en-US" sz="2800" dirty="0" err="1" smtClean="0"/>
              <a:t>বছর</a:t>
            </a:r>
            <a:r>
              <a:rPr lang="en-US" sz="2800" dirty="0" smtClean="0"/>
              <a:t> (২০২০) </a:t>
            </a:r>
            <a:r>
              <a:rPr lang="en-US" sz="2800" dirty="0" err="1" smtClean="0"/>
              <a:t>ফেব্রুয়ারি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দ্বিতীয়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সপ্তাহে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বিশ্ব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স্বাস্থ্য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রোগটির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আনুষ্ঠানিক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কোভিড</a:t>
            </a:r>
            <a:r>
              <a:rPr lang="en-US" sz="2800" dirty="0" smtClean="0"/>
              <a:t>- ১৯ – </a:t>
            </a:r>
            <a:r>
              <a:rPr lang="en-US" sz="2800" dirty="0" err="1" smtClean="0"/>
              <a:t>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করোনা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  </a:t>
            </a:r>
            <a:r>
              <a:rPr lang="en-US" sz="2800" dirty="0" err="1" smtClean="0"/>
              <a:t>ডিজিজ</a:t>
            </a:r>
            <a:r>
              <a:rPr lang="en-US" sz="2800" dirty="0" smtClean="0"/>
              <a:t> ২০১৯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সংক্ষিপ্ত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রূপ।জ্বর</a:t>
            </a:r>
            <a:r>
              <a:rPr lang="en-US" sz="2800" dirty="0" smtClean="0"/>
              <a:t>, </a:t>
            </a:r>
            <a:r>
              <a:rPr lang="en-US" sz="2800" dirty="0" err="1" smtClean="0"/>
              <a:t>সর্দি</a:t>
            </a:r>
            <a:r>
              <a:rPr lang="en-US" sz="2800" dirty="0" smtClean="0"/>
              <a:t> , </a:t>
            </a:r>
            <a:r>
              <a:rPr lang="en-US" sz="2800" dirty="0" err="1" smtClean="0"/>
              <a:t>কাশি</a:t>
            </a:r>
            <a:r>
              <a:rPr lang="en-US" sz="2800" dirty="0" smtClean="0"/>
              <a:t> , </a:t>
            </a:r>
            <a:r>
              <a:rPr lang="en-US" sz="2800" dirty="0" err="1" smtClean="0"/>
              <a:t>গলা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ব্যথা</a:t>
            </a:r>
            <a:r>
              <a:rPr lang="en-US" sz="2800" dirty="0" smtClean="0"/>
              <a:t>, </a:t>
            </a:r>
            <a:r>
              <a:rPr lang="en-US" sz="2800" dirty="0" err="1" smtClean="0"/>
              <a:t>ফুসফুস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প্রদাহ</a:t>
            </a:r>
            <a:r>
              <a:rPr lang="en-US" sz="2800" dirty="0" smtClean="0"/>
              <a:t> এ </a:t>
            </a:r>
            <a:r>
              <a:rPr lang="en-US" sz="2800" dirty="0" err="1" smtClean="0"/>
              <a:t>রোগের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প্রাথমিক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লক্ষণ</a:t>
            </a:r>
            <a:r>
              <a:rPr lang="en-US" sz="2800" dirty="0" smtClean="0"/>
              <a:t> 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544</Words>
  <Application>Microsoft Office PowerPoint</Application>
  <PresentationFormat>On-screen Show (4:3)</PresentationFormat>
  <Paragraphs>106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স্বাগতম </vt:lpstr>
      <vt:lpstr>                  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Nawaz</dc:creator>
  <cp:lastModifiedBy>Nawaz</cp:lastModifiedBy>
  <cp:revision>107</cp:revision>
  <dcterms:created xsi:type="dcterms:W3CDTF">2006-08-16T00:00:00Z</dcterms:created>
  <dcterms:modified xsi:type="dcterms:W3CDTF">2020-06-20T16:13:40Z</dcterms:modified>
</cp:coreProperties>
</file>