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7" r:id="rId2"/>
    <p:sldId id="302" r:id="rId3"/>
    <p:sldId id="305" r:id="rId4"/>
    <p:sldId id="308" r:id="rId5"/>
    <p:sldId id="261" r:id="rId6"/>
    <p:sldId id="258" r:id="rId7"/>
    <p:sldId id="310" r:id="rId8"/>
    <p:sldId id="309" r:id="rId9"/>
    <p:sldId id="270" r:id="rId10"/>
    <p:sldId id="293" r:id="rId11"/>
    <p:sldId id="289" r:id="rId12"/>
    <p:sldId id="266" r:id="rId13"/>
    <p:sldId id="30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120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84"/>
      </p:cViewPr>
      <p:guideLst>
        <p:guide orient="horz" pos="2160"/>
        <p:guide pos="512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274DA-72C5-4E1E-9E96-8BA6D74FCF7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12B0F-7545-4C59-9BCB-A840F55C9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85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12B0F-7545-4C59-9BCB-A840F55C962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4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295400"/>
            <a:ext cx="6705599" cy="5378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0" y="-457200"/>
            <a:ext cx="6477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065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457200"/>
            <a:ext cx="5791200" cy="156966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971800"/>
            <a:ext cx="1143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দেশপ্রেম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06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28600"/>
            <a:ext cx="7010400" cy="186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3200400"/>
            <a:ext cx="11430000" cy="280076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দেশপ্রেম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05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20457"/>
            <a:ext cx="10668000" cy="264687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6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0363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535" y="3581400"/>
            <a:ext cx="11506200" cy="2123658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দেশপ্রেম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166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533400"/>
            <a:ext cx="8839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3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600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304800"/>
            <a:ext cx="6553200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590800"/>
            <a:ext cx="952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   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প্রভাতী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ত্রিপুরা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মাটিরাংগা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বিঃ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মাটিরাংগা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খাগড়াছড়ি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791" y="2286000"/>
            <a:ext cx="3124200" cy="175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950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81000"/>
            <a:ext cx="8229600" cy="186204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পাঠপরিচিতি</a:t>
            </a:r>
            <a:endParaRPr lang="en-US" sz="115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667000"/>
            <a:ext cx="11125200" cy="37856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বিষয়ঃহিন্দু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শ্রেণিঃ৫ম </a:t>
            </a:r>
          </a:p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পাঠঃদেশপ্রেম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(৮ম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পাঠ্যাংশঃদেশপ্রেম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4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447800"/>
            <a:ext cx="11811000" cy="19389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৮. ১ .১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দেশপ্রেম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দৃষ্টান্তসহ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12498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176F125-0EC7-4BC4-B087-12EE67189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578" y="16948"/>
            <a:ext cx="5955222" cy="3384756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235044DB-9358-483F-998C-75FEF50E95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2032"/>
            <a:ext cx="5867401" cy="32260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D194A31-7300-4F0C-B820-9D7783B0BF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569111"/>
            <a:ext cx="5867401" cy="31522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6508E7C-B574-4CCA-A680-AEFDAD9992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569110"/>
            <a:ext cx="5791200" cy="315575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5332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1400" y="990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11430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53144"/>
            <a:ext cx="7848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11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3028932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দেশপ্রেম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-৮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19200"/>
            <a:ext cx="12039600" cy="25545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দেশপ্রেমঃ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অনুরাগ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ভালোবাসাই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দেশপ্রেম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5289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42754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দেশপ্রেম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2806" y="180559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দেশপ্রেম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6495" y="2574182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আচরনে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3042" y="3286876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কঠোর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আত্নত্যাগে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2806" y="4135508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শত্রুর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বিরুদ্ধে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ঝাঁপিয়ে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2806" y="4964806"/>
            <a:ext cx="7334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হাসিমুখে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উৎসর্গ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96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5093"/>
            <a:ext cx="1005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৭৯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খোল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36729"/>
            <a:ext cx="3943837" cy="534465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552039"/>
            <a:ext cx="3865929" cy="50776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131</Words>
  <Application>Microsoft Office PowerPoint</Application>
  <PresentationFormat>Widescreen</PresentationFormat>
  <Paragraphs>30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Ranadhir</dc:creator>
  <cp:lastModifiedBy>User</cp:lastModifiedBy>
  <cp:revision>199</cp:revision>
  <dcterms:created xsi:type="dcterms:W3CDTF">2006-08-16T00:00:00Z</dcterms:created>
  <dcterms:modified xsi:type="dcterms:W3CDTF">2020-09-14T12:32:31Z</dcterms:modified>
</cp:coreProperties>
</file>