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8" r:id="rId1"/>
  </p:sldMasterIdLst>
  <p:notesMasterIdLst>
    <p:notesMasterId r:id="rId10"/>
  </p:notesMasterIdLst>
  <p:sldIdLst>
    <p:sldId id="320" r:id="rId2"/>
    <p:sldId id="543" r:id="rId3"/>
    <p:sldId id="542" r:id="rId4"/>
    <p:sldId id="323" r:id="rId5"/>
    <p:sldId id="536" r:id="rId6"/>
    <p:sldId id="535" r:id="rId7"/>
    <p:sldId id="541" r:id="rId8"/>
    <p:sldId id="33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706" autoAdjust="0"/>
    <p:restoredTop sz="84547" autoAdjust="0"/>
  </p:normalViewPr>
  <p:slideViewPr>
    <p:cSldViewPr>
      <p:cViewPr>
        <p:scale>
          <a:sx n="91" d="100"/>
          <a:sy n="91" d="100"/>
        </p:scale>
        <p:origin x="-822" y="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7B6FF4-ADD3-48D9-8ACB-854CDB1ACD9C}" type="datetimeFigureOut">
              <a:rPr lang="en-US" smtClean="0"/>
              <a:pPr/>
              <a:t>9/15/2020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8E627-24E8-49E3-A6F8-6E0E9C16EF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4420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F8E627-24E8-49E3-A6F8-6E0E9C16EFB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864B570-40FD-481A-A304-CFB5643C23A3}" type="datetimeFigureOut">
              <a:rPr lang="en-US" smtClean="0"/>
              <a:pPr/>
              <a:t>9/15/2020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0C2AB17-4B27-4ACC-8655-1C3DD5862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Tm="2745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4B570-40FD-481A-A304-CFB5643C23A3}" type="datetimeFigureOut">
              <a:rPr lang="en-US" smtClean="0"/>
              <a:pPr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2AB17-4B27-4ACC-8655-1C3DD5862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2745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4B570-40FD-481A-A304-CFB5643C23A3}" type="datetimeFigureOut">
              <a:rPr lang="en-US" smtClean="0"/>
              <a:pPr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2AB17-4B27-4ACC-8655-1C3DD5862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2745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864B570-40FD-481A-A304-CFB5643C23A3}" type="datetimeFigureOut">
              <a:rPr lang="en-US" smtClean="0"/>
              <a:pPr/>
              <a:t>9/15/2020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0C2AB17-4B27-4ACC-8655-1C3DD58627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 advTm="2745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864B570-40FD-481A-A304-CFB5643C23A3}" type="datetimeFigureOut">
              <a:rPr lang="en-US" smtClean="0"/>
              <a:pPr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0C2AB17-4B27-4ACC-8655-1C3DD5862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Tm="2745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4B570-40FD-481A-A304-CFB5643C23A3}" type="datetimeFigureOut">
              <a:rPr lang="en-US" smtClean="0"/>
              <a:pPr/>
              <a:t>9/15/2020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2AB17-4B27-4ACC-8655-1C3DD58627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 advTm="2745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4B570-40FD-481A-A304-CFB5643C23A3}" type="datetimeFigureOut">
              <a:rPr lang="en-US" smtClean="0"/>
              <a:pPr/>
              <a:t>9/15/2020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2AB17-4B27-4ACC-8655-1C3DD58627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slow" advTm="2745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864B570-40FD-481A-A304-CFB5643C23A3}" type="datetimeFigureOut">
              <a:rPr lang="en-US" smtClean="0"/>
              <a:pPr/>
              <a:t>9/15/2020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0C2AB17-4B27-4ACC-8655-1C3DD58627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 advTm="2745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4B570-40FD-481A-A304-CFB5643C23A3}" type="datetimeFigureOut">
              <a:rPr lang="en-US" smtClean="0"/>
              <a:pPr/>
              <a:t>9/15/2020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2AB17-4B27-4ACC-8655-1C3DD5862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2745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864B570-40FD-481A-A304-CFB5643C23A3}" type="datetimeFigureOut">
              <a:rPr lang="en-US" smtClean="0"/>
              <a:pPr/>
              <a:t>9/15/2020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0C2AB17-4B27-4ACC-8655-1C3DD58627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Tm="2745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864B570-40FD-481A-A304-CFB5643C23A3}" type="datetimeFigureOut">
              <a:rPr lang="en-US" smtClean="0"/>
              <a:pPr/>
              <a:t>9/15/2020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0C2AB17-4B27-4ACC-8655-1C3DD58627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 advTm="2745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0A22E">
                  <a:shade val="75000"/>
                </a:srgbClr>
              </a:solidFill>
              <a:cs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0A22E">
                  <a:shade val="75000"/>
                </a:srgbClr>
              </a:solidFill>
              <a:cs typeface="Arial" charset="0"/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AF7B2A0-7D89-46B6-B626-720346918D7C}" type="slidenum">
              <a:rPr lang="en-US" smtClean="0">
                <a:solidFill>
                  <a:srgbClr val="F0A22E">
                    <a:shade val="75000"/>
                  </a:srgbClr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0A22E">
                  <a:shade val="75000"/>
                </a:srgbClr>
              </a:solidFill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</p:sldLayoutIdLst>
  <p:transition spd="slow" advTm="2745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29671"/>
            <a:ext cx="6019800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bn-IN" sz="3600" b="1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আশুগঞ্জ তাপ বিদ্যুৎ কেন্দ্র উচ্চ বিদ্যালয়</a:t>
            </a:r>
          </a:p>
          <a:p>
            <a:pPr lvl="0" algn="ctr">
              <a:spcBef>
                <a:spcPct val="20000"/>
              </a:spcBef>
            </a:pPr>
            <a:r>
              <a:rPr lang="bn-IN" sz="2400" b="1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এপিএসসিএল, আশুগঞ্জ, ব্রাহ্মণবাড়িয়া।</a:t>
            </a:r>
            <a:endParaRPr lang="en-US" sz="2400" b="1" dirty="0" smtClean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7400" y="4761940"/>
            <a:ext cx="4724400" cy="179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bn-IN" sz="2400" b="1" dirty="0" smtClean="0">
                <a:latin typeface="Nikosh" pitchFamily="2" charset="0"/>
                <a:cs typeface="Nikosh" pitchFamily="2" charset="0"/>
              </a:rPr>
              <a:t> উপস্থাপনায়:</a:t>
            </a:r>
          </a:p>
          <a:p>
            <a:pPr lvl="0">
              <a:spcBef>
                <a:spcPct val="20000"/>
              </a:spcBef>
            </a:pPr>
            <a:r>
              <a:rPr lang="bn-IN" sz="2400" b="1" dirty="0" smtClean="0">
                <a:latin typeface="Nikosh" pitchFamily="2" charset="0"/>
                <a:cs typeface="Nikosh" pitchFamily="2" charset="0"/>
              </a:rPr>
              <a:t> মো: আমিনুল ইসলাম</a:t>
            </a:r>
          </a:p>
          <a:p>
            <a:pPr lvl="0">
              <a:spcBef>
                <a:spcPct val="20000"/>
              </a:spcBef>
            </a:pPr>
            <a:r>
              <a:rPr lang="bn-IN" sz="2400" b="1" dirty="0" smtClean="0">
                <a:latin typeface="Nikosh" pitchFamily="2" charset="0"/>
                <a:cs typeface="Nikosh" pitchFamily="2" charset="0"/>
              </a:rPr>
              <a:t> ট্রেড ইন্সট্রাক্টর, </a:t>
            </a:r>
            <a:r>
              <a:rPr lang="bn-IN" sz="1400" b="1" dirty="0" smtClean="0">
                <a:latin typeface="Nikosh" pitchFamily="2" charset="0"/>
                <a:cs typeface="Nikosh" pitchFamily="2" charset="0"/>
              </a:rPr>
              <a:t>জেনারেল ইলেকট্রিক্যাল ওয়ার্কস </a:t>
            </a:r>
          </a:p>
          <a:p>
            <a:pPr lvl="0">
              <a:spcBef>
                <a:spcPct val="20000"/>
              </a:spcBef>
            </a:pPr>
            <a:r>
              <a:rPr lang="bn-IN" sz="2400" b="1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bn-IN" sz="2100" b="1" dirty="0" smtClean="0">
                <a:latin typeface="Nikosh" pitchFamily="2" charset="0"/>
                <a:cs typeface="Nikosh" pitchFamily="2" charset="0"/>
              </a:rPr>
              <a:t>আশুগঞ্জ তাপ বিদ্যুৎ কেন্দ্র উচ্চ বিদ্যালয়</a:t>
            </a:r>
            <a:endParaRPr lang="en-US" sz="2100" b="1" dirty="0" smtClean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6" name="Picture 5" descr="apscl schoo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524000" cy="1381760"/>
          </a:xfrm>
          <a:prstGeom prst="rect">
            <a:avLst/>
          </a:prstGeom>
        </p:spPr>
      </p:pic>
      <p:pic>
        <p:nvPicPr>
          <p:cNvPr id="7" name="Picture 6" descr="1200px-Mujib_100_Logo.svg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07233" y="0"/>
            <a:ext cx="1436767" cy="13716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52600" y="2077760"/>
            <a:ext cx="411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বিষয়: জেনারেল ইলেকট্রিক্যাল ওয়ার্কস ১ </a:t>
            </a:r>
          </a:p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বিষয় কোড: ৯০১৩</a:t>
            </a:r>
          </a:p>
          <a:p>
            <a:endParaRPr lang="en-US" sz="2400" dirty="0"/>
          </a:p>
        </p:txBody>
      </p:sp>
      <p:pic>
        <p:nvPicPr>
          <p:cNvPr id="9" name="Picture 8" descr="30836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315201" y="4648200"/>
            <a:ext cx="1676399" cy="212343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xmlns="" val="276066058"/>
      </p:ext>
    </p:extLst>
  </p:cSld>
  <p:clrMapOvr>
    <a:masterClrMapping/>
  </p:clrMapOvr>
  <p:transition spd="slow" advTm="274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build="p"/>
      <p:bldP spid="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exp4_f1.gif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381125" y="2732087"/>
            <a:ext cx="5619750" cy="2609850"/>
          </a:xfrm>
        </p:spPr>
      </p:pic>
      <p:sp>
        <p:nvSpPr>
          <p:cNvPr id="5" name="Rectangle 4"/>
          <p:cNvSpPr/>
          <p:nvPr/>
        </p:nvSpPr>
        <p:spPr>
          <a:xfrm>
            <a:off x="1447800" y="914400"/>
            <a:ext cx="4419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2400" u="sng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চতুর্থ </a:t>
            </a:r>
            <a:r>
              <a:rPr lang="en-US" sz="2400" u="sng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অধ্যায়</a:t>
            </a:r>
            <a:endParaRPr lang="en-US" sz="2400" u="sng" dirty="0" smtClean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  <a:p>
            <a:pPr algn="ctr"/>
            <a:r>
              <a:rPr lang="bn-IN" sz="2400" u="sng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ভোল্টেজ।</a:t>
            </a:r>
            <a:endParaRPr lang="bn-IN" sz="2400" u="sng" dirty="0" smtClean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 spd="slow" advTm="2745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bn-IN" dirty="0" smtClean="0">
                <a:solidFill>
                  <a:srgbClr val="FF0000"/>
                </a:solidFill>
                <a:latin typeface="Nikosh" pitchFamily="2" charset="0"/>
                <a:ea typeface="Calibri" pitchFamily="34" charset="0"/>
                <a:cs typeface="Nikosh" pitchFamily="2" charset="0"/>
              </a:rPr>
              <a:t>এই অধ্যায়ে আমরা জানবো</a:t>
            </a:r>
          </a:p>
          <a:p>
            <a:endParaRPr lang="en-US" dirty="0"/>
          </a:p>
        </p:txBody>
      </p:sp>
      <p:pic>
        <p:nvPicPr>
          <p:cNvPr id="7" name="Picture 6" descr="screenshot-nimbus-capture-2020.09.15-11_24_5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139796"/>
            <a:ext cx="3805237" cy="2660804"/>
          </a:xfrm>
          <a:prstGeom prst="rect">
            <a:avLst/>
          </a:prstGeom>
        </p:spPr>
      </p:pic>
      <p:pic>
        <p:nvPicPr>
          <p:cNvPr id="8" name="Picture 7" descr="screenshot-nimbus-capture-2020.09.15-11_26_09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4859890"/>
            <a:ext cx="3619500" cy="1474235"/>
          </a:xfrm>
          <a:prstGeom prst="rect">
            <a:avLst/>
          </a:prstGeom>
        </p:spPr>
      </p:pic>
    </p:spTree>
  </p:cSld>
  <p:clrMapOvr>
    <a:masterClrMapping/>
  </p:clrMapOvr>
  <p:transition spd="slow" advTm="2745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258901"/>
            <a:ext cx="7848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s-IN" sz="2400" dirty="0" smtClean="0">
                <a:latin typeface="Nikosh" pitchFamily="2" charset="0"/>
                <a:cs typeface="Nikosh" pitchFamily="2" charset="0"/>
              </a:rPr>
              <a:t/>
            </a:r>
            <a:br>
              <a:rPr lang="as-IN" sz="2400" dirty="0" smtClean="0">
                <a:latin typeface="Nikosh" pitchFamily="2" charset="0"/>
                <a:cs typeface="Nikosh" pitchFamily="2" charset="0"/>
              </a:rPr>
            </a:br>
            <a:r>
              <a:rPr lang="as-IN" sz="24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as-IN" sz="24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ভোল্টেজ কাকে বলে</a:t>
            </a:r>
            <a:r>
              <a:rPr lang="bn-IN" sz="24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ঃ- </a:t>
            </a:r>
            <a:r>
              <a:rPr lang="as-IN" sz="2400" dirty="0" smtClean="0">
                <a:latin typeface="Nikosh" pitchFamily="2" charset="0"/>
                <a:cs typeface="Nikosh" pitchFamily="2" charset="0"/>
              </a:rPr>
              <a:t>ভোল্টেজ হল এক ধরনের বৈদ্যুতিক চাপ</a:t>
            </a:r>
            <a:r>
              <a:rPr lang="bn-IN" sz="2400" dirty="0" smtClean="0">
                <a:latin typeface="Nikosh" pitchFamily="2" charset="0"/>
                <a:cs typeface="Nikosh" pitchFamily="2" charset="0"/>
              </a:rPr>
              <a:t>।</a:t>
            </a:r>
            <a:r>
              <a:rPr lang="as-IN" sz="2400" dirty="0" smtClean="0">
                <a:latin typeface="Nikosh" pitchFamily="2" charset="0"/>
                <a:cs typeface="Nikosh" pitchFamily="2" charset="0"/>
              </a:rPr>
              <a:t>পরিবাহির অভ্যন্তরীন থাকা ইলেকট্রন সমুহকে স্থানচ্যুত করতে যে ফোর্স বা চাপের প্রয়োজন হয় তাকে ভোল্টেজ বলে </a:t>
            </a:r>
            <a:r>
              <a:rPr lang="bn-IN" sz="2400" dirty="0" smtClean="0">
                <a:latin typeface="Nikosh" pitchFamily="2" charset="0"/>
                <a:cs typeface="Nikosh" pitchFamily="2" charset="0"/>
              </a:rPr>
              <a:t>।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/>
            </a:r>
            <a:br>
              <a:rPr lang="en-US" sz="2400" dirty="0" smtClean="0">
                <a:latin typeface="Nikosh" pitchFamily="2" charset="0"/>
                <a:cs typeface="Nikosh" pitchFamily="2" charset="0"/>
              </a:rPr>
            </a:br>
            <a:r>
              <a:rPr lang="en-US" sz="2400" dirty="0" smtClean="0">
                <a:latin typeface="Nikosh" pitchFamily="2" charset="0"/>
                <a:cs typeface="Nikosh" pitchFamily="2" charset="0"/>
              </a:rPr>
              <a:t/>
            </a:r>
            <a:br>
              <a:rPr lang="en-US" sz="2400" dirty="0" smtClean="0">
                <a:latin typeface="Nikosh" pitchFamily="2" charset="0"/>
                <a:cs typeface="Nikosh" pitchFamily="2" charset="0"/>
              </a:rPr>
            </a:b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6" name="Picture 5" descr="Voltage-Problems-Solution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995340"/>
            <a:ext cx="7620000" cy="410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9676338"/>
      </p:ext>
    </p:extLst>
  </p:cSld>
  <p:clrMapOvr>
    <a:masterClrMapping/>
  </p:clrMapOvr>
  <p:transition spd="slow" advTm="2745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28800" y="982920"/>
            <a:ext cx="716280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2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ভোল্টেজের</a:t>
            </a:r>
            <a:r>
              <a:rPr lang="en-US" sz="22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একক</a:t>
            </a:r>
            <a:r>
              <a:rPr lang="en-US" sz="22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এবং</a:t>
            </a:r>
            <a:r>
              <a:rPr lang="en-US" sz="22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প্রতীক</a:t>
            </a:r>
            <a:r>
              <a:rPr lang="bn-IN" sz="22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ঃ</a:t>
            </a:r>
            <a:r>
              <a:rPr lang="en-US" sz="22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bn-IN" dirty="0" smtClean="0">
                <a:latin typeface="Nikosh" pitchFamily="2" charset="0"/>
                <a:cs typeface="Nikosh" pitchFamily="2" charset="0"/>
              </a:rPr>
              <a:t>ভোল্টেজ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একটি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IN" dirty="0" smtClean="0">
                <a:latin typeface="Nikosh" pitchFamily="2" charset="0"/>
                <a:cs typeface="Nikosh" pitchFamily="2" charset="0"/>
              </a:rPr>
              <a:t>পরিমাক রাশি।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IN" dirty="0" smtClean="0">
                <a:latin typeface="Nikosh" pitchFamily="2" charset="0"/>
                <a:cs typeface="Nikosh" pitchFamily="2" charset="0"/>
              </a:rPr>
              <a:t>সুতুরাং </a:t>
            </a:r>
            <a:r>
              <a:rPr lang="bn-IN" dirty="0" smtClean="0">
                <a:latin typeface="Nikosh" pitchFamily="2" charset="0"/>
                <a:cs typeface="Nikosh" pitchFamily="2" charset="0"/>
              </a:rPr>
              <a:t>ভোল্টেজ </a:t>
            </a:r>
            <a:r>
              <a:rPr lang="bn-IN" dirty="0" smtClean="0">
                <a:latin typeface="Nikosh" pitchFamily="2" charset="0"/>
                <a:cs typeface="Nikosh" pitchFamily="2" charset="0"/>
              </a:rPr>
              <a:t>একক আছে</a:t>
            </a:r>
            <a:r>
              <a:rPr lang="bn-IN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bn-IN" dirty="0" smtClean="0">
                <a:latin typeface="Nikosh" pitchFamily="2" charset="0"/>
                <a:cs typeface="Nikosh" pitchFamily="2" charset="0"/>
              </a:rPr>
              <a:t>ভোল্টমিটারের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সাহায্যে</a:t>
            </a:r>
            <a:r>
              <a:rPr lang="bn-IN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IN" dirty="0" smtClean="0">
                <a:latin typeface="Nikosh" pitchFamily="2" charset="0"/>
                <a:cs typeface="Nikosh" pitchFamily="2" charset="0"/>
              </a:rPr>
              <a:t>ভোল্টেজ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পরিমাপ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হয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়</a:t>
            </a:r>
            <a:r>
              <a:rPr lang="bn-IN" dirty="0" smtClean="0">
                <a:latin typeface="Nikosh" pitchFamily="2" charset="0"/>
                <a:cs typeface="Nikosh" pitchFamily="2" charset="0"/>
              </a:rPr>
              <a:t>।</a:t>
            </a: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endParaRPr lang="bn-IN" dirty="0" smtClean="0">
              <a:latin typeface="Nikosh" pitchFamily="2" charset="0"/>
              <a:cs typeface="Nikosh" pitchFamily="2" charset="0"/>
            </a:endParaRPr>
          </a:p>
          <a:p>
            <a:r>
              <a:rPr lang="bn-IN" dirty="0" smtClean="0">
                <a:latin typeface="Nikosh" pitchFamily="2" charset="0"/>
                <a:cs typeface="Nikosh" pitchFamily="2" charset="0"/>
              </a:rPr>
              <a:t>ভোল্টেজ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র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পরিমাপের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চারটি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আছে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IN" dirty="0" smtClean="0">
                <a:latin typeface="Nikosh" pitchFamily="2" charset="0"/>
                <a:cs typeface="Nikosh" pitchFamily="2" charset="0"/>
              </a:rPr>
              <a:t>।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যথা</a:t>
            </a:r>
            <a:r>
              <a:rPr lang="bn-IN" dirty="0" smtClean="0">
                <a:latin typeface="Nikosh" pitchFamily="2" charset="0"/>
                <a:cs typeface="Nikosh" pitchFamily="2" charset="0"/>
              </a:rPr>
              <a:t>ঃ-</a:t>
            </a:r>
          </a:p>
          <a:p>
            <a:r>
              <a:rPr lang="bn-IN" dirty="0" smtClean="0">
                <a:latin typeface="Nikosh" pitchFamily="2" charset="0"/>
                <a:cs typeface="Nikosh" pitchFamily="2" charset="0"/>
              </a:rPr>
              <a:t>(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ক</a:t>
            </a:r>
            <a:r>
              <a:rPr lang="bn-IN" dirty="0" smtClean="0">
                <a:latin typeface="Nikosh" pitchFamily="2" charset="0"/>
                <a:cs typeface="Nikosh" pitchFamily="2" charset="0"/>
              </a:rPr>
              <a:t>)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স্থির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বিদ্যু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ৎ</a:t>
            </a:r>
            <a:r>
              <a:rPr lang="bn-IN" dirty="0" smtClean="0">
                <a:latin typeface="Nikosh" pitchFamily="2" charset="0"/>
                <a:cs typeface="Nikosh" pitchFamily="2" charset="0"/>
              </a:rPr>
              <a:t> একক। </a:t>
            </a:r>
            <a:endParaRPr lang="bn-IN" dirty="0" smtClean="0">
              <a:latin typeface="Nikosh" pitchFamily="2" charset="0"/>
              <a:cs typeface="Nikosh" pitchFamily="2" charset="0"/>
            </a:endParaRPr>
          </a:p>
          <a:p>
            <a:r>
              <a:rPr lang="bn-IN" dirty="0" smtClean="0">
                <a:latin typeface="Nikosh" pitchFamily="2" charset="0"/>
                <a:cs typeface="Nikosh" pitchFamily="2" charset="0"/>
              </a:rPr>
              <a:t>(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খ</a:t>
            </a:r>
            <a:r>
              <a:rPr lang="bn-IN" dirty="0" smtClean="0">
                <a:latin typeface="Nikosh" pitchFamily="2" charset="0"/>
                <a:cs typeface="Nikosh" pitchFamily="2" charset="0"/>
              </a:rPr>
              <a:t>)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বিদ্যু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ৎ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চুম্বকীয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়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একক</a:t>
            </a:r>
            <a:r>
              <a:rPr lang="bn-IN" dirty="0" smtClean="0">
                <a:latin typeface="Nikosh" pitchFamily="2" charset="0"/>
                <a:cs typeface="Nikosh" pitchFamily="2" charset="0"/>
              </a:rPr>
              <a:t>।</a:t>
            </a:r>
            <a:endParaRPr lang="bn-IN" dirty="0" smtClean="0">
              <a:latin typeface="Nikosh" pitchFamily="2" charset="0"/>
              <a:cs typeface="Nikosh" pitchFamily="2" charset="0"/>
            </a:endParaRPr>
          </a:p>
          <a:p>
            <a:r>
              <a:rPr lang="bn-IN" dirty="0" smtClean="0">
                <a:latin typeface="Nikosh" pitchFamily="2" charset="0"/>
                <a:cs typeface="Nikosh" pitchFamily="2" charset="0"/>
              </a:rPr>
              <a:t>(গ)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ব্যবহা</a:t>
            </a:r>
            <a:r>
              <a:rPr lang="bn-IN" dirty="0" smtClean="0">
                <a:latin typeface="Nikosh" pitchFamily="2" charset="0"/>
                <a:cs typeface="Nikosh" pitchFamily="2" charset="0"/>
              </a:rPr>
              <a:t>রিক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একক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IN" dirty="0" smtClean="0">
                <a:latin typeface="Nikosh" pitchFamily="2" charset="0"/>
                <a:cs typeface="Nikosh" pitchFamily="2" charset="0"/>
              </a:rPr>
              <a:t>।</a:t>
            </a:r>
            <a:endParaRPr lang="bn-IN" dirty="0" smtClean="0">
              <a:latin typeface="Nikosh" pitchFamily="2" charset="0"/>
              <a:cs typeface="Nikosh" pitchFamily="2" charset="0"/>
            </a:endParaRPr>
          </a:p>
          <a:p>
            <a:r>
              <a:rPr lang="bn-IN" dirty="0" smtClean="0">
                <a:latin typeface="Nikosh" pitchFamily="2" charset="0"/>
                <a:cs typeface="Nikosh" pitchFamily="2" charset="0"/>
              </a:rPr>
              <a:t>ভোল্টেজ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v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প্রতীক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দ্বারা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চিহ্নিত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হয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় 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6" name="Picture 5" descr="d22dd_b6a995c763_long-181215035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1400" y="3841568"/>
            <a:ext cx="4953000" cy="278783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4116495965"/>
      </p:ext>
    </p:extLst>
  </p:cSld>
  <p:clrMapOvr>
    <a:masterClrMapping/>
  </p:clrMapOvr>
  <p:transition spd="slow" advTm="2745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905000" y="4953000"/>
            <a:ext cx="693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dirty="0" smtClean="0"/>
              <a:t> 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828800" y="450771"/>
            <a:ext cx="70866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2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ভোল্টেজ </a:t>
            </a:r>
            <a:r>
              <a:rPr lang="en-US" sz="22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পরিমাপের</a:t>
            </a:r>
            <a:r>
              <a:rPr lang="en-US" sz="22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বিভিন্ন</a:t>
            </a:r>
            <a:r>
              <a:rPr lang="en-US" sz="22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একক</a:t>
            </a:r>
            <a:r>
              <a:rPr lang="en-US" sz="22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এর</a:t>
            </a:r>
            <a:r>
              <a:rPr lang="en-US" sz="22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মধ্যে</a:t>
            </a:r>
            <a:r>
              <a:rPr lang="en-US" sz="22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সম্পর্ক</a:t>
            </a:r>
            <a:endParaRPr lang="bn-IN" sz="2200" dirty="0" smtClean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  <a:p>
            <a:r>
              <a:rPr lang="bn-IN" dirty="0" smtClean="0">
                <a:latin typeface="Nikosh" pitchFamily="2" charset="0"/>
                <a:cs typeface="Nikosh" pitchFamily="2" charset="0"/>
              </a:rPr>
              <a:t>ভোল্টেজ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পরিমাপের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বিভিন্ন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একক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এর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মধ্যে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সম্পর্ক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নিম্নে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দেখানো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হলো</a:t>
            </a:r>
            <a:r>
              <a:rPr lang="bn-IN" dirty="0" smtClean="0">
                <a:latin typeface="Nikosh" pitchFamily="2" charset="0"/>
                <a:cs typeface="Nikosh" pitchFamily="2" charset="0"/>
              </a:rPr>
              <a:t>।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যথা</a:t>
            </a:r>
            <a:r>
              <a:rPr lang="bn-IN" dirty="0" smtClean="0">
                <a:latin typeface="Nikosh" pitchFamily="2" charset="0"/>
                <a:cs typeface="Nikosh" pitchFamily="2" charset="0"/>
              </a:rPr>
              <a:t>ঃ-</a:t>
            </a:r>
          </a:p>
          <a:p>
            <a:r>
              <a:rPr lang="bn-IN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ক</a:t>
            </a:r>
            <a:r>
              <a:rPr lang="bn-IN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)</a:t>
            </a:r>
            <a:r>
              <a:rPr lang="en-US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স্থির</a:t>
            </a:r>
            <a:r>
              <a:rPr lang="en-US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বিদ্যু</a:t>
            </a:r>
            <a:r>
              <a:rPr lang="en-US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ৎ</a:t>
            </a:r>
            <a:r>
              <a:rPr lang="bn-IN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bn-IN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এককঃ- 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1esu=300 </a:t>
            </a:r>
            <a:r>
              <a:rPr lang="bn-IN" dirty="0" smtClean="0">
                <a:latin typeface="Nikosh" pitchFamily="2" charset="0"/>
                <a:cs typeface="Nikosh" pitchFamily="2" charset="0"/>
              </a:rPr>
              <a:t>ভোল্ট বা 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3×10^10 emu</a:t>
            </a:r>
            <a:endParaRPr lang="bn-IN" dirty="0" smtClean="0">
              <a:latin typeface="Nikosh" pitchFamily="2" charset="0"/>
              <a:cs typeface="Nikosh" pitchFamily="2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bn-IN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খ</a:t>
            </a:r>
            <a:r>
              <a:rPr lang="bn-IN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)</a:t>
            </a:r>
            <a:r>
              <a:rPr lang="en-US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বিদ্যু</a:t>
            </a:r>
            <a:r>
              <a:rPr lang="en-US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ৎ </a:t>
            </a:r>
            <a:r>
              <a:rPr lang="en-US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চুম্বকীয</a:t>
            </a:r>
            <a:r>
              <a:rPr lang="en-US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় </a:t>
            </a:r>
            <a:r>
              <a:rPr lang="en-US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একক</a:t>
            </a:r>
            <a:r>
              <a:rPr lang="bn-IN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ঃ-</a:t>
            </a:r>
            <a:r>
              <a:rPr lang="en-US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1emu=10^®8 </a:t>
            </a:r>
            <a:r>
              <a:rPr lang="bn-IN" dirty="0" smtClean="0">
                <a:latin typeface="Nikosh" pitchFamily="2" charset="0"/>
                <a:cs typeface="Nikosh" pitchFamily="2" charset="0"/>
              </a:rPr>
              <a:t>ভোল্ট।</a:t>
            </a:r>
            <a:r>
              <a:rPr lang="bn-IN" dirty="0" smtClean="0">
                <a:latin typeface="Nikosh" pitchFamily="2" charset="0"/>
                <a:cs typeface="Nikosh" pitchFamily="2" charset="0"/>
              </a:rPr>
              <a:t/>
            </a:r>
            <a:br>
              <a:rPr lang="bn-IN" dirty="0" smtClean="0">
                <a:latin typeface="Nikosh" pitchFamily="2" charset="0"/>
                <a:cs typeface="Nikosh" pitchFamily="2" charset="0"/>
              </a:rPr>
            </a:br>
            <a:r>
              <a:rPr lang="bn-IN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গ</a:t>
            </a:r>
            <a:r>
              <a:rPr lang="bn-IN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)</a:t>
            </a:r>
            <a:r>
              <a:rPr lang="en-US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ব্যবহারিক</a:t>
            </a:r>
            <a:r>
              <a:rPr lang="en-US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একক</a:t>
            </a:r>
            <a:r>
              <a:rPr lang="bn-IN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ঃ-</a:t>
            </a:r>
            <a:r>
              <a:rPr lang="en-US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ব্যবহারিক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ক্ষেত্রে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যে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একক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ব্যবহৃত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হয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়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তাকে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ব্যবহার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কাকে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বলে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IN" dirty="0" smtClean="0">
                <a:latin typeface="Nikosh" pitchFamily="2" charset="0"/>
                <a:cs typeface="Nikosh" pitchFamily="2" charset="0"/>
              </a:rPr>
              <a:t>ভোল্টেজের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ব্যবহারিক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একক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IN" dirty="0" smtClean="0">
                <a:latin typeface="Nikosh" pitchFamily="2" charset="0"/>
                <a:cs typeface="Nikosh" pitchFamily="2" charset="0"/>
              </a:rPr>
              <a:t>ভোল্ট ।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4" name="Picture 3" descr="screenshot-nimbus-capture-2020.09.15-11_17_19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9400" y="2438400"/>
            <a:ext cx="3962400" cy="203393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1212378899"/>
      </p:ext>
    </p:extLst>
  </p:cSld>
  <p:clrMapOvr>
    <a:masterClrMapping/>
  </p:clrMapOvr>
  <p:transition spd="slow" advTm="274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609600"/>
            <a:ext cx="86106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Nikosh" pitchFamily="2" charset="0"/>
                <a:ea typeface="Calibri" pitchFamily="34" charset="0"/>
                <a:cs typeface="Nikosh" pitchFamily="2" charset="0"/>
              </a:rPr>
              <a:t>প্রশ্ন</a:t>
            </a:r>
            <a:r>
              <a:rPr kumimoji="0" lang="bn-IN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Nikosh" pitchFamily="2" charset="0"/>
                <a:ea typeface="Calibri" pitchFamily="34" charset="0"/>
                <a:cs typeface="Nikosh" pitchFamily="2" charset="0"/>
              </a:rPr>
              <a:t>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Nikosh" pitchFamily="2" charset="0"/>
                <a:ea typeface="Calibri" pitchFamily="34" charset="0"/>
                <a:cs typeface="Nikosh" pitchFamily="2" charset="0"/>
              </a:rPr>
              <a:t>-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kosh" pitchFamily="2" charset="0"/>
              <a:cs typeface="Nikosh" pitchFamily="2" charset="0"/>
            </a:endParaRPr>
          </a:p>
        </p:txBody>
      </p:sp>
      <p:pic>
        <p:nvPicPr>
          <p:cNvPr id="5" name="Picture 4" descr="screenshot-nimbus-capture-2020.09.15-11_24_5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219200"/>
            <a:ext cx="3805237" cy="3041804"/>
          </a:xfrm>
          <a:prstGeom prst="rect">
            <a:avLst/>
          </a:prstGeom>
        </p:spPr>
      </p:pic>
      <p:pic>
        <p:nvPicPr>
          <p:cNvPr id="6" name="Picture 5" descr="screenshot-nimbus-capture-2020.09.15-11_26_09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4953000"/>
            <a:ext cx="3390900" cy="138112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28600" y="4572000"/>
            <a:ext cx="13715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err="1" smtClean="0">
                <a:solidFill>
                  <a:srgbClr val="FF0000"/>
                </a:solidFill>
                <a:latin typeface="Nikosh" pitchFamily="2" charset="0"/>
                <a:ea typeface="Calibri" pitchFamily="34" charset="0"/>
                <a:cs typeface="Nikosh" pitchFamily="2" charset="0"/>
              </a:rPr>
              <a:t>প্রশ্ন</a:t>
            </a:r>
            <a:r>
              <a:rPr lang="bn-IN" sz="2400" dirty="0" smtClean="0">
                <a:solidFill>
                  <a:srgbClr val="FF0000"/>
                </a:solidFill>
                <a:latin typeface="Nikosh" pitchFamily="2" charset="0"/>
                <a:ea typeface="Calibri" pitchFamily="34" charset="0"/>
                <a:cs typeface="Nikosh" pitchFamily="2" charset="0"/>
              </a:rPr>
              <a:t>ঃ</a:t>
            </a:r>
            <a:r>
              <a:rPr lang="en-US" sz="2400" dirty="0" smtClean="0">
                <a:solidFill>
                  <a:srgbClr val="FF0000"/>
                </a:solidFill>
                <a:latin typeface="Nikosh" pitchFamily="2" charset="0"/>
                <a:ea typeface="Calibri" pitchFamily="34" charset="0"/>
                <a:cs typeface="Nikosh" pitchFamily="2" charset="0"/>
              </a:rPr>
              <a:t>-</a:t>
            </a:r>
          </a:p>
        </p:txBody>
      </p:sp>
    </p:spTree>
  </p:cSld>
  <p:clrMapOvr>
    <a:masterClrMapping/>
  </p:clrMapOvr>
  <p:transition spd="slow" advTm="2745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685800" y="381000"/>
            <a:ext cx="7620000" cy="2819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সকল কে ধন্যবাদ।</a:t>
            </a:r>
            <a:endParaRPr lang="en-US" sz="60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19200" y="3581400"/>
            <a:ext cx="6324600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Beautiful_Red_Rose_Gif_Animation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3352800"/>
            <a:ext cx="6096000" cy="3193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5573454"/>
      </p:ext>
    </p:extLst>
  </p:cSld>
  <p:clrMapOvr>
    <a:masterClrMapping/>
  </p:clrMapOvr>
  <p:transition spd="slow" advTm="274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7|5.5|1.3|0.7|0.8|0.8|0.7|0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0.7|0.8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2822</TotalTime>
  <Words>166</Words>
  <Application>Microsoft Office PowerPoint</Application>
  <PresentationFormat>On-screen Show (4:3)</PresentationFormat>
  <Paragraphs>28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Oriel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Aa¨vq-cÖ_g  B‡jKwUªK Kv‡i›U()</dc:title>
  <dc:creator>LAPTOP 8</dc:creator>
  <cp:lastModifiedBy>Badsha</cp:lastModifiedBy>
  <cp:revision>623</cp:revision>
  <dcterms:created xsi:type="dcterms:W3CDTF">2013-11-07T04:08:56Z</dcterms:created>
  <dcterms:modified xsi:type="dcterms:W3CDTF">2020-09-15T05:42:55Z</dcterms:modified>
</cp:coreProperties>
</file>