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8" r:id="rId2"/>
    <p:sldId id="279" r:id="rId3"/>
    <p:sldId id="258" r:id="rId4"/>
    <p:sldId id="259" r:id="rId5"/>
    <p:sldId id="268" r:id="rId6"/>
    <p:sldId id="261" r:id="rId7"/>
    <p:sldId id="269" r:id="rId8"/>
    <p:sldId id="262" r:id="rId9"/>
    <p:sldId id="264" r:id="rId10"/>
    <p:sldId id="265" r:id="rId11"/>
    <p:sldId id="267" r:id="rId12"/>
    <p:sldId id="275" r:id="rId13"/>
    <p:sldId id="270" r:id="rId14"/>
    <p:sldId id="271" r:id="rId15"/>
    <p:sldId id="272" r:id="rId16"/>
    <p:sldId id="273" r:id="rId17"/>
    <p:sldId id="276" r:id="rId18"/>
    <p:sldId id="274" r:id="rId19"/>
    <p:sldId id="277" r:id="rId20"/>
  </p:sldIdLst>
  <p:sldSz cx="11430000" cy="594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71" autoAdjust="0"/>
    <p:restoredTop sz="86391" autoAdjust="0"/>
  </p:normalViewPr>
  <p:slideViewPr>
    <p:cSldViewPr>
      <p:cViewPr>
        <p:scale>
          <a:sx n="64" d="100"/>
          <a:sy n="64" d="100"/>
        </p:scale>
        <p:origin x="-1092" y="-174"/>
      </p:cViewPr>
      <p:guideLst>
        <p:guide orient="horz" pos="1872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02748-4C9D-4AEA-87DB-F6B78EEF2C5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" y="685800"/>
            <a:ext cx="6591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BCDFA-524C-45B8-AD2E-77A70043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283819"/>
            <a:ext cx="10287000" cy="380126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5016" y="238022"/>
            <a:ext cx="2221838" cy="4847060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38022"/>
            <a:ext cx="7905750" cy="4847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918417"/>
            <a:ext cx="9715500" cy="15849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3391" y="2540817"/>
            <a:ext cx="5715000" cy="1260903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545850" y="2604742"/>
            <a:ext cx="228600" cy="198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312830" y="2604742"/>
            <a:ext cx="228600" cy="198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283818"/>
            <a:ext cx="504825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283818"/>
            <a:ext cx="504825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36643"/>
            <a:ext cx="10287000" cy="990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4688840"/>
            <a:ext cx="5050235" cy="660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06283" y="4688840"/>
            <a:ext cx="5052219" cy="660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1251722"/>
            <a:ext cx="5050235" cy="341619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1251722"/>
            <a:ext cx="5052219" cy="341619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226560"/>
            <a:ext cx="9352220" cy="3962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24500" y="4641088"/>
            <a:ext cx="4968240" cy="79248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0" y="237744"/>
            <a:ext cx="9349740" cy="3962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08790" y="5553551"/>
            <a:ext cx="2400300" cy="31699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6540" y="4717615"/>
            <a:ext cx="8953500" cy="561801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50" y="164639"/>
            <a:ext cx="10858500" cy="38039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75091" y="5553552"/>
            <a:ext cx="2938351" cy="31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216439"/>
            <a:ext cx="10094290" cy="48764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95546" y="4335061"/>
            <a:ext cx="4752504" cy="12506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66951" y="5013687"/>
            <a:ext cx="4752504" cy="7264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553" y="5019086"/>
            <a:ext cx="4252893" cy="936752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1546" y="5016040"/>
            <a:ext cx="4256886" cy="93979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830140" y="4323315"/>
            <a:ext cx="228600" cy="198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0597120" y="4323315"/>
            <a:ext cx="228600" cy="198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895546" y="4335061"/>
            <a:ext cx="4752504" cy="12506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6951" y="5013687"/>
            <a:ext cx="4752504" cy="7264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553" y="5019086"/>
            <a:ext cx="4252893" cy="936752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1546" y="5016040"/>
            <a:ext cx="4256886" cy="93979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71500" y="238020"/>
            <a:ext cx="10287000" cy="990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71500" y="1283818"/>
            <a:ext cx="10287000" cy="3922501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408790" y="5553551"/>
            <a:ext cx="2400300" cy="31699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475091" y="5553552"/>
            <a:ext cx="2938351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09090" y="5553552"/>
            <a:ext cx="457200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2" y="0"/>
            <a:ext cx="11432931" cy="594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12208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1430000" cy="52019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5750" y="5151121"/>
            <a:ext cx="466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সেমাইপিঠা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toi+pit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803" y="-409155"/>
            <a:ext cx="11543804" cy="5362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5151121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চিতই  পিঠা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2 copy_46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625498"/>
            <a:ext cx="10287000" cy="393538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333750" y="4820920"/>
            <a:ext cx="5334000" cy="726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বিবিখানা 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dh-chitoi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521716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দুধচিতই 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0750" y="528321"/>
            <a:ext cx="5524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নতুন শব্দের অর্থঃ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113280"/>
            <a:ext cx="1028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মজাদার-স্বাদের খাবার।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সুন্দর-ভালো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6250" y="2311400"/>
            <a:ext cx="476250" cy="264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" y="3169920"/>
            <a:ext cx="476250" cy="264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5" grpId="1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990601"/>
            <a:ext cx="628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বাক্য তৈরিঃ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428750" y="2130051"/>
            <a:ext cx="9715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সুন্দর-গোলাপ দেখতে সুন্দর।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মজাদার-অতিথির জন্য মজাদার খাবার আনা হচ্ছে।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762000" y="2311400"/>
            <a:ext cx="666750" cy="396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66750" y="2905760"/>
            <a:ext cx="666750" cy="396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0"/>
            <a:ext cx="438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143500" y="1717040"/>
            <a:ext cx="2095500" cy="1386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6286500" y="2377440"/>
            <a:ext cx="2095500" cy="1320800"/>
          </a:xfrm>
          <a:prstGeom prst="leftArrow">
            <a:avLst>
              <a:gd name="adj1" fmla="val 50000"/>
              <a:gd name="adj2" fmla="val 54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5919298">
            <a:off x="4467922" y="2043766"/>
            <a:ext cx="1415719" cy="2191325"/>
          </a:xfrm>
          <a:prstGeom prst="downArrow">
            <a:avLst>
              <a:gd name="adj1" fmla="val 50000"/>
              <a:gd name="adj2" fmla="val 44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429250" y="3037840"/>
            <a:ext cx="1905000" cy="1320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19750" y="112268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8250" y="2839721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4500" y="4622801"/>
            <a:ext cx="247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কলা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0" y="2971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57250" y="990600"/>
            <a:ext cx="10001250" cy="41605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0750" y="1717041"/>
            <a:ext cx="8096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শিক্ষাথীদের কয়েকটি দলে ভাগ করে পাঁচটি পিঠার নাম লিখতে বলব।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1428750" y="1783080"/>
            <a:ext cx="666750" cy="396240"/>
          </a:xfrm>
          <a:prstGeom prst="teardrop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095500" y="792480"/>
            <a:ext cx="72390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50" y="1981200"/>
            <a:ext cx="819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পিঠা সম্পর্কে তিনটি বাক্য লিখে আনতে বলব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00250" y="2443480"/>
            <a:ext cx="285750" cy="396240"/>
          </a:xfrm>
          <a:prstGeom prst="ellipse">
            <a:avLst/>
          </a:prstGeom>
          <a:solidFill>
            <a:schemeClr val="accent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1" y="462281"/>
            <a:ext cx="460010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4b6c69cf93d5daad3aa8803b020b3bb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717040"/>
            <a:ext cx="10287000" cy="3896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"/>
            <a:ext cx="11430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>
                <a:alpha val="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94360"/>
            <a:ext cx="451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264160"/>
            <a:ext cx="90487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শিরোনামঃদাদির হাতের মজার পিঠা।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পাঠঃবাংলাদেশে.........মজাই আলাদা</a:t>
            </a:r>
          </a:p>
          <a:p>
            <a:endParaRPr lang="bn-BD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9750" y="528320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726441"/>
            <a:ext cx="103441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শীতকালের নানা ধরনের পিঠার নাম বলতে পারবে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নতুন শব্দের  অর্থ বলতে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9715500" y="462280"/>
            <a:ext cx="1143000" cy="9245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43000" y="-396240"/>
            <a:ext cx="13716000" cy="65379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        </a:t>
            </a:r>
          </a:p>
          <a:p>
            <a:pPr algn="ctr"/>
            <a:endParaRPr lang="bn-BD" dirty="0" smtClean="0">
              <a:solidFill>
                <a:schemeClr val="tx1"/>
              </a:solidFill>
            </a:endParaRPr>
          </a:p>
          <a:p>
            <a:pPr algn="ctr"/>
            <a:endParaRPr lang="bn-BD" dirty="0" smtClean="0">
              <a:solidFill>
                <a:schemeClr val="tx1"/>
              </a:solidFill>
            </a:endParaRPr>
          </a:p>
          <a:p>
            <a:pPr algn="ctr"/>
            <a:endParaRPr lang="bn-BD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6 copy_471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374265"/>
            <a:ext cx="10325374" cy="4776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7250" y="521716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চুষি 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2-04-10-16-54-19-4f8465bbb1177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1" y="264161"/>
            <a:ext cx="10874034" cy="50190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91250" y="528320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পুলিপিঠা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ms.somewhereinblog.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244987"/>
            <a:ext cx="10191750" cy="5014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9500" y="5283200"/>
            <a:ext cx="438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খেজুর 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ru9z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98120"/>
            <a:ext cx="10096500" cy="4725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4750" y="5085081"/>
            <a:ext cx="552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পাটিসাপটা পিঠা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ms.somewhereinblog.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0200"/>
            <a:ext cx="11430000" cy="53253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4250" y="5085080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ভাপা পিঠা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101</Words>
  <Application>Microsoft Office PowerPoint</Application>
  <PresentationFormat>Custom</PresentationFormat>
  <Paragraphs>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Mukta</cp:lastModifiedBy>
  <cp:revision>227</cp:revision>
  <dcterms:created xsi:type="dcterms:W3CDTF">2006-08-16T00:00:00Z</dcterms:created>
  <dcterms:modified xsi:type="dcterms:W3CDTF">2020-09-15T10:04:01Z</dcterms:modified>
</cp:coreProperties>
</file>