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89" r:id="rId2"/>
    <p:sldId id="290" r:id="rId3"/>
    <p:sldId id="257" r:id="rId4"/>
    <p:sldId id="258" r:id="rId5"/>
    <p:sldId id="264" r:id="rId6"/>
    <p:sldId id="261" r:id="rId7"/>
    <p:sldId id="278" r:id="rId8"/>
    <p:sldId id="281" r:id="rId9"/>
    <p:sldId id="282" r:id="rId10"/>
    <p:sldId id="262" r:id="rId11"/>
    <p:sldId id="283" r:id="rId12"/>
    <p:sldId id="266" r:id="rId13"/>
    <p:sldId id="267" r:id="rId14"/>
    <p:sldId id="259" r:id="rId15"/>
    <p:sldId id="274" r:id="rId16"/>
    <p:sldId id="280" r:id="rId17"/>
    <p:sldId id="260" r:id="rId18"/>
    <p:sldId id="288" r:id="rId19"/>
    <p:sldId id="276" r:id="rId20"/>
    <p:sldId id="284" r:id="rId21"/>
    <p:sldId id="271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E3298-4DDF-4EA2-A63A-DB72CCA80E3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5380E3C-13BE-485C-A22E-6E0CDD336C1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 বাংলাদেশের জনসংখ্যা বৃদ্ধির কারণ সমূহ বর্ণনা করতে পারবে</a:t>
          </a:r>
          <a:endParaRPr lang="en-US" sz="2800" dirty="0"/>
        </a:p>
      </dgm:t>
    </dgm:pt>
    <dgm:pt modelId="{AE148940-99A9-4F58-BB55-652A61BFE9E4}" type="sibTrans" cxnId="{20F31FC6-FAEE-4BE7-ADDC-E797C9BE475F}">
      <dgm:prSet/>
      <dgm:spPr/>
      <dgm:t>
        <a:bodyPr/>
        <a:lstStyle/>
        <a:p>
          <a:endParaRPr lang="en-US"/>
        </a:p>
      </dgm:t>
    </dgm:pt>
    <dgm:pt modelId="{D030FEB8-94C2-497A-93DD-3FE412011678}" type="parTrans" cxnId="{20F31FC6-FAEE-4BE7-ADDC-E797C9BE475F}">
      <dgm:prSet/>
      <dgm:spPr/>
      <dgm:t>
        <a:bodyPr/>
        <a:lstStyle/>
        <a:p>
          <a:endParaRPr lang="en-US"/>
        </a:p>
      </dgm:t>
    </dgm:pt>
    <dgm:pt modelId="{35A41254-E7DE-45AE-A3E2-2842B34112B9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 অধিক জনসংখ্যার কারনে শহরে ও গ্রামে জীবনযাপন কেন কষ্টকর হয়ে পড়েছে তা ব্যাখ্যা করতে পারবে</a:t>
          </a:r>
          <a:endParaRPr lang="en-US" sz="2800" dirty="0"/>
        </a:p>
      </dgm:t>
    </dgm:pt>
    <dgm:pt modelId="{E30E0748-7904-4AA8-BAB5-C2910275A77E}" type="sibTrans" cxnId="{DF43A915-0ED6-4AE1-89B2-01D361293261}">
      <dgm:prSet/>
      <dgm:spPr/>
      <dgm:t>
        <a:bodyPr/>
        <a:lstStyle/>
        <a:p>
          <a:endParaRPr lang="en-US"/>
        </a:p>
      </dgm:t>
    </dgm:pt>
    <dgm:pt modelId="{D0098252-65C3-4DF6-8104-01D4CC2F0413}" type="parTrans" cxnId="{DF43A915-0ED6-4AE1-89B2-01D361293261}">
      <dgm:prSet/>
      <dgm:spPr/>
      <dgm:t>
        <a:bodyPr/>
        <a:lstStyle/>
        <a:p>
          <a:endParaRPr lang="en-US"/>
        </a:p>
      </dgm:t>
    </dgm:pt>
    <dgm:pt modelId="{7E543877-F642-4572-8EF2-B627E448B6A5}">
      <dgm:prSet custT="1"/>
      <dgm:spPr>
        <a:solidFill>
          <a:srgbClr val="92D050"/>
        </a:solidFill>
      </dgm:spPr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সমস্যা কী তা বলতে পারবে</a:t>
          </a:r>
          <a:endParaRPr lang="en-US" sz="2800" dirty="0"/>
        </a:p>
      </dgm:t>
    </dgm:pt>
    <dgm:pt modelId="{12ACFA23-B412-408A-A934-98AF5E7F9B81}" type="sibTrans" cxnId="{3017E6A3-47C0-44C4-840B-AC8430CEA5E7}">
      <dgm:prSet/>
      <dgm:spPr/>
      <dgm:t>
        <a:bodyPr/>
        <a:lstStyle/>
        <a:p>
          <a:endParaRPr lang="en-US"/>
        </a:p>
      </dgm:t>
    </dgm:pt>
    <dgm:pt modelId="{91CC5CB8-7D66-4012-AFB7-C9775FA9AE06}" type="parTrans" cxnId="{3017E6A3-47C0-44C4-840B-AC8430CEA5E7}">
      <dgm:prSet/>
      <dgm:spPr/>
      <dgm:t>
        <a:bodyPr/>
        <a:lstStyle/>
        <a:p>
          <a:endParaRPr lang="en-US"/>
        </a:p>
      </dgm:t>
    </dgm:pt>
    <dgm:pt modelId="{EA5C2FB1-E2B6-48B1-97BD-1472A8984AE5}" type="pres">
      <dgm:prSet presAssocID="{3C8E3298-4DDF-4EA2-A63A-DB72CCA80E31}" presName="linearFlow" presStyleCnt="0">
        <dgm:presLayoutVars>
          <dgm:dir/>
          <dgm:resizeHandles val="exact"/>
        </dgm:presLayoutVars>
      </dgm:prSet>
      <dgm:spPr/>
    </dgm:pt>
    <dgm:pt modelId="{6E78A4BD-69C3-4430-BDF0-2E1DDC3FB509}" type="pres">
      <dgm:prSet presAssocID="{7E543877-F642-4572-8EF2-B627E448B6A5}" presName="composite" presStyleCnt="0"/>
      <dgm:spPr/>
    </dgm:pt>
    <dgm:pt modelId="{DFDF4B01-D4FC-40C5-B5A7-AA13116F4ABA}" type="pres">
      <dgm:prSet presAssocID="{7E543877-F642-4572-8EF2-B627E448B6A5}" presName="imgShp" presStyleLbl="fgImgPlace1" presStyleIdx="0" presStyleCnt="3" custScaleX="101596" custScaleY="97240" custLinFactNeighborX="-36890" custLinFactNeighborY="900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6AD9C0D-86FE-473D-9F27-92799C7709AB}" type="pres">
      <dgm:prSet presAssocID="{7E543877-F642-4572-8EF2-B627E448B6A5}" presName="txShp" presStyleLbl="node1" presStyleIdx="0" presStyleCnt="3" custScaleX="130515" custLinFactNeighborX="8512" custLinFactNeighborY="5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A6733-C7D0-4345-9ECF-DFBC1FA85977}" type="pres">
      <dgm:prSet presAssocID="{12ACFA23-B412-408A-A934-98AF5E7F9B81}" presName="spacing" presStyleCnt="0"/>
      <dgm:spPr/>
    </dgm:pt>
    <dgm:pt modelId="{4FB8DDA6-9C58-4702-B2FA-5D97EC13C16B}" type="pres">
      <dgm:prSet presAssocID="{35A41254-E7DE-45AE-A3E2-2842B34112B9}" presName="composite" presStyleCnt="0"/>
      <dgm:spPr/>
    </dgm:pt>
    <dgm:pt modelId="{F237E63E-7EA3-4FB7-889F-5EBEC22A8AC4}" type="pres">
      <dgm:prSet presAssocID="{35A41254-E7DE-45AE-A3E2-2842B34112B9}" presName="imgShp" presStyleLbl="fgImgPlace1" presStyleIdx="1" presStyleCnt="3" custScaleX="106536" custScaleY="100594" custLinFactNeighborX="-46752" custLinFactNeighborY="9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68B8DBC-D158-45E2-9DDB-78CD8D661187}" type="pres">
      <dgm:prSet presAssocID="{35A41254-E7DE-45AE-A3E2-2842B34112B9}" presName="txShp" presStyleLbl="node1" presStyleIdx="1" presStyleCnt="3" custScaleX="136898" custLinFactNeighborX="12768" custLinFactNeighborY="-2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B73E4-18F3-42B9-AE08-9DCF7E2ABEB3}" type="pres">
      <dgm:prSet presAssocID="{E30E0748-7904-4AA8-BAB5-C2910275A77E}" presName="spacing" presStyleCnt="0"/>
      <dgm:spPr/>
    </dgm:pt>
    <dgm:pt modelId="{2259C4FE-A3CD-401F-B1E3-50581866BB3C}" type="pres">
      <dgm:prSet presAssocID="{25380E3C-13BE-485C-A22E-6E0CDD336C1D}" presName="composite" presStyleCnt="0"/>
      <dgm:spPr/>
    </dgm:pt>
    <dgm:pt modelId="{9E300725-A985-42D8-8BA2-D481D75A752F}" type="pres">
      <dgm:prSet presAssocID="{25380E3C-13BE-485C-A22E-6E0CDD336C1D}" presName="imgShp" presStyleLbl="fgImgPlace1" presStyleIdx="2" presStyleCnt="3" custScaleX="96510" custScaleY="100663" custLinFactNeighborX="-41739" custLinFactNeighborY="-1439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1D88840-004F-467E-9E98-165D5B7DF246}" type="pres">
      <dgm:prSet presAssocID="{25380E3C-13BE-485C-A22E-6E0CDD336C1D}" presName="txShp" presStyleLbl="node1" presStyleIdx="2" presStyleCnt="3" custScaleX="139138" custLinFactNeighborX="5730" custLinFactNeighborY="-4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31FC6-FAEE-4BE7-ADDC-E797C9BE475F}" srcId="{3C8E3298-4DDF-4EA2-A63A-DB72CCA80E31}" destId="{25380E3C-13BE-485C-A22E-6E0CDD336C1D}" srcOrd="2" destOrd="0" parTransId="{D030FEB8-94C2-497A-93DD-3FE412011678}" sibTransId="{AE148940-99A9-4F58-BB55-652A61BFE9E4}"/>
    <dgm:cxn modelId="{7DE8BC98-C307-48CC-AC2E-6977A5EFCDA5}" type="presOf" srcId="{35A41254-E7DE-45AE-A3E2-2842B34112B9}" destId="{768B8DBC-D158-45E2-9DDB-78CD8D661187}" srcOrd="0" destOrd="0" presId="urn:microsoft.com/office/officeart/2005/8/layout/vList3"/>
    <dgm:cxn modelId="{DF43A915-0ED6-4AE1-89B2-01D361293261}" srcId="{3C8E3298-4DDF-4EA2-A63A-DB72CCA80E31}" destId="{35A41254-E7DE-45AE-A3E2-2842B34112B9}" srcOrd="1" destOrd="0" parTransId="{D0098252-65C3-4DF6-8104-01D4CC2F0413}" sibTransId="{E30E0748-7904-4AA8-BAB5-C2910275A77E}"/>
    <dgm:cxn modelId="{9DE2D0EB-DCC2-413E-9FC4-AD6BAD87C86D}" type="presOf" srcId="{3C8E3298-4DDF-4EA2-A63A-DB72CCA80E31}" destId="{EA5C2FB1-E2B6-48B1-97BD-1472A8984AE5}" srcOrd="0" destOrd="0" presId="urn:microsoft.com/office/officeart/2005/8/layout/vList3"/>
    <dgm:cxn modelId="{33397734-E9B2-42D8-A17C-274908E54DD1}" type="presOf" srcId="{7E543877-F642-4572-8EF2-B627E448B6A5}" destId="{06AD9C0D-86FE-473D-9F27-92799C7709AB}" srcOrd="0" destOrd="0" presId="urn:microsoft.com/office/officeart/2005/8/layout/vList3"/>
    <dgm:cxn modelId="{3017E6A3-47C0-44C4-840B-AC8430CEA5E7}" srcId="{3C8E3298-4DDF-4EA2-A63A-DB72CCA80E31}" destId="{7E543877-F642-4572-8EF2-B627E448B6A5}" srcOrd="0" destOrd="0" parTransId="{91CC5CB8-7D66-4012-AFB7-C9775FA9AE06}" sibTransId="{12ACFA23-B412-408A-A934-98AF5E7F9B81}"/>
    <dgm:cxn modelId="{DB6B31CE-EC94-41D3-9FCD-C02586770620}" type="presOf" srcId="{25380E3C-13BE-485C-A22E-6E0CDD336C1D}" destId="{41D88840-004F-467E-9E98-165D5B7DF246}" srcOrd="0" destOrd="0" presId="urn:microsoft.com/office/officeart/2005/8/layout/vList3"/>
    <dgm:cxn modelId="{B8674608-E66E-4A76-B1DF-172D9DB66A02}" type="presParOf" srcId="{EA5C2FB1-E2B6-48B1-97BD-1472A8984AE5}" destId="{6E78A4BD-69C3-4430-BDF0-2E1DDC3FB509}" srcOrd="0" destOrd="0" presId="urn:microsoft.com/office/officeart/2005/8/layout/vList3"/>
    <dgm:cxn modelId="{25F6C40A-93E9-4629-B4E6-1695045D4AEB}" type="presParOf" srcId="{6E78A4BD-69C3-4430-BDF0-2E1DDC3FB509}" destId="{DFDF4B01-D4FC-40C5-B5A7-AA13116F4ABA}" srcOrd="0" destOrd="0" presId="urn:microsoft.com/office/officeart/2005/8/layout/vList3"/>
    <dgm:cxn modelId="{F0BBEC51-2824-42DF-A551-6F41BEB359A0}" type="presParOf" srcId="{6E78A4BD-69C3-4430-BDF0-2E1DDC3FB509}" destId="{06AD9C0D-86FE-473D-9F27-92799C7709AB}" srcOrd="1" destOrd="0" presId="urn:microsoft.com/office/officeart/2005/8/layout/vList3"/>
    <dgm:cxn modelId="{18FFE45C-15AD-4283-85E4-6AF5224783AF}" type="presParOf" srcId="{EA5C2FB1-E2B6-48B1-97BD-1472A8984AE5}" destId="{C9EA6733-C7D0-4345-9ECF-DFBC1FA85977}" srcOrd="1" destOrd="0" presId="urn:microsoft.com/office/officeart/2005/8/layout/vList3"/>
    <dgm:cxn modelId="{41329573-D8B3-4221-8B04-88FBB6AC00C0}" type="presParOf" srcId="{EA5C2FB1-E2B6-48B1-97BD-1472A8984AE5}" destId="{4FB8DDA6-9C58-4702-B2FA-5D97EC13C16B}" srcOrd="2" destOrd="0" presId="urn:microsoft.com/office/officeart/2005/8/layout/vList3"/>
    <dgm:cxn modelId="{1C1F6057-A990-4530-8B06-FF48F4874FB0}" type="presParOf" srcId="{4FB8DDA6-9C58-4702-B2FA-5D97EC13C16B}" destId="{F237E63E-7EA3-4FB7-889F-5EBEC22A8AC4}" srcOrd="0" destOrd="0" presId="urn:microsoft.com/office/officeart/2005/8/layout/vList3"/>
    <dgm:cxn modelId="{155905BA-6DE5-427C-A45F-5DEE444E1389}" type="presParOf" srcId="{4FB8DDA6-9C58-4702-B2FA-5D97EC13C16B}" destId="{768B8DBC-D158-45E2-9DDB-78CD8D661187}" srcOrd="1" destOrd="0" presId="urn:microsoft.com/office/officeart/2005/8/layout/vList3"/>
    <dgm:cxn modelId="{D49B90C3-1BAF-4A7B-AE04-884EC70EFF58}" type="presParOf" srcId="{EA5C2FB1-E2B6-48B1-97BD-1472A8984AE5}" destId="{E91B73E4-18F3-42B9-AE08-9DCF7E2ABEB3}" srcOrd="3" destOrd="0" presId="urn:microsoft.com/office/officeart/2005/8/layout/vList3"/>
    <dgm:cxn modelId="{DE8CA076-5CAC-4F2A-9313-C405AA8AC55C}" type="presParOf" srcId="{EA5C2FB1-E2B6-48B1-97BD-1472A8984AE5}" destId="{2259C4FE-A3CD-401F-B1E3-50581866BB3C}" srcOrd="4" destOrd="0" presId="urn:microsoft.com/office/officeart/2005/8/layout/vList3"/>
    <dgm:cxn modelId="{BA6FE0B1-3D6C-41A4-8C32-A99B80E9754C}" type="presParOf" srcId="{2259C4FE-A3CD-401F-B1E3-50581866BB3C}" destId="{9E300725-A985-42D8-8BA2-D481D75A752F}" srcOrd="0" destOrd="0" presId="urn:microsoft.com/office/officeart/2005/8/layout/vList3"/>
    <dgm:cxn modelId="{2CE2B164-F250-43F5-BE2F-75FA450288D5}" type="presParOf" srcId="{2259C4FE-A3CD-401F-B1E3-50581866BB3C}" destId="{41D88840-004F-467E-9E98-165D5B7DF2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9D3BA-AE90-47C6-BAB4-B6D9BA6C85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655B0-6794-4D7B-B45B-EB12FB74E101}">
      <dgm:prSet custT="1"/>
      <dgm:spPr>
        <a:solidFill>
          <a:srgbClr val="0070C0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চাহিদা অনুযায়ী বিদ্যুৎ সরবরাহ করা সম্ভব হচ্ছে না</a:t>
          </a:r>
          <a:endParaRPr lang="en-US" sz="3200" dirty="0"/>
        </a:p>
      </dgm:t>
    </dgm:pt>
    <dgm:pt modelId="{2A98CB6A-A7BC-403D-9663-7F6B7C0394E4}" type="parTrans" cxnId="{E139545A-6341-4F02-A2FF-025BAE264860}">
      <dgm:prSet/>
      <dgm:spPr/>
      <dgm:t>
        <a:bodyPr/>
        <a:lstStyle/>
        <a:p>
          <a:endParaRPr lang="en-US"/>
        </a:p>
      </dgm:t>
    </dgm:pt>
    <dgm:pt modelId="{9CB29056-6754-4B29-9B06-F99370A8DF5C}" type="sibTrans" cxnId="{E139545A-6341-4F02-A2FF-025BAE264860}">
      <dgm:prSet/>
      <dgm:spPr/>
      <dgm:t>
        <a:bodyPr/>
        <a:lstStyle/>
        <a:p>
          <a:endParaRPr lang="en-US"/>
        </a:p>
      </dgm:t>
    </dgm:pt>
    <dgm:pt modelId="{E1794324-20DD-43FE-8E9F-1D15CF63695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বিশুদ্ধ খাবার পানির অভাব</a:t>
          </a:r>
          <a:endParaRPr lang="en-US" sz="3200" dirty="0"/>
        </a:p>
      </dgm:t>
    </dgm:pt>
    <dgm:pt modelId="{6E515944-E659-4694-8CA4-270AB25918C9}" type="parTrans" cxnId="{31B14B9F-0546-4D87-8236-6D58A42BB8FA}">
      <dgm:prSet/>
      <dgm:spPr/>
      <dgm:t>
        <a:bodyPr/>
        <a:lstStyle/>
        <a:p>
          <a:endParaRPr lang="en-US"/>
        </a:p>
      </dgm:t>
    </dgm:pt>
    <dgm:pt modelId="{13F6A171-9FA9-465A-BBB8-16E87C412A60}" type="sibTrans" cxnId="{31B14B9F-0546-4D87-8236-6D58A42BB8FA}">
      <dgm:prSet/>
      <dgm:spPr/>
      <dgm:t>
        <a:bodyPr/>
        <a:lstStyle/>
        <a:p>
          <a:endParaRPr lang="en-US"/>
        </a:p>
      </dgm:t>
    </dgm:pt>
    <dgm:pt modelId="{BAE327C5-B872-480A-A521-BF8CF4D911D7}">
      <dgm:prSet custT="1"/>
      <dgm:spPr>
        <a:solidFill>
          <a:schemeClr val="tx1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বাসস্থানের অভাব</a:t>
          </a:r>
          <a:endParaRPr lang="en-US" sz="3200" dirty="0"/>
        </a:p>
      </dgm:t>
    </dgm:pt>
    <dgm:pt modelId="{26C77733-97BA-4EC0-83D9-CBEB1751EF7C}" type="parTrans" cxnId="{1344F8A0-8EE7-4D07-AB4C-72EC2C56FFB8}">
      <dgm:prSet/>
      <dgm:spPr/>
      <dgm:t>
        <a:bodyPr/>
        <a:lstStyle/>
        <a:p>
          <a:endParaRPr lang="en-US"/>
        </a:p>
      </dgm:t>
    </dgm:pt>
    <dgm:pt modelId="{139937BC-5E75-46D1-B8AE-9ACC82B7CD94}" type="sibTrans" cxnId="{1344F8A0-8EE7-4D07-AB4C-72EC2C56FFB8}">
      <dgm:prSet/>
      <dgm:spPr/>
      <dgm:t>
        <a:bodyPr/>
        <a:lstStyle/>
        <a:p>
          <a:endParaRPr lang="en-US"/>
        </a:p>
      </dgm:t>
    </dgm:pt>
    <dgm:pt modelId="{080778C8-7754-44F1-BD09-4E402D5CD892}">
      <dgm:prSet custT="1"/>
      <dgm:spPr>
        <a:solidFill>
          <a:srgbClr val="00B050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উপযুক্ত শিক্ষার সুযোগ থাকে না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514011-9CA3-4E62-8F5D-8F9BB71D6434}" type="parTrans" cxnId="{15053380-F346-45FC-A656-1013EE2F32CF}">
      <dgm:prSet/>
      <dgm:spPr/>
      <dgm:t>
        <a:bodyPr/>
        <a:lstStyle/>
        <a:p>
          <a:endParaRPr lang="en-US"/>
        </a:p>
      </dgm:t>
    </dgm:pt>
    <dgm:pt modelId="{3C347C56-A92D-4959-A485-5016F49288EF}" type="sibTrans" cxnId="{15053380-F346-45FC-A656-1013EE2F32CF}">
      <dgm:prSet/>
      <dgm:spPr/>
      <dgm:t>
        <a:bodyPr/>
        <a:lstStyle/>
        <a:p>
          <a:endParaRPr lang="en-US"/>
        </a:p>
      </dgm:t>
    </dgm:pt>
    <dgm:pt modelId="{DE92E653-7C9F-434D-99CE-227321695D1E}">
      <dgm:prSet custT="1"/>
      <dgm:spPr>
        <a:solidFill>
          <a:srgbClr val="C00000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কর্ম সংস্থানের ব্যবস্থা  করা যাচ্ছে না </a:t>
          </a:r>
          <a:endParaRPr lang="en-US" sz="3200" dirty="0"/>
        </a:p>
      </dgm:t>
    </dgm:pt>
    <dgm:pt modelId="{FC57A60C-AFD8-475F-8238-D5DBB52F7FA1}" type="parTrans" cxnId="{80DDE55C-75CC-40C4-BF8E-B5FD6B52E255}">
      <dgm:prSet/>
      <dgm:spPr/>
      <dgm:t>
        <a:bodyPr/>
        <a:lstStyle/>
        <a:p>
          <a:endParaRPr lang="en-US"/>
        </a:p>
      </dgm:t>
    </dgm:pt>
    <dgm:pt modelId="{4623BF8E-B2D2-466D-891E-50B7B0696FC1}" type="sibTrans" cxnId="{80DDE55C-75CC-40C4-BF8E-B5FD6B52E255}">
      <dgm:prSet/>
      <dgm:spPr/>
      <dgm:t>
        <a:bodyPr/>
        <a:lstStyle/>
        <a:p>
          <a:endParaRPr lang="en-US"/>
        </a:p>
      </dgm:t>
    </dgm:pt>
    <dgm:pt modelId="{B041E5E0-F43F-4E0D-887F-24C9AE958AA7}">
      <dgm:prSet custT="1"/>
      <dgm:spPr>
        <a:solidFill>
          <a:srgbClr val="00B0F0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চাহিদা অনুযায়ী গ্যাস সরবরাহ করা সম্ভব হচ্ছে না</a:t>
          </a:r>
          <a:endParaRPr lang="en-US" sz="3200" dirty="0"/>
        </a:p>
      </dgm:t>
    </dgm:pt>
    <dgm:pt modelId="{4CE6D508-7C5F-4F76-8E06-8805B2FB7570}" type="parTrans" cxnId="{E838D61F-90D2-4482-9AEB-B5ADF58AB866}">
      <dgm:prSet/>
      <dgm:spPr/>
      <dgm:t>
        <a:bodyPr/>
        <a:lstStyle/>
        <a:p>
          <a:endParaRPr lang="en-US"/>
        </a:p>
      </dgm:t>
    </dgm:pt>
    <dgm:pt modelId="{3C528ACF-D7F4-4FAA-B2B3-7DB9BBB39BBE}" type="sibTrans" cxnId="{E838D61F-90D2-4482-9AEB-B5ADF58AB866}">
      <dgm:prSet/>
      <dgm:spPr/>
      <dgm:t>
        <a:bodyPr/>
        <a:lstStyle/>
        <a:p>
          <a:endParaRPr lang="en-US"/>
        </a:p>
      </dgm:t>
    </dgm:pt>
    <dgm:pt modelId="{2CC02F01-55BE-449F-971E-25376531E15B}">
      <dgm:prSet/>
      <dgm:spPr/>
      <dgm:t>
        <a:bodyPr/>
        <a:lstStyle/>
        <a:p>
          <a:endParaRPr lang="en-US"/>
        </a:p>
      </dgm:t>
    </dgm:pt>
    <dgm:pt modelId="{10937587-900D-41F0-83D2-A7FB2E5B85C4}" type="parTrans" cxnId="{797040A4-80CA-4387-A0B1-B918F4F622DA}">
      <dgm:prSet/>
      <dgm:spPr/>
      <dgm:t>
        <a:bodyPr/>
        <a:lstStyle/>
        <a:p>
          <a:endParaRPr lang="en-US"/>
        </a:p>
      </dgm:t>
    </dgm:pt>
    <dgm:pt modelId="{70D61438-DFFD-413A-844A-168CB8CD7246}" type="sibTrans" cxnId="{797040A4-80CA-4387-A0B1-B918F4F622DA}">
      <dgm:prSet/>
      <dgm:spPr/>
      <dgm:t>
        <a:bodyPr/>
        <a:lstStyle/>
        <a:p>
          <a:endParaRPr lang="en-US"/>
        </a:p>
      </dgm:t>
    </dgm:pt>
    <dgm:pt modelId="{FFEEFE66-B084-4E6E-9BFC-780FC92769CB}">
      <dgm:prSet/>
      <dgm:spPr/>
      <dgm:t>
        <a:bodyPr/>
        <a:lstStyle/>
        <a:p>
          <a:endParaRPr lang="en-US"/>
        </a:p>
      </dgm:t>
    </dgm:pt>
    <dgm:pt modelId="{CF39F7D7-8CEB-4024-9F17-888A8C3E5BDC}" type="parTrans" cxnId="{15729965-E531-402A-A427-1436E2D2A5D3}">
      <dgm:prSet/>
      <dgm:spPr/>
      <dgm:t>
        <a:bodyPr/>
        <a:lstStyle/>
        <a:p>
          <a:endParaRPr lang="en-US"/>
        </a:p>
      </dgm:t>
    </dgm:pt>
    <dgm:pt modelId="{6B80AC8E-8D9E-468F-BA8F-AC8C75D77690}" type="sibTrans" cxnId="{15729965-E531-402A-A427-1436E2D2A5D3}">
      <dgm:prSet/>
      <dgm:spPr/>
      <dgm:t>
        <a:bodyPr/>
        <a:lstStyle/>
        <a:p>
          <a:endParaRPr lang="en-US"/>
        </a:p>
      </dgm:t>
    </dgm:pt>
    <dgm:pt modelId="{4723BA91-9CD4-4527-B3BB-14637BFDAFB1}">
      <dgm:prSet/>
      <dgm:spPr/>
      <dgm:t>
        <a:bodyPr/>
        <a:lstStyle/>
        <a:p>
          <a:endParaRPr lang="en-US"/>
        </a:p>
      </dgm:t>
    </dgm:pt>
    <dgm:pt modelId="{9D3EC39F-0F8F-4EB9-ADDA-88FADF88ABEF}" type="parTrans" cxnId="{156389FC-12CF-47F2-BBD9-F2950720FE82}">
      <dgm:prSet/>
      <dgm:spPr/>
      <dgm:t>
        <a:bodyPr/>
        <a:lstStyle/>
        <a:p>
          <a:endParaRPr lang="en-US"/>
        </a:p>
      </dgm:t>
    </dgm:pt>
    <dgm:pt modelId="{5F36D88F-888C-4099-A65D-40092236DC57}" type="sibTrans" cxnId="{156389FC-12CF-47F2-BBD9-F2950720FE82}">
      <dgm:prSet/>
      <dgm:spPr/>
      <dgm:t>
        <a:bodyPr/>
        <a:lstStyle/>
        <a:p>
          <a:endParaRPr lang="en-US"/>
        </a:p>
      </dgm:t>
    </dgm:pt>
    <dgm:pt modelId="{85567856-6533-4262-994A-B43D8E58B5DA}">
      <dgm:prSet/>
      <dgm:spPr/>
      <dgm:t>
        <a:bodyPr/>
        <a:lstStyle/>
        <a:p>
          <a:endParaRPr lang="en-US"/>
        </a:p>
      </dgm:t>
    </dgm:pt>
    <dgm:pt modelId="{539D0BBD-5A3C-44A8-8B9B-7BE0B0619075}" type="parTrans" cxnId="{B043075C-8504-4012-AD74-0016E1BDDEE1}">
      <dgm:prSet/>
      <dgm:spPr/>
      <dgm:t>
        <a:bodyPr/>
        <a:lstStyle/>
        <a:p>
          <a:endParaRPr lang="en-US"/>
        </a:p>
      </dgm:t>
    </dgm:pt>
    <dgm:pt modelId="{D671924F-7797-4237-AAA9-302D7584A43C}" type="sibTrans" cxnId="{B043075C-8504-4012-AD74-0016E1BDDEE1}">
      <dgm:prSet/>
      <dgm:spPr/>
      <dgm:t>
        <a:bodyPr/>
        <a:lstStyle/>
        <a:p>
          <a:endParaRPr lang="en-US"/>
        </a:p>
      </dgm:t>
    </dgm:pt>
    <dgm:pt modelId="{CDE91A8E-EDAC-440F-93CE-BE2A02C982D0}">
      <dgm:prSet custT="1"/>
      <dgm:spPr>
        <a:solidFill>
          <a:srgbClr val="002060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অপুষ্টি ও চিকিৎসার অভাব</a:t>
          </a:r>
          <a:endParaRPr lang="en-US" sz="3200" dirty="0"/>
        </a:p>
      </dgm:t>
    </dgm:pt>
    <dgm:pt modelId="{FEED3614-375B-48CD-81B8-74AED74EEA1A}" type="parTrans" cxnId="{67EEF41B-EB4C-402D-A8F4-5BF6ACF81B00}">
      <dgm:prSet/>
      <dgm:spPr/>
      <dgm:t>
        <a:bodyPr/>
        <a:lstStyle/>
        <a:p>
          <a:endParaRPr lang="en-US"/>
        </a:p>
      </dgm:t>
    </dgm:pt>
    <dgm:pt modelId="{01498B17-530F-4675-B5D4-80B4278C64DA}" type="sibTrans" cxnId="{67EEF41B-EB4C-402D-A8F4-5BF6ACF81B00}">
      <dgm:prSet/>
      <dgm:spPr/>
      <dgm:t>
        <a:bodyPr/>
        <a:lstStyle/>
        <a:p>
          <a:endParaRPr lang="en-US"/>
        </a:p>
      </dgm:t>
    </dgm:pt>
    <dgm:pt modelId="{DE3AC545-AC1B-4D9B-B4A3-3465050DD39C}" type="pres">
      <dgm:prSet presAssocID="{14F9D3BA-AE90-47C6-BAB4-B6D9BA6C85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0404A0-D95C-4281-96DA-FCAA69ED7FC7}" type="pres">
      <dgm:prSet presAssocID="{14F9D3BA-AE90-47C6-BAB4-B6D9BA6C8523}" presName="Name1" presStyleCnt="0"/>
      <dgm:spPr/>
    </dgm:pt>
    <dgm:pt modelId="{F745D9A4-0ABB-4FAD-897E-A3155FF61F65}" type="pres">
      <dgm:prSet presAssocID="{14F9D3BA-AE90-47C6-BAB4-B6D9BA6C8523}" presName="cycle" presStyleCnt="0"/>
      <dgm:spPr/>
    </dgm:pt>
    <dgm:pt modelId="{EC695C32-FAED-4845-B95E-CC65C4C07400}" type="pres">
      <dgm:prSet presAssocID="{14F9D3BA-AE90-47C6-BAB4-B6D9BA6C8523}" presName="srcNode" presStyleLbl="node1" presStyleIdx="0" presStyleCnt="7"/>
      <dgm:spPr/>
    </dgm:pt>
    <dgm:pt modelId="{17FC7199-ABC0-4CE6-A4E0-B58C8B3BC4C2}" type="pres">
      <dgm:prSet presAssocID="{14F9D3BA-AE90-47C6-BAB4-B6D9BA6C8523}" presName="conn" presStyleLbl="parChTrans1D2" presStyleIdx="0" presStyleCnt="1"/>
      <dgm:spPr/>
      <dgm:t>
        <a:bodyPr/>
        <a:lstStyle/>
        <a:p>
          <a:endParaRPr lang="en-US"/>
        </a:p>
      </dgm:t>
    </dgm:pt>
    <dgm:pt modelId="{1CD065AC-53B0-4EAA-8AF8-0089BE30174E}" type="pres">
      <dgm:prSet presAssocID="{14F9D3BA-AE90-47C6-BAB4-B6D9BA6C8523}" presName="extraNode" presStyleLbl="node1" presStyleIdx="0" presStyleCnt="7"/>
      <dgm:spPr/>
    </dgm:pt>
    <dgm:pt modelId="{B37B5A0B-9BCA-40F8-800E-A8A28EA71443}" type="pres">
      <dgm:prSet presAssocID="{14F9D3BA-AE90-47C6-BAB4-B6D9BA6C8523}" presName="dstNode" presStyleLbl="node1" presStyleIdx="0" presStyleCnt="7"/>
      <dgm:spPr/>
    </dgm:pt>
    <dgm:pt modelId="{160266C7-382F-428F-89A4-C296009D72A2}" type="pres">
      <dgm:prSet presAssocID="{626655B0-6794-4D7B-B45B-EB12FB74E10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3E790-8F67-4961-9215-D7240933517A}" type="pres">
      <dgm:prSet presAssocID="{626655B0-6794-4D7B-B45B-EB12FB74E101}" presName="accent_1" presStyleCnt="0"/>
      <dgm:spPr/>
    </dgm:pt>
    <dgm:pt modelId="{C7F3A23E-7AE0-43F9-8A7F-D6FF10A50F9D}" type="pres">
      <dgm:prSet presAssocID="{626655B0-6794-4D7B-B45B-EB12FB74E101}" presName="accentRepeatNode" presStyleLbl="solidFgAcc1" presStyleIdx="0" presStyleCnt="7"/>
      <dgm:spPr/>
    </dgm:pt>
    <dgm:pt modelId="{8317CAE6-6564-4D38-97D2-23CB9B96010A}" type="pres">
      <dgm:prSet presAssocID="{E1794324-20DD-43FE-8E9F-1D15CF63695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F83B2-2221-4AF6-AD25-A668908FAC9D}" type="pres">
      <dgm:prSet presAssocID="{E1794324-20DD-43FE-8E9F-1D15CF636951}" presName="accent_2" presStyleCnt="0"/>
      <dgm:spPr/>
    </dgm:pt>
    <dgm:pt modelId="{701AA217-821D-4B8D-BC63-00C27F373F4B}" type="pres">
      <dgm:prSet presAssocID="{E1794324-20DD-43FE-8E9F-1D15CF636951}" presName="accentRepeatNode" presStyleLbl="solidFgAcc1" presStyleIdx="1" presStyleCnt="7"/>
      <dgm:spPr/>
    </dgm:pt>
    <dgm:pt modelId="{A2DA0428-F214-49BD-AFCD-C7F815FB7651}" type="pres">
      <dgm:prSet presAssocID="{BAE327C5-B872-480A-A521-BF8CF4D911D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D7586-28AE-41C1-9CD8-903F145305C9}" type="pres">
      <dgm:prSet presAssocID="{BAE327C5-B872-480A-A521-BF8CF4D911D7}" presName="accent_3" presStyleCnt="0"/>
      <dgm:spPr/>
    </dgm:pt>
    <dgm:pt modelId="{6BF070DC-4AC7-4E7A-9475-9EA65F81243B}" type="pres">
      <dgm:prSet presAssocID="{BAE327C5-B872-480A-A521-BF8CF4D911D7}" presName="accentRepeatNode" presStyleLbl="solidFgAcc1" presStyleIdx="2" presStyleCnt="7"/>
      <dgm:spPr/>
    </dgm:pt>
    <dgm:pt modelId="{822CBE56-85FB-4431-9B85-767651F9AC98}" type="pres">
      <dgm:prSet presAssocID="{080778C8-7754-44F1-BD09-4E402D5CD89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CDBD4-6170-4411-9EE3-42BAE654C587}" type="pres">
      <dgm:prSet presAssocID="{080778C8-7754-44F1-BD09-4E402D5CD892}" presName="accent_4" presStyleCnt="0"/>
      <dgm:spPr/>
    </dgm:pt>
    <dgm:pt modelId="{AD6DC9D0-6CD9-4E20-AC04-E974F2E52691}" type="pres">
      <dgm:prSet presAssocID="{080778C8-7754-44F1-BD09-4E402D5CD892}" presName="accentRepeatNode" presStyleLbl="solidFgAcc1" presStyleIdx="3" presStyleCnt="7"/>
      <dgm:spPr/>
    </dgm:pt>
    <dgm:pt modelId="{CF7F2E4B-6D11-4E85-AE16-51E445F855DF}" type="pres">
      <dgm:prSet presAssocID="{DE92E653-7C9F-434D-99CE-227321695D1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F35E7-EBCF-48A0-955D-117B218DD8EE}" type="pres">
      <dgm:prSet presAssocID="{DE92E653-7C9F-434D-99CE-227321695D1E}" presName="accent_5" presStyleCnt="0"/>
      <dgm:spPr/>
    </dgm:pt>
    <dgm:pt modelId="{7B165675-C1A5-435B-8C98-E653C717498A}" type="pres">
      <dgm:prSet presAssocID="{DE92E653-7C9F-434D-99CE-227321695D1E}" presName="accentRepeatNode" presStyleLbl="solidFgAcc1" presStyleIdx="4" presStyleCnt="7"/>
      <dgm:spPr/>
    </dgm:pt>
    <dgm:pt modelId="{936C0EA3-5672-4C4D-B055-92BDABF64EBA}" type="pres">
      <dgm:prSet presAssocID="{B041E5E0-F43F-4E0D-887F-24C9AE958AA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9786E-793F-4ACF-A09B-77D848311F31}" type="pres">
      <dgm:prSet presAssocID="{B041E5E0-F43F-4E0D-887F-24C9AE958AA7}" presName="accent_6" presStyleCnt="0"/>
      <dgm:spPr/>
    </dgm:pt>
    <dgm:pt modelId="{1F9C3DF2-989C-4B42-810F-72190132C34B}" type="pres">
      <dgm:prSet presAssocID="{B041E5E0-F43F-4E0D-887F-24C9AE958AA7}" presName="accentRepeatNode" presStyleLbl="solidFgAcc1" presStyleIdx="5" presStyleCnt="7"/>
      <dgm:spPr/>
    </dgm:pt>
    <dgm:pt modelId="{06FEA8D9-3F48-4D35-B0BF-951479324CAB}" type="pres">
      <dgm:prSet presAssocID="{CDE91A8E-EDAC-440F-93CE-BE2A02C982D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6B540-43D9-4CCF-A123-75F0E3265490}" type="pres">
      <dgm:prSet presAssocID="{CDE91A8E-EDAC-440F-93CE-BE2A02C982D0}" presName="accent_7" presStyleCnt="0"/>
      <dgm:spPr/>
    </dgm:pt>
    <dgm:pt modelId="{805EE9E2-006F-496B-9D81-F7B16021BCE9}" type="pres">
      <dgm:prSet presAssocID="{CDE91A8E-EDAC-440F-93CE-BE2A02C982D0}" presName="accentRepeatNode" presStyleLbl="solidFgAcc1" presStyleIdx="6" presStyleCnt="7"/>
      <dgm:spPr/>
    </dgm:pt>
  </dgm:ptLst>
  <dgm:cxnLst>
    <dgm:cxn modelId="{15053380-F346-45FC-A656-1013EE2F32CF}" srcId="{14F9D3BA-AE90-47C6-BAB4-B6D9BA6C8523}" destId="{080778C8-7754-44F1-BD09-4E402D5CD892}" srcOrd="3" destOrd="0" parTransId="{7D514011-9CA3-4E62-8F5D-8F9BB71D6434}" sibTransId="{3C347C56-A92D-4959-A485-5016F49288EF}"/>
    <dgm:cxn modelId="{15729965-E531-402A-A427-1436E2D2A5D3}" srcId="{14F9D3BA-AE90-47C6-BAB4-B6D9BA6C8523}" destId="{FFEEFE66-B084-4E6E-9BFC-780FC92769CB}" srcOrd="9" destOrd="0" parTransId="{CF39F7D7-8CEB-4024-9F17-888A8C3E5BDC}" sibTransId="{6B80AC8E-8D9E-468F-BA8F-AC8C75D77690}"/>
    <dgm:cxn modelId="{07C24DFE-EE74-491B-8B01-442033D0D33F}" type="presOf" srcId="{E1794324-20DD-43FE-8E9F-1D15CF636951}" destId="{8317CAE6-6564-4D38-97D2-23CB9B96010A}" srcOrd="0" destOrd="0" presId="urn:microsoft.com/office/officeart/2008/layout/VerticalCurvedList"/>
    <dgm:cxn modelId="{B043075C-8504-4012-AD74-0016E1BDDEE1}" srcId="{14F9D3BA-AE90-47C6-BAB4-B6D9BA6C8523}" destId="{85567856-6533-4262-994A-B43D8E58B5DA}" srcOrd="7" destOrd="0" parTransId="{539D0BBD-5A3C-44A8-8B9B-7BE0B0619075}" sibTransId="{D671924F-7797-4237-AAA9-302D7584A43C}"/>
    <dgm:cxn modelId="{31B14B9F-0546-4D87-8236-6D58A42BB8FA}" srcId="{14F9D3BA-AE90-47C6-BAB4-B6D9BA6C8523}" destId="{E1794324-20DD-43FE-8E9F-1D15CF636951}" srcOrd="1" destOrd="0" parTransId="{6E515944-E659-4694-8CA4-270AB25918C9}" sibTransId="{13F6A171-9FA9-465A-BBB8-16E87C412A60}"/>
    <dgm:cxn modelId="{4C33A16E-14E8-4F83-B360-F6407FA8903B}" type="presOf" srcId="{B041E5E0-F43F-4E0D-887F-24C9AE958AA7}" destId="{936C0EA3-5672-4C4D-B055-92BDABF64EBA}" srcOrd="0" destOrd="0" presId="urn:microsoft.com/office/officeart/2008/layout/VerticalCurvedList"/>
    <dgm:cxn modelId="{7A50751D-DD75-4314-9341-8D285EBBD3C6}" type="presOf" srcId="{CDE91A8E-EDAC-440F-93CE-BE2A02C982D0}" destId="{06FEA8D9-3F48-4D35-B0BF-951479324CAB}" srcOrd="0" destOrd="0" presId="urn:microsoft.com/office/officeart/2008/layout/VerticalCurvedList"/>
    <dgm:cxn modelId="{67EEF41B-EB4C-402D-A8F4-5BF6ACF81B00}" srcId="{14F9D3BA-AE90-47C6-BAB4-B6D9BA6C8523}" destId="{CDE91A8E-EDAC-440F-93CE-BE2A02C982D0}" srcOrd="6" destOrd="0" parTransId="{FEED3614-375B-48CD-81B8-74AED74EEA1A}" sibTransId="{01498B17-530F-4675-B5D4-80B4278C64DA}"/>
    <dgm:cxn modelId="{E139545A-6341-4F02-A2FF-025BAE264860}" srcId="{14F9D3BA-AE90-47C6-BAB4-B6D9BA6C8523}" destId="{626655B0-6794-4D7B-B45B-EB12FB74E101}" srcOrd="0" destOrd="0" parTransId="{2A98CB6A-A7BC-403D-9663-7F6B7C0394E4}" sibTransId="{9CB29056-6754-4B29-9B06-F99370A8DF5C}"/>
    <dgm:cxn modelId="{5B895A44-638E-485B-BDB1-2A3BDED35A58}" type="presOf" srcId="{DE92E653-7C9F-434D-99CE-227321695D1E}" destId="{CF7F2E4B-6D11-4E85-AE16-51E445F855DF}" srcOrd="0" destOrd="0" presId="urn:microsoft.com/office/officeart/2008/layout/VerticalCurvedList"/>
    <dgm:cxn modelId="{995FEB5D-F74A-4F3C-898C-423006242DB1}" type="presOf" srcId="{BAE327C5-B872-480A-A521-BF8CF4D911D7}" destId="{A2DA0428-F214-49BD-AFCD-C7F815FB7651}" srcOrd="0" destOrd="0" presId="urn:microsoft.com/office/officeart/2008/layout/VerticalCurvedList"/>
    <dgm:cxn modelId="{797040A4-80CA-4387-A0B1-B918F4F622DA}" srcId="{14F9D3BA-AE90-47C6-BAB4-B6D9BA6C8523}" destId="{2CC02F01-55BE-449F-971E-25376531E15B}" srcOrd="10" destOrd="0" parTransId="{10937587-900D-41F0-83D2-A7FB2E5B85C4}" sibTransId="{70D61438-DFFD-413A-844A-168CB8CD7246}"/>
    <dgm:cxn modelId="{C71FFC13-EA48-4C00-922E-1C4292984B7C}" type="presOf" srcId="{080778C8-7754-44F1-BD09-4E402D5CD892}" destId="{822CBE56-85FB-4431-9B85-767651F9AC98}" srcOrd="0" destOrd="0" presId="urn:microsoft.com/office/officeart/2008/layout/VerticalCurvedList"/>
    <dgm:cxn modelId="{0F28ADDA-8FB7-4FD1-A8C9-95950FFBF05B}" type="presOf" srcId="{14F9D3BA-AE90-47C6-BAB4-B6D9BA6C8523}" destId="{DE3AC545-AC1B-4D9B-B4A3-3465050DD39C}" srcOrd="0" destOrd="0" presId="urn:microsoft.com/office/officeart/2008/layout/VerticalCurvedList"/>
    <dgm:cxn modelId="{1344F8A0-8EE7-4D07-AB4C-72EC2C56FFB8}" srcId="{14F9D3BA-AE90-47C6-BAB4-B6D9BA6C8523}" destId="{BAE327C5-B872-480A-A521-BF8CF4D911D7}" srcOrd="2" destOrd="0" parTransId="{26C77733-97BA-4EC0-83D9-CBEB1751EF7C}" sibTransId="{139937BC-5E75-46D1-B8AE-9ACC82B7CD94}"/>
    <dgm:cxn modelId="{156389FC-12CF-47F2-BBD9-F2950720FE82}" srcId="{14F9D3BA-AE90-47C6-BAB4-B6D9BA6C8523}" destId="{4723BA91-9CD4-4527-B3BB-14637BFDAFB1}" srcOrd="8" destOrd="0" parTransId="{9D3EC39F-0F8F-4EB9-ADDA-88FADF88ABEF}" sibTransId="{5F36D88F-888C-4099-A65D-40092236DC57}"/>
    <dgm:cxn modelId="{B27A3510-0FCC-42AC-8E09-1683129DC2BB}" type="presOf" srcId="{626655B0-6794-4D7B-B45B-EB12FB74E101}" destId="{160266C7-382F-428F-89A4-C296009D72A2}" srcOrd="0" destOrd="0" presId="urn:microsoft.com/office/officeart/2008/layout/VerticalCurvedList"/>
    <dgm:cxn modelId="{80DDE55C-75CC-40C4-BF8E-B5FD6B52E255}" srcId="{14F9D3BA-AE90-47C6-BAB4-B6D9BA6C8523}" destId="{DE92E653-7C9F-434D-99CE-227321695D1E}" srcOrd="4" destOrd="0" parTransId="{FC57A60C-AFD8-475F-8238-D5DBB52F7FA1}" sibTransId="{4623BF8E-B2D2-466D-891E-50B7B0696FC1}"/>
    <dgm:cxn modelId="{E838D61F-90D2-4482-9AEB-B5ADF58AB866}" srcId="{14F9D3BA-AE90-47C6-BAB4-B6D9BA6C8523}" destId="{B041E5E0-F43F-4E0D-887F-24C9AE958AA7}" srcOrd="5" destOrd="0" parTransId="{4CE6D508-7C5F-4F76-8E06-8805B2FB7570}" sibTransId="{3C528ACF-D7F4-4FAA-B2B3-7DB9BBB39BBE}"/>
    <dgm:cxn modelId="{39642A35-251F-4EFF-9EB0-3061C5D4D1A8}" type="presOf" srcId="{9CB29056-6754-4B29-9B06-F99370A8DF5C}" destId="{17FC7199-ABC0-4CE6-A4E0-B58C8B3BC4C2}" srcOrd="0" destOrd="0" presId="urn:microsoft.com/office/officeart/2008/layout/VerticalCurvedList"/>
    <dgm:cxn modelId="{D8C75263-8BD2-4585-B5A8-2162D9272808}" type="presParOf" srcId="{DE3AC545-AC1B-4D9B-B4A3-3465050DD39C}" destId="{800404A0-D95C-4281-96DA-FCAA69ED7FC7}" srcOrd="0" destOrd="0" presId="urn:microsoft.com/office/officeart/2008/layout/VerticalCurvedList"/>
    <dgm:cxn modelId="{7A5371DE-CC83-4C7B-92FC-A60B3A25ED26}" type="presParOf" srcId="{800404A0-D95C-4281-96DA-FCAA69ED7FC7}" destId="{F745D9A4-0ABB-4FAD-897E-A3155FF61F65}" srcOrd="0" destOrd="0" presId="urn:microsoft.com/office/officeart/2008/layout/VerticalCurvedList"/>
    <dgm:cxn modelId="{F1F2B304-129B-4EE6-99C9-0EFCB6C90263}" type="presParOf" srcId="{F745D9A4-0ABB-4FAD-897E-A3155FF61F65}" destId="{EC695C32-FAED-4845-B95E-CC65C4C07400}" srcOrd="0" destOrd="0" presId="urn:microsoft.com/office/officeart/2008/layout/VerticalCurvedList"/>
    <dgm:cxn modelId="{7FCC8719-24E2-4623-B0DB-4D2A6B8C5E4D}" type="presParOf" srcId="{F745D9A4-0ABB-4FAD-897E-A3155FF61F65}" destId="{17FC7199-ABC0-4CE6-A4E0-B58C8B3BC4C2}" srcOrd="1" destOrd="0" presId="urn:microsoft.com/office/officeart/2008/layout/VerticalCurvedList"/>
    <dgm:cxn modelId="{7E71916E-B078-46A0-AEB9-09EE4E79B67F}" type="presParOf" srcId="{F745D9A4-0ABB-4FAD-897E-A3155FF61F65}" destId="{1CD065AC-53B0-4EAA-8AF8-0089BE30174E}" srcOrd="2" destOrd="0" presId="urn:microsoft.com/office/officeart/2008/layout/VerticalCurvedList"/>
    <dgm:cxn modelId="{9D6B06F8-EBF0-4779-9494-B2BB241244C0}" type="presParOf" srcId="{F745D9A4-0ABB-4FAD-897E-A3155FF61F65}" destId="{B37B5A0B-9BCA-40F8-800E-A8A28EA71443}" srcOrd="3" destOrd="0" presId="urn:microsoft.com/office/officeart/2008/layout/VerticalCurvedList"/>
    <dgm:cxn modelId="{81022288-6723-435E-9868-C0B1C68358A2}" type="presParOf" srcId="{800404A0-D95C-4281-96DA-FCAA69ED7FC7}" destId="{160266C7-382F-428F-89A4-C296009D72A2}" srcOrd="1" destOrd="0" presId="urn:microsoft.com/office/officeart/2008/layout/VerticalCurvedList"/>
    <dgm:cxn modelId="{0F82105F-14A7-41FF-B82C-3EA22F7A6566}" type="presParOf" srcId="{800404A0-D95C-4281-96DA-FCAA69ED7FC7}" destId="{B833E790-8F67-4961-9215-D7240933517A}" srcOrd="2" destOrd="0" presId="urn:microsoft.com/office/officeart/2008/layout/VerticalCurvedList"/>
    <dgm:cxn modelId="{8544B7A1-23BC-4CC9-A0F7-9A64372CD9A9}" type="presParOf" srcId="{B833E790-8F67-4961-9215-D7240933517A}" destId="{C7F3A23E-7AE0-43F9-8A7F-D6FF10A50F9D}" srcOrd="0" destOrd="0" presId="urn:microsoft.com/office/officeart/2008/layout/VerticalCurvedList"/>
    <dgm:cxn modelId="{E0374371-2C61-4F81-9AE2-5AB462AA578E}" type="presParOf" srcId="{800404A0-D95C-4281-96DA-FCAA69ED7FC7}" destId="{8317CAE6-6564-4D38-97D2-23CB9B96010A}" srcOrd="3" destOrd="0" presId="urn:microsoft.com/office/officeart/2008/layout/VerticalCurvedList"/>
    <dgm:cxn modelId="{FEE622B4-78E4-4BAB-BC3E-7D9FFD871976}" type="presParOf" srcId="{800404A0-D95C-4281-96DA-FCAA69ED7FC7}" destId="{41EF83B2-2221-4AF6-AD25-A668908FAC9D}" srcOrd="4" destOrd="0" presId="urn:microsoft.com/office/officeart/2008/layout/VerticalCurvedList"/>
    <dgm:cxn modelId="{CCE92AEE-E617-4494-95F4-A6446009C9BF}" type="presParOf" srcId="{41EF83B2-2221-4AF6-AD25-A668908FAC9D}" destId="{701AA217-821D-4B8D-BC63-00C27F373F4B}" srcOrd="0" destOrd="0" presId="urn:microsoft.com/office/officeart/2008/layout/VerticalCurvedList"/>
    <dgm:cxn modelId="{0465F8EA-E231-4D3F-9EF9-AD867633B5E3}" type="presParOf" srcId="{800404A0-D95C-4281-96DA-FCAA69ED7FC7}" destId="{A2DA0428-F214-49BD-AFCD-C7F815FB7651}" srcOrd="5" destOrd="0" presId="urn:microsoft.com/office/officeart/2008/layout/VerticalCurvedList"/>
    <dgm:cxn modelId="{1AE47B05-9680-4A85-8B94-E99784334A06}" type="presParOf" srcId="{800404A0-D95C-4281-96DA-FCAA69ED7FC7}" destId="{AEBD7586-28AE-41C1-9CD8-903F145305C9}" srcOrd="6" destOrd="0" presId="urn:microsoft.com/office/officeart/2008/layout/VerticalCurvedList"/>
    <dgm:cxn modelId="{D89557CC-2762-4C39-9D3B-C9E4B7A35D9F}" type="presParOf" srcId="{AEBD7586-28AE-41C1-9CD8-903F145305C9}" destId="{6BF070DC-4AC7-4E7A-9475-9EA65F81243B}" srcOrd="0" destOrd="0" presId="urn:microsoft.com/office/officeart/2008/layout/VerticalCurvedList"/>
    <dgm:cxn modelId="{05CF5B5D-EC4C-45D0-91F4-B22D9D6219F1}" type="presParOf" srcId="{800404A0-D95C-4281-96DA-FCAA69ED7FC7}" destId="{822CBE56-85FB-4431-9B85-767651F9AC98}" srcOrd="7" destOrd="0" presId="urn:microsoft.com/office/officeart/2008/layout/VerticalCurvedList"/>
    <dgm:cxn modelId="{CFB36977-7E75-4BAA-A41F-571F3B7267D1}" type="presParOf" srcId="{800404A0-D95C-4281-96DA-FCAA69ED7FC7}" destId="{0CECDBD4-6170-4411-9EE3-42BAE654C587}" srcOrd="8" destOrd="0" presId="urn:microsoft.com/office/officeart/2008/layout/VerticalCurvedList"/>
    <dgm:cxn modelId="{DF552433-24EF-432E-8221-444542BF1105}" type="presParOf" srcId="{0CECDBD4-6170-4411-9EE3-42BAE654C587}" destId="{AD6DC9D0-6CD9-4E20-AC04-E974F2E52691}" srcOrd="0" destOrd="0" presId="urn:microsoft.com/office/officeart/2008/layout/VerticalCurvedList"/>
    <dgm:cxn modelId="{F7B22739-26F8-4C90-8BB2-6A7219FFD1DB}" type="presParOf" srcId="{800404A0-D95C-4281-96DA-FCAA69ED7FC7}" destId="{CF7F2E4B-6D11-4E85-AE16-51E445F855DF}" srcOrd="9" destOrd="0" presId="urn:microsoft.com/office/officeart/2008/layout/VerticalCurvedList"/>
    <dgm:cxn modelId="{BF9BE683-CF69-4334-81DE-2F15C0F87C13}" type="presParOf" srcId="{800404A0-D95C-4281-96DA-FCAA69ED7FC7}" destId="{A99F35E7-EBCF-48A0-955D-117B218DD8EE}" srcOrd="10" destOrd="0" presId="urn:microsoft.com/office/officeart/2008/layout/VerticalCurvedList"/>
    <dgm:cxn modelId="{6C935BAC-6D19-4B85-9786-2656218BBC54}" type="presParOf" srcId="{A99F35E7-EBCF-48A0-955D-117B218DD8EE}" destId="{7B165675-C1A5-435B-8C98-E653C717498A}" srcOrd="0" destOrd="0" presId="urn:microsoft.com/office/officeart/2008/layout/VerticalCurvedList"/>
    <dgm:cxn modelId="{5AC464FB-3DC2-440F-9DA5-38292E703230}" type="presParOf" srcId="{800404A0-D95C-4281-96DA-FCAA69ED7FC7}" destId="{936C0EA3-5672-4C4D-B055-92BDABF64EBA}" srcOrd="11" destOrd="0" presId="urn:microsoft.com/office/officeart/2008/layout/VerticalCurvedList"/>
    <dgm:cxn modelId="{293EDB76-031B-4ED5-81A6-DC85F915FBF7}" type="presParOf" srcId="{800404A0-D95C-4281-96DA-FCAA69ED7FC7}" destId="{5529786E-793F-4ACF-A09B-77D848311F31}" srcOrd="12" destOrd="0" presId="urn:microsoft.com/office/officeart/2008/layout/VerticalCurvedList"/>
    <dgm:cxn modelId="{F1A33E2E-E6A5-41EF-81B7-5812579DC227}" type="presParOf" srcId="{5529786E-793F-4ACF-A09B-77D848311F31}" destId="{1F9C3DF2-989C-4B42-810F-72190132C34B}" srcOrd="0" destOrd="0" presId="urn:microsoft.com/office/officeart/2008/layout/VerticalCurvedList"/>
    <dgm:cxn modelId="{1B11DFEF-554F-4F1D-9C44-711B9D1A838E}" type="presParOf" srcId="{800404A0-D95C-4281-96DA-FCAA69ED7FC7}" destId="{06FEA8D9-3F48-4D35-B0BF-951479324CAB}" srcOrd="13" destOrd="0" presId="urn:microsoft.com/office/officeart/2008/layout/VerticalCurvedList"/>
    <dgm:cxn modelId="{97C0DF0A-F4FB-4BED-93A4-E8F50D00764C}" type="presParOf" srcId="{800404A0-D95C-4281-96DA-FCAA69ED7FC7}" destId="{2B96B540-43D9-4CCF-A123-75F0E3265490}" srcOrd="14" destOrd="0" presId="urn:microsoft.com/office/officeart/2008/layout/VerticalCurvedList"/>
    <dgm:cxn modelId="{7B463276-8B1B-4F90-84E8-BB5951D06936}" type="presParOf" srcId="{2B96B540-43D9-4CCF-A123-75F0E3265490}" destId="{805EE9E2-006F-496B-9D81-F7B16021BC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FD5A9-1A78-4E11-8AAF-2E32C2B74B5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5EAAA-DBB4-4887-BFE3-0AC9C026D4A6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বৃদ্ধির কারণ সমূহ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365278-A33D-49F5-AB0F-FE5DBD9AE821}" type="parTrans" cxnId="{A0DAF066-FE6D-44CE-95F8-D79E78E1B5E9}">
      <dgm:prSet/>
      <dgm:spPr/>
      <dgm:t>
        <a:bodyPr/>
        <a:lstStyle/>
        <a:p>
          <a:endParaRPr lang="en-US"/>
        </a:p>
      </dgm:t>
    </dgm:pt>
    <dgm:pt modelId="{9B1730AC-0112-4902-A205-E0B02F03AD21}" type="sibTrans" cxnId="{A0DAF066-FE6D-44CE-95F8-D79E78E1B5E9}">
      <dgm:prSet/>
      <dgm:spPr/>
      <dgm:t>
        <a:bodyPr/>
        <a:lstStyle/>
        <a:p>
          <a:endParaRPr lang="en-US"/>
        </a:p>
      </dgm:t>
    </dgm:pt>
    <dgm:pt modelId="{F3F8EC46-0A59-47BB-9B08-FC5493EC4FDD}">
      <dgm:prSet phldrT="[Text]"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বাল্যবিবাহ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বহুবিবাহ</a:t>
          </a:r>
          <a:endParaRPr lang="en-US" sz="2000" dirty="0"/>
        </a:p>
      </dgm:t>
    </dgm:pt>
    <dgm:pt modelId="{35262775-812F-4C17-8995-2F16012FE8EE}" type="parTrans" cxnId="{F9F4B0CC-94E3-4404-8D51-3601C5C01354}">
      <dgm:prSet/>
      <dgm:spPr/>
      <dgm:t>
        <a:bodyPr/>
        <a:lstStyle/>
        <a:p>
          <a:endParaRPr lang="en-US"/>
        </a:p>
      </dgm:t>
    </dgm:pt>
    <dgm:pt modelId="{C9680D46-A380-4CAF-9C16-3BFACBB8BCF1}" type="sibTrans" cxnId="{F9F4B0CC-94E3-4404-8D51-3601C5C01354}">
      <dgm:prSet/>
      <dgm:spPr/>
      <dgm:t>
        <a:bodyPr/>
        <a:lstStyle/>
        <a:p>
          <a:endParaRPr lang="en-US"/>
        </a:p>
      </dgm:t>
    </dgm:pt>
    <dgm:pt modelId="{67079FD4-D920-4693-9163-826EB5BBCA6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দারিদ্রতা</a:t>
          </a:r>
          <a:endParaRPr lang="en-US" sz="2000" dirty="0"/>
        </a:p>
      </dgm:t>
    </dgm:pt>
    <dgm:pt modelId="{457392C3-FB88-4F5B-9428-399CE79ABD45}" type="parTrans" cxnId="{7AC4E72E-D481-42FC-A9C6-D520988C6100}">
      <dgm:prSet/>
      <dgm:spPr/>
      <dgm:t>
        <a:bodyPr/>
        <a:lstStyle/>
        <a:p>
          <a:endParaRPr lang="en-US"/>
        </a:p>
      </dgm:t>
    </dgm:pt>
    <dgm:pt modelId="{5E5ECBA6-17D7-4432-AF4E-E34140F1740B}" type="sibTrans" cxnId="{7AC4E72E-D481-42FC-A9C6-D520988C6100}">
      <dgm:prSet/>
      <dgm:spPr/>
      <dgm:t>
        <a:bodyPr/>
        <a:lstStyle/>
        <a:p>
          <a:endParaRPr lang="en-US"/>
        </a:p>
      </dgm:t>
    </dgm:pt>
    <dgm:pt modelId="{66B6B78C-5BCF-4F4F-8098-58D26C24AF6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শিক্ষার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11D086-0639-43A8-B959-6A7E54EDFCF6}" type="parTrans" cxnId="{919BC4DC-FB6D-4B4E-B4CA-E1A927DD88AE}">
      <dgm:prSet/>
      <dgm:spPr/>
      <dgm:t>
        <a:bodyPr/>
        <a:lstStyle/>
        <a:p>
          <a:endParaRPr lang="en-US"/>
        </a:p>
      </dgm:t>
    </dgm:pt>
    <dgm:pt modelId="{19A8925D-8FEC-4463-9E32-7C588FD1B0E3}" type="sibTrans" cxnId="{919BC4DC-FB6D-4B4E-B4CA-E1A927DD88AE}">
      <dgm:prSet/>
      <dgm:spPr/>
      <dgm:t>
        <a:bodyPr/>
        <a:lstStyle/>
        <a:p>
          <a:endParaRPr lang="en-US"/>
        </a:p>
      </dgm:t>
    </dgm:pt>
    <dgm:pt modelId="{ADF316DC-CA31-4B44-8519-E7FE2D505FE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জলবায়ুর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endParaRPr lang="en-US" sz="2000" dirty="0"/>
        </a:p>
      </dgm:t>
    </dgm:pt>
    <dgm:pt modelId="{633A95EB-F108-44C7-8951-D25322C188D6}" type="parTrans" cxnId="{378C9677-1D07-4F71-8E79-7BEEC4E92379}">
      <dgm:prSet/>
      <dgm:spPr/>
      <dgm:t>
        <a:bodyPr/>
        <a:lstStyle/>
        <a:p>
          <a:endParaRPr lang="en-US"/>
        </a:p>
      </dgm:t>
    </dgm:pt>
    <dgm:pt modelId="{4E2FDE1A-FDD1-4D13-A26A-FF231AD4ED0C}" type="sibTrans" cxnId="{378C9677-1D07-4F71-8E79-7BEEC4E92379}">
      <dgm:prSet/>
      <dgm:spPr/>
      <dgm:t>
        <a:bodyPr/>
        <a:lstStyle/>
        <a:p>
          <a:endParaRPr lang="en-US"/>
        </a:p>
      </dgm:t>
    </dgm:pt>
    <dgm:pt modelId="{0DD7A552-5A11-4086-9087-DDBD984A0D0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আর্থ-সামাজিক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endParaRPr lang="en-US" sz="2000" dirty="0"/>
        </a:p>
      </dgm:t>
    </dgm:pt>
    <dgm:pt modelId="{8DBB17D1-6836-4B41-815B-23F7E241D306}" type="parTrans" cxnId="{9750057F-1577-4AE5-943F-665A8E253B53}">
      <dgm:prSet/>
      <dgm:spPr/>
      <dgm:t>
        <a:bodyPr/>
        <a:lstStyle/>
        <a:p>
          <a:endParaRPr lang="en-US"/>
        </a:p>
      </dgm:t>
    </dgm:pt>
    <dgm:pt modelId="{82597964-FD8C-459C-A247-73EF7AAF487F}" type="sibTrans" cxnId="{9750057F-1577-4AE5-943F-665A8E253B53}">
      <dgm:prSet/>
      <dgm:spPr/>
      <dgm:t>
        <a:bodyPr/>
        <a:lstStyle/>
        <a:p>
          <a:endParaRPr lang="en-US"/>
        </a:p>
      </dgm:t>
    </dgm:pt>
    <dgm:pt modelId="{BDD56A47-410F-407D-8F87-39704E8CAF02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দৃষ্টিভঙ্গি</a:t>
          </a:r>
          <a:endParaRPr lang="en-US" sz="2000" dirty="0"/>
        </a:p>
      </dgm:t>
    </dgm:pt>
    <dgm:pt modelId="{0E03F8F1-757A-415D-AD20-2B74E4DEDEC5}" type="parTrans" cxnId="{79F08E54-728C-49B0-B2AD-67E42B49AF56}">
      <dgm:prSet/>
      <dgm:spPr/>
      <dgm:t>
        <a:bodyPr/>
        <a:lstStyle/>
        <a:p>
          <a:endParaRPr lang="en-US"/>
        </a:p>
      </dgm:t>
    </dgm:pt>
    <dgm:pt modelId="{CC8A20CA-8A3C-49E8-9FF7-FE2A9E724D2D}" type="sibTrans" cxnId="{79F08E54-728C-49B0-B2AD-67E42B49AF56}">
      <dgm:prSet/>
      <dgm:spPr/>
      <dgm:t>
        <a:bodyPr/>
        <a:lstStyle/>
        <a:p>
          <a:endParaRPr lang="en-US"/>
        </a:p>
      </dgm:t>
    </dgm:pt>
    <dgm:pt modelId="{3CE4D3D1-B39C-428E-8D6B-C99089355A39}">
      <dgm:prSet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জন্মশাসনের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endParaRPr lang="en-US" sz="2000" dirty="0"/>
        </a:p>
      </dgm:t>
    </dgm:pt>
    <dgm:pt modelId="{FCE8B314-AFF1-468D-B725-085A17A47FF6}" type="parTrans" cxnId="{D804A98B-5C75-40EE-BEBC-2D38FB4F4099}">
      <dgm:prSet/>
      <dgm:spPr/>
      <dgm:t>
        <a:bodyPr/>
        <a:lstStyle/>
        <a:p>
          <a:endParaRPr lang="en-US"/>
        </a:p>
      </dgm:t>
    </dgm:pt>
    <dgm:pt modelId="{2CFCED56-F4B0-4E9D-BC30-C6E3E7775CD8}" type="sibTrans" cxnId="{D804A98B-5C75-40EE-BEBC-2D38FB4F4099}">
      <dgm:prSet/>
      <dgm:spPr/>
      <dgm:t>
        <a:bodyPr/>
        <a:lstStyle/>
        <a:p>
          <a:endParaRPr lang="en-US"/>
        </a:p>
      </dgm:t>
    </dgm:pt>
    <dgm:pt modelId="{3DC61480-318F-4A9B-9745-DEC7EE778A5A}" type="pres">
      <dgm:prSet presAssocID="{6AEFD5A9-1A78-4E11-8AAF-2E32C2B74B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6F56C3-A86E-43EF-961B-178A79CB48AF}" type="pres">
      <dgm:prSet presAssocID="{19D5EAAA-DBB4-4887-BFE3-0AC9C026D4A6}" presName="centerShape" presStyleLbl="node0" presStyleIdx="0" presStyleCnt="1" custScaleX="139682" custScaleY="130914" custLinFactNeighborX="-1350" custLinFactNeighborY="13134"/>
      <dgm:spPr/>
      <dgm:t>
        <a:bodyPr/>
        <a:lstStyle/>
        <a:p>
          <a:endParaRPr lang="en-US"/>
        </a:p>
      </dgm:t>
    </dgm:pt>
    <dgm:pt modelId="{7627EB5A-EF15-4243-B950-D85BFF7D92D8}" type="pres">
      <dgm:prSet presAssocID="{F3F8EC46-0A59-47BB-9B08-FC5493EC4FDD}" presName="node" presStyleLbl="node1" presStyleIdx="0" presStyleCnt="7" custScaleX="149054" custRadScaleRad="72031" custRadScaleInc="-12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15B1B-3F0A-43E0-89BD-80408C4E506C}" type="pres">
      <dgm:prSet presAssocID="{F3F8EC46-0A59-47BB-9B08-FC5493EC4FDD}" presName="dummy" presStyleCnt="0"/>
      <dgm:spPr/>
    </dgm:pt>
    <dgm:pt modelId="{FD8767E9-8DF8-4482-BBD8-C5889C1B8F84}" type="pres">
      <dgm:prSet presAssocID="{C9680D46-A380-4CAF-9C16-3BFACBB8BCF1}" presName="sibTrans" presStyleLbl="sibTrans2D1" presStyleIdx="0" presStyleCnt="7"/>
      <dgm:spPr/>
      <dgm:t>
        <a:bodyPr/>
        <a:lstStyle/>
        <a:p>
          <a:endParaRPr lang="en-US"/>
        </a:p>
      </dgm:t>
    </dgm:pt>
    <dgm:pt modelId="{5B8CA775-47AA-4A04-AD8A-4824E125BF22}" type="pres">
      <dgm:prSet presAssocID="{67079FD4-D920-4693-9163-826EB5BBCA62}" presName="node" presStyleLbl="node1" presStyleIdx="1" presStyleCnt="7" custScaleX="131863" custScaleY="122082" custRadScaleRad="115849" custRadScaleInc="-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3CE41-F95A-4710-9201-2CCC04BF531D}" type="pres">
      <dgm:prSet presAssocID="{67079FD4-D920-4693-9163-826EB5BBCA62}" presName="dummy" presStyleCnt="0"/>
      <dgm:spPr/>
    </dgm:pt>
    <dgm:pt modelId="{25F85A87-F569-41EB-9C30-5AFC7047BC01}" type="pres">
      <dgm:prSet presAssocID="{5E5ECBA6-17D7-4432-AF4E-E34140F1740B}" presName="sibTrans" presStyleLbl="sibTrans2D1" presStyleIdx="1" presStyleCnt="7" custScaleX="100776" custLinFactNeighborX="12704" custLinFactNeighborY="2943"/>
      <dgm:spPr/>
      <dgm:t>
        <a:bodyPr/>
        <a:lstStyle/>
        <a:p>
          <a:endParaRPr lang="en-US"/>
        </a:p>
      </dgm:t>
    </dgm:pt>
    <dgm:pt modelId="{AD1D60C6-E905-4945-9378-609ADA4627D0}" type="pres">
      <dgm:prSet presAssocID="{0DD7A552-5A11-4086-9087-DDBD984A0D00}" presName="node" presStyleLbl="node1" presStyleIdx="2" presStyleCnt="7" custScaleX="153944" custScaleY="122082" custRadScaleRad="132094" custRadScaleInc="-46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94B63-2947-4323-B33A-69204ED2B0AF}" type="pres">
      <dgm:prSet presAssocID="{0DD7A552-5A11-4086-9087-DDBD984A0D00}" presName="dummy" presStyleCnt="0"/>
      <dgm:spPr/>
    </dgm:pt>
    <dgm:pt modelId="{BE7AA850-85EF-49E3-8B6C-2CC454F6519D}" type="pres">
      <dgm:prSet presAssocID="{82597964-FD8C-459C-A247-73EF7AAF487F}" presName="sibTrans" presStyleLbl="sibTrans2D1" presStyleIdx="2" presStyleCnt="7" custScaleX="115759" custScaleY="97779" custLinFactNeighborX="1934" custLinFactNeighborY="2187"/>
      <dgm:spPr/>
      <dgm:t>
        <a:bodyPr/>
        <a:lstStyle/>
        <a:p>
          <a:endParaRPr lang="en-US"/>
        </a:p>
      </dgm:t>
    </dgm:pt>
    <dgm:pt modelId="{BD2A96C2-BA37-4BDF-A245-AECE0730BD86}" type="pres">
      <dgm:prSet presAssocID="{66B6B78C-5BCF-4F4F-8098-58D26C24AF6B}" presName="node" presStyleLbl="node1" presStyleIdx="3" presStyleCnt="7" custScaleX="153943" custRadScaleRad="113655" custRadScaleInc="-137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4E1B8-325C-4EB8-AD02-18C20F0D4DC2}" type="pres">
      <dgm:prSet presAssocID="{66B6B78C-5BCF-4F4F-8098-58D26C24AF6B}" presName="dummy" presStyleCnt="0"/>
      <dgm:spPr/>
    </dgm:pt>
    <dgm:pt modelId="{704111C5-2B79-4B80-BE19-4EFF7600459D}" type="pres">
      <dgm:prSet presAssocID="{19A8925D-8FEC-4463-9E32-7C588FD1B0E3}" presName="sibTrans" presStyleLbl="sibTrans2D1" presStyleIdx="3" presStyleCnt="7" custFlipVert="1" custFlipHor="1" custScaleX="17980" custScaleY="4480" custLinFactX="7475" custLinFactNeighborX="100000" custLinFactNeighborY="-87135"/>
      <dgm:spPr/>
      <dgm:t>
        <a:bodyPr/>
        <a:lstStyle/>
        <a:p>
          <a:endParaRPr lang="en-US"/>
        </a:p>
      </dgm:t>
    </dgm:pt>
    <dgm:pt modelId="{B1A44F6D-BC92-459C-A34F-2FBB5386BB74}" type="pres">
      <dgm:prSet presAssocID="{BDD56A47-410F-407D-8F87-39704E8CAF02}" presName="node" presStyleLbl="node1" presStyleIdx="4" presStyleCnt="7" custScaleX="197814" custScaleY="102419" custRadScaleRad="135982" custRadScaleInc="140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0489D-BF97-46EE-812C-CD1855E16F50}" type="pres">
      <dgm:prSet presAssocID="{BDD56A47-410F-407D-8F87-39704E8CAF02}" presName="dummy" presStyleCnt="0"/>
      <dgm:spPr/>
    </dgm:pt>
    <dgm:pt modelId="{50A3F5B6-9C07-47AA-A2F2-124CE60C02C1}" type="pres">
      <dgm:prSet presAssocID="{CC8A20CA-8A3C-49E8-9FF7-FE2A9E724D2D}" presName="sibTrans" presStyleLbl="sibTrans2D1" presStyleIdx="4" presStyleCnt="7" custLinFactNeighborX="-14504" custLinFactNeighborY="856"/>
      <dgm:spPr/>
      <dgm:t>
        <a:bodyPr/>
        <a:lstStyle/>
        <a:p>
          <a:endParaRPr lang="en-US"/>
        </a:p>
      </dgm:t>
    </dgm:pt>
    <dgm:pt modelId="{D9524503-C594-4162-8AE1-2377195FBCAA}" type="pres">
      <dgm:prSet presAssocID="{3CE4D3D1-B39C-428E-8D6B-C99089355A39}" presName="node" presStyleLbl="node1" presStyleIdx="5" presStyleCnt="7" custScaleX="184494" custRadScaleRad="130315" custRadScaleInc="25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2B744-E150-4B73-86A6-A9022F0A9F21}" type="pres">
      <dgm:prSet presAssocID="{3CE4D3D1-B39C-428E-8D6B-C99089355A39}" presName="dummy" presStyleCnt="0"/>
      <dgm:spPr/>
    </dgm:pt>
    <dgm:pt modelId="{2DD920DB-DFF0-4A40-8C01-304622F6FFFC}" type="pres">
      <dgm:prSet presAssocID="{2CFCED56-F4B0-4E9D-BC30-C6E3E7775CD8}" presName="sibTrans" presStyleLbl="sibTrans2D1" presStyleIdx="5" presStyleCnt="7" custScaleX="136688"/>
      <dgm:spPr/>
      <dgm:t>
        <a:bodyPr/>
        <a:lstStyle/>
        <a:p>
          <a:endParaRPr lang="en-US"/>
        </a:p>
      </dgm:t>
    </dgm:pt>
    <dgm:pt modelId="{24D9128E-CA91-4B90-92AD-FAB4FA53A576}" type="pres">
      <dgm:prSet presAssocID="{ADF316DC-CA31-4B44-8519-E7FE2D505FE7}" presName="node" presStyleLbl="node1" presStyleIdx="6" presStyleCnt="7" custScaleX="137413" custScaleY="99428" custRadScaleRad="109969" custRadScaleInc="-30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7933A-231B-4360-BA72-32C79B44DD11}" type="pres">
      <dgm:prSet presAssocID="{ADF316DC-CA31-4B44-8519-E7FE2D505FE7}" presName="dummy" presStyleCnt="0"/>
      <dgm:spPr/>
    </dgm:pt>
    <dgm:pt modelId="{76CC68F4-22D3-4C99-B24C-A2ED49D4391F}" type="pres">
      <dgm:prSet presAssocID="{4E2FDE1A-FDD1-4D13-A26A-FF231AD4ED0C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1DD9CDCC-005A-447E-9B1B-079079BA2A23}" type="presOf" srcId="{3CE4D3D1-B39C-428E-8D6B-C99089355A39}" destId="{D9524503-C594-4162-8AE1-2377195FBCAA}" srcOrd="0" destOrd="0" presId="urn:microsoft.com/office/officeart/2005/8/layout/radial6"/>
    <dgm:cxn modelId="{C9058154-9ED0-42E6-A043-A879B886E045}" type="presOf" srcId="{5E5ECBA6-17D7-4432-AF4E-E34140F1740B}" destId="{25F85A87-F569-41EB-9C30-5AFC7047BC01}" srcOrd="0" destOrd="0" presId="urn:microsoft.com/office/officeart/2005/8/layout/radial6"/>
    <dgm:cxn modelId="{45B14876-DF19-41CF-865B-ED6F61A641EF}" type="presOf" srcId="{2CFCED56-F4B0-4E9D-BC30-C6E3E7775CD8}" destId="{2DD920DB-DFF0-4A40-8C01-304622F6FFFC}" srcOrd="0" destOrd="0" presId="urn:microsoft.com/office/officeart/2005/8/layout/radial6"/>
    <dgm:cxn modelId="{9750057F-1577-4AE5-943F-665A8E253B53}" srcId="{19D5EAAA-DBB4-4887-BFE3-0AC9C026D4A6}" destId="{0DD7A552-5A11-4086-9087-DDBD984A0D00}" srcOrd="2" destOrd="0" parTransId="{8DBB17D1-6836-4B41-815B-23F7E241D306}" sibTransId="{82597964-FD8C-459C-A247-73EF7AAF487F}"/>
    <dgm:cxn modelId="{C6645518-AB6A-4B23-983C-F6E29692721F}" type="presOf" srcId="{67079FD4-D920-4693-9163-826EB5BBCA62}" destId="{5B8CA775-47AA-4A04-AD8A-4824E125BF22}" srcOrd="0" destOrd="0" presId="urn:microsoft.com/office/officeart/2005/8/layout/radial6"/>
    <dgm:cxn modelId="{0FD0B2A5-4883-4369-BC81-6FFE87D8BDF8}" type="presOf" srcId="{BDD56A47-410F-407D-8F87-39704E8CAF02}" destId="{B1A44F6D-BC92-459C-A34F-2FBB5386BB74}" srcOrd="0" destOrd="0" presId="urn:microsoft.com/office/officeart/2005/8/layout/radial6"/>
    <dgm:cxn modelId="{79F08E54-728C-49B0-B2AD-67E42B49AF56}" srcId="{19D5EAAA-DBB4-4887-BFE3-0AC9C026D4A6}" destId="{BDD56A47-410F-407D-8F87-39704E8CAF02}" srcOrd="4" destOrd="0" parTransId="{0E03F8F1-757A-415D-AD20-2B74E4DEDEC5}" sibTransId="{CC8A20CA-8A3C-49E8-9FF7-FE2A9E724D2D}"/>
    <dgm:cxn modelId="{8C6CC493-35E4-4B06-92DE-AC929A9A7F74}" type="presOf" srcId="{4E2FDE1A-FDD1-4D13-A26A-FF231AD4ED0C}" destId="{76CC68F4-22D3-4C99-B24C-A2ED49D4391F}" srcOrd="0" destOrd="0" presId="urn:microsoft.com/office/officeart/2005/8/layout/radial6"/>
    <dgm:cxn modelId="{CE798091-707A-48A2-9E2F-C2897DE051D5}" type="presOf" srcId="{19D5EAAA-DBB4-4887-BFE3-0AC9C026D4A6}" destId="{BC6F56C3-A86E-43EF-961B-178A79CB48AF}" srcOrd="0" destOrd="0" presId="urn:microsoft.com/office/officeart/2005/8/layout/radial6"/>
    <dgm:cxn modelId="{ADA30FB1-7DF6-4B79-AD35-6E37D9C4F4C9}" type="presOf" srcId="{66B6B78C-5BCF-4F4F-8098-58D26C24AF6B}" destId="{BD2A96C2-BA37-4BDF-A245-AECE0730BD86}" srcOrd="0" destOrd="0" presId="urn:microsoft.com/office/officeart/2005/8/layout/radial6"/>
    <dgm:cxn modelId="{919BC4DC-FB6D-4B4E-B4CA-E1A927DD88AE}" srcId="{19D5EAAA-DBB4-4887-BFE3-0AC9C026D4A6}" destId="{66B6B78C-5BCF-4F4F-8098-58D26C24AF6B}" srcOrd="3" destOrd="0" parTransId="{7C11D086-0639-43A8-B959-6A7E54EDFCF6}" sibTransId="{19A8925D-8FEC-4463-9E32-7C588FD1B0E3}"/>
    <dgm:cxn modelId="{308CFF36-B500-4216-9B7B-71C9B96DD774}" type="presOf" srcId="{82597964-FD8C-459C-A247-73EF7AAF487F}" destId="{BE7AA850-85EF-49E3-8B6C-2CC454F6519D}" srcOrd="0" destOrd="0" presId="urn:microsoft.com/office/officeart/2005/8/layout/radial6"/>
    <dgm:cxn modelId="{103F444D-00B7-425F-9192-F36DC04E2ADA}" type="presOf" srcId="{CC8A20CA-8A3C-49E8-9FF7-FE2A9E724D2D}" destId="{50A3F5B6-9C07-47AA-A2F2-124CE60C02C1}" srcOrd="0" destOrd="0" presId="urn:microsoft.com/office/officeart/2005/8/layout/radial6"/>
    <dgm:cxn modelId="{D804A98B-5C75-40EE-BEBC-2D38FB4F4099}" srcId="{19D5EAAA-DBB4-4887-BFE3-0AC9C026D4A6}" destId="{3CE4D3D1-B39C-428E-8D6B-C99089355A39}" srcOrd="5" destOrd="0" parTransId="{FCE8B314-AFF1-468D-B725-085A17A47FF6}" sibTransId="{2CFCED56-F4B0-4E9D-BC30-C6E3E7775CD8}"/>
    <dgm:cxn modelId="{B17EFCEC-89B9-4EBE-8417-F9062CB0D882}" type="presOf" srcId="{0DD7A552-5A11-4086-9087-DDBD984A0D00}" destId="{AD1D60C6-E905-4945-9378-609ADA4627D0}" srcOrd="0" destOrd="0" presId="urn:microsoft.com/office/officeart/2005/8/layout/radial6"/>
    <dgm:cxn modelId="{B78A41CE-8611-455E-B240-DA1ACCC363D0}" type="presOf" srcId="{ADF316DC-CA31-4B44-8519-E7FE2D505FE7}" destId="{24D9128E-CA91-4B90-92AD-FAB4FA53A576}" srcOrd="0" destOrd="0" presId="urn:microsoft.com/office/officeart/2005/8/layout/radial6"/>
    <dgm:cxn modelId="{378C9677-1D07-4F71-8E79-7BEEC4E92379}" srcId="{19D5EAAA-DBB4-4887-BFE3-0AC9C026D4A6}" destId="{ADF316DC-CA31-4B44-8519-E7FE2D505FE7}" srcOrd="6" destOrd="0" parTransId="{633A95EB-F108-44C7-8951-D25322C188D6}" sibTransId="{4E2FDE1A-FDD1-4D13-A26A-FF231AD4ED0C}"/>
    <dgm:cxn modelId="{A241BAE7-CAD8-4BFD-8C68-44876F79B285}" type="presOf" srcId="{19A8925D-8FEC-4463-9E32-7C588FD1B0E3}" destId="{704111C5-2B79-4B80-BE19-4EFF7600459D}" srcOrd="0" destOrd="0" presId="urn:microsoft.com/office/officeart/2005/8/layout/radial6"/>
    <dgm:cxn modelId="{A0DAF066-FE6D-44CE-95F8-D79E78E1B5E9}" srcId="{6AEFD5A9-1A78-4E11-8AAF-2E32C2B74B56}" destId="{19D5EAAA-DBB4-4887-BFE3-0AC9C026D4A6}" srcOrd="0" destOrd="0" parTransId="{B8365278-A33D-49F5-AB0F-FE5DBD9AE821}" sibTransId="{9B1730AC-0112-4902-A205-E0B02F03AD21}"/>
    <dgm:cxn modelId="{7AC4E72E-D481-42FC-A9C6-D520988C6100}" srcId="{19D5EAAA-DBB4-4887-BFE3-0AC9C026D4A6}" destId="{67079FD4-D920-4693-9163-826EB5BBCA62}" srcOrd="1" destOrd="0" parTransId="{457392C3-FB88-4F5B-9428-399CE79ABD45}" sibTransId="{5E5ECBA6-17D7-4432-AF4E-E34140F1740B}"/>
    <dgm:cxn modelId="{1A8EA6B6-5931-45A3-A274-655FA6375AB6}" type="presOf" srcId="{6AEFD5A9-1A78-4E11-8AAF-2E32C2B74B56}" destId="{3DC61480-318F-4A9B-9745-DEC7EE778A5A}" srcOrd="0" destOrd="0" presId="urn:microsoft.com/office/officeart/2005/8/layout/radial6"/>
    <dgm:cxn modelId="{6F9A3370-E9FF-4717-9F60-D99047090FF2}" type="presOf" srcId="{C9680D46-A380-4CAF-9C16-3BFACBB8BCF1}" destId="{FD8767E9-8DF8-4482-BBD8-C5889C1B8F84}" srcOrd="0" destOrd="0" presId="urn:microsoft.com/office/officeart/2005/8/layout/radial6"/>
    <dgm:cxn modelId="{F9F4B0CC-94E3-4404-8D51-3601C5C01354}" srcId="{19D5EAAA-DBB4-4887-BFE3-0AC9C026D4A6}" destId="{F3F8EC46-0A59-47BB-9B08-FC5493EC4FDD}" srcOrd="0" destOrd="0" parTransId="{35262775-812F-4C17-8995-2F16012FE8EE}" sibTransId="{C9680D46-A380-4CAF-9C16-3BFACBB8BCF1}"/>
    <dgm:cxn modelId="{2B82D3F4-1887-4583-9E95-00ED2651C683}" type="presOf" srcId="{F3F8EC46-0A59-47BB-9B08-FC5493EC4FDD}" destId="{7627EB5A-EF15-4243-B950-D85BFF7D92D8}" srcOrd="0" destOrd="0" presId="urn:microsoft.com/office/officeart/2005/8/layout/radial6"/>
    <dgm:cxn modelId="{893CA7C2-0452-46DF-99B9-173E7DF4EDD7}" type="presParOf" srcId="{3DC61480-318F-4A9B-9745-DEC7EE778A5A}" destId="{BC6F56C3-A86E-43EF-961B-178A79CB48AF}" srcOrd="0" destOrd="0" presId="urn:microsoft.com/office/officeart/2005/8/layout/radial6"/>
    <dgm:cxn modelId="{AE41CEF9-CA42-457D-9F7F-64C47C42B69B}" type="presParOf" srcId="{3DC61480-318F-4A9B-9745-DEC7EE778A5A}" destId="{7627EB5A-EF15-4243-B950-D85BFF7D92D8}" srcOrd="1" destOrd="0" presId="urn:microsoft.com/office/officeart/2005/8/layout/radial6"/>
    <dgm:cxn modelId="{FA51993E-09DF-4395-81D1-F691F0F480A5}" type="presParOf" srcId="{3DC61480-318F-4A9B-9745-DEC7EE778A5A}" destId="{8EB15B1B-3F0A-43E0-89BD-80408C4E506C}" srcOrd="2" destOrd="0" presId="urn:microsoft.com/office/officeart/2005/8/layout/radial6"/>
    <dgm:cxn modelId="{3FED685D-CC29-4A53-93D4-7B7ADADA333E}" type="presParOf" srcId="{3DC61480-318F-4A9B-9745-DEC7EE778A5A}" destId="{FD8767E9-8DF8-4482-BBD8-C5889C1B8F84}" srcOrd="3" destOrd="0" presId="urn:microsoft.com/office/officeart/2005/8/layout/radial6"/>
    <dgm:cxn modelId="{B6722779-2752-4064-854D-67ADD04FCE9A}" type="presParOf" srcId="{3DC61480-318F-4A9B-9745-DEC7EE778A5A}" destId="{5B8CA775-47AA-4A04-AD8A-4824E125BF22}" srcOrd="4" destOrd="0" presId="urn:microsoft.com/office/officeart/2005/8/layout/radial6"/>
    <dgm:cxn modelId="{17F538C4-120C-4300-845F-393AC8975324}" type="presParOf" srcId="{3DC61480-318F-4A9B-9745-DEC7EE778A5A}" destId="{AED3CE41-F95A-4710-9201-2CCC04BF531D}" srcOrd="5" destOrd="0" presId="urn:microsoft.com/office/officeart/2005/8/layout/radial6"/>
    <dgm:cxn modelId="{053A1E27-B4F9-4ABD-B5B4-5581A44BF012}" type="presParOf" srcId="{3DC61480-318F-4A9B-9745-DEC7EE778A5A}" destId="{25F85A87-F569-41EB-9C30-5AFC7047BC01}" srcOrd="6" destOrd="0" presId="urn:microsoft.com/office/officeart/2005/8/layout/radial6"/>
    <dgm:cxn modelId="{F8BF7291-DBB6-4082-B4DD-F72CE3BB2207}" type="presParOf" srcId="{3DC61480-318F-4A9B-9745-DEC7EE778A5A}" destId="{AD1D60C6-E905-4945-9378-609ADA4627D0}" srcOrd="7" destOrd="0" presId="urn:microsoft.com/office/officeart/2005/8/layout/radial6"/>
    <dgm:cxn modelId="{05EF8564-4541-4CB8-BB85-A4D70CED4C23}" type="presParOf" srcId="{3DC61480-318F-4A9B-9745-DEC7EE778A5A}" destId="{E3B94B63-2947-4323-B33A-69204ED2B0AF}" srcOrd="8" destOrd="0" presId="urn:microsoft.com/office/officeart/2005/8/layout/radial6"/>
    <dgm:cxn modelId="{D24217E6-69A1-4E80-B70D-8FF6B864B533}" type="presParOf" srcId="{3DC61480-318F-4A9B-9745-DEC7EE778A5A}" destId="{BE7AA850-85EF-49E3-8B6C-2CC454F6519D}" srcOrd="9" destOrd="0" presId="urn:microsoft.com/office/officeart/2005/8/layout/radial6"/>
    <dgm:cxn modelId="{78734784-CEBD-4406-A563-8AF8F9C7753E}" type="presParOf" srcId="{3DC61480-318F-4A9B-9745-DEC7EE778A5A}" destId="{BD2A96C2-BA37-4BDF-A245-AECE0730BD86}" srcOrd="10" destOrd="0" presId="urn:microsoft.com/office/officeart/2005/8/layout/radial6"/>
    <dgm:cxn modelId="{DA898B6C-96DC-48F0-B17B-4EFAEF69433B}" type="presParOf" srcId="{3DC61480-318F-4A9B-9745-DEC7EE778A5A}" destId="{4524E1B8-325C-4EB8-AD02-18C20F0D4DC2}" srcOrd="11" destOrd="0" presId="urn:microsoft.com/office/officeart/2005/8/layout/radial6"/>
    <dgm:cxn modelId="{4B96C2A1-BE00-49D9-AE48-6FF5F3E6D6D5}" type="presParOf" srcId="{3DC61480-318F-4A9B-9745-DEC7EE778A5A}" destId="{704111C5-2B79-4B80-BE19-4EFF7600459D}" srcOrd="12" destOrd="0" presId="urn:microsoft.com/office/officeart/2005/8/layout/radial6"/>
    <dgm:cxn modelId="{0F12BB5C-B43E-4E21-A3D2-22F07081211C}" type="presParOf" srcId="{3DC61480-318F-4A9B-9745-DEC7EE778A5A}" destId="{B1A44F6D-BC92-459C-A34F-2FBB5386BB74}" srcOrd="13" destOrd="0" presId="urn:microsoft.com/office/officeart/2005/8/layout/radial6"/>
    <dgm:cxn modelId="{9149126D-0C56-4043-8EE7-3C75B9E20562}" type="presParOf" srcId="{3DC61480-318F-4A9B-9745-DEC7EE778A5A}" destId="{C730489D-BF97-46EE-812C-CD1855E16F50}" srcOrd="14" destOrd="0" presId="urn:microsoft.com/office/officeart/2005/8/layout/radial6"/>
    <dgm:cxn modelId="{66912DFB-18B1-4D69-84CD-36D3B7AAB7C5}" type="presParOf" srcId="{3DC61480-318F-4A9B-9745-DEC7EE778A5A}" destId="{50A3F5B6-9C07-47AA-A2F2-124CE60C02C1}" srcOrd="15" destOrd="0" presId="urn:microsoft.com/office/officeart/2005/8/layout/radial6"/>
    <dgm:cxn modelId="{B49E9966-B2BD-4F3E-A1EF-DD3C20AF5E7E}" type="presParOf" srcId="{3DC61480-318F-4A9B-9745-DEC7EE778A5A}" destId="{D9524503-C594-4162-8AE1-2377195FBCAA}" srcOrd="16" destOrd="0" presId="urn:microsoft.com/office/officeart/2005/8/layout/radial6"/>
    <dgm:cxn modelId="{7BB763BA-CB19-42D9-B0F6-F6F904CA15C1}" type="presParOf" srcId="{3DC61480-318F-4A9B-9745-DEC7EE778A5A}" destId="{B282B744-E150-4B73-86A6-A9022F0A9F21}" srcOrd="17" destOrd="0" presId="urn:microsoft.com/office/officeart/2005/8/layout/radial6"/>
    <dgm:cxn modelId="{E1365372-5A93-4CA5-94EC-ACB94877BA82}" type="presParOf" srcId="{3DC61480-318F-4A9B-9745-DEC7EE778A5A}" destId="{2DD920DB-DFF0-4A40-8C01-304622F6FFFC}" srcOrd="18" destOrd="0" presId="urn:microsoft.com/office/officeart/2005/8/layout/radial6"/>
    <dgm:cxn modelId="{E6605790-44C2-4B13-B433-3F6C82144BA0}" type="presParOf" srcId="{3DC61480-318F-4A9B-9745-DEC7EE778A5A}" destId="{24D9128E-CA91-4B90-92AD-FAB4FA53A576}" srcOrd="19" destOrd="0" presId="urn:microsoft.com/office/officeart/2005/8/layout/radial6"/>
    <dgm:cxn modelId="{CAB08F95-B51E-483D-A5A9-84B0E1212A22}" type="presParOf" srcId="{3DC61480-318F-4A9B-9745-DEC7EE778A5A}" destId="{BE97933A-231B-4360-BA72-32C79B44DD11}" srcOrd="20" destOrd="0" presId="urn:microsoft.com/office/officeart/2005/8/layout/radial6"/>
    <dgm:cxn modelId="{EBB65E26-A9EC-4AD8-AB18-F7DD9E60F7F7}" type="presParOf" srcId="{3DC61480-318F-4A9B-9745-DEC7EE778A5A}" destId="{76CC68F4-22D3-4C99-B24C-A2ED49D4391F}" srcOrd="21" destOrd="0" presId="urn:microsoft.com/office/officeart/2005/8/layout/radial6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BEC4E-A8FC-4ED4-8FAD-C804C9B1265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3493C-52E0-4AB8-AE81-CBFA7468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3493C-52E0-4AB8-AE81-CBFA746841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5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312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6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069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4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4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9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4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8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1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6318C8-13A6-4B20-AB77-C266F6878E5B}"/>
              </a:ext>
            </a:extLst>
          </p:cNvPr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1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A1E66E-DDFE-4754-B9AA-0E0872371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3657600"/>
            <a:ext cx="82296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ও প্রতিকার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5140044"/>
              </p:ext>
            </p:extLst>
          </p:nvPr>
        </p:nvGraphicFramePr>
        <p:xfrm>
          <a:off x="609600" y="1219200"/>
          <a:ext cx="807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286996"/>
            <a:ext cx="7620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--------------- </a:t>
            </a:r>
          </a:p>
        </p:txBody>
      </p:sp>
    </p:spTree>
    <p:extLst>
      <p:ext uri="{BB962C8B-B14F-4D97-AF65-F5344CB8AC3E}">
        <p14:creationId xmlns:p14="http://schemas.microsoft.com/office/powerpoint/2010/main" val="1545640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923493"/>
            <a:ext cx="6781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কী?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454" y="1507775"/>
            <a:ext cx="6767945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133600"/>
            <a:ext cx="7924800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জন্মহার ও মৃত্যুহারকে ছাড়িয়ে গেলে এবং এই জন্মহার সম্পদের বৃদ্ধিকে ছাড়িয়ে গেলে জনসংখ্যা একটি দেশের সমস্যায় পরিণত হয়। কারণ, বাড়তি জনসংখ্যার চাওয়া-পাওয়া সীমিত সম্পদ দিয়ে পূরণ করা সম্ভব হয় না।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81000"/>
            <a:ext cx="7924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কী?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3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Hasan\picture\bangladesh-slum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38600" cy="54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845314"/>
            <a:ext cx="40386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C:\Users\Doel-1612i3\Desktop\Hasan\picture\thirst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32" y="304800"/>
            <a:ext cx="4191000" cy="54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6416" y="5867400"/>
            <a:ext cx="4156364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বিশুদ্ধ খাবার পানি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1" y="304800"/>
            <a:ext cx="775161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504" y="1362789"/>
            <a:ext cx="7751618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জনসংখ্যার কারণে বাংলাদেশে জীবনযাপন কেন কষ্টকর হয়ে পড়েছে তার কয়েকটি কারণ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191" y="2582882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 চাহিদা অনুযায়ী বিদ্যুৎ সরবরাহ করা সম্ভব হচ্ছে না। 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৭.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9839" y="228600"/>
            <a:ext cx="6019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উত্তরের সাথে মিলিয়ে নাও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7562151"/>
              </p:ext>
            </p:extLst>
          </p:nvPr>
        </p:nvGraphicFramePr>
        <p:xfrm>
          <a:off x="457200" y="914400"/>
          <a:ext cx="8305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0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Hasan\picture\taslima-garment-workers-sleeping-600-pix-0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38481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-1612i3\Desktop\Hasan\picture\Underage-marri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"/>
            <a:ext cx="4334933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el-1612i3\Desktop\Hasan\picture\660a11df-63ce-429f-92cf-4634c50d9b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6364" y="3433464"/>
            <a:ext cx="8331968" cy="28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V="1">
            <a:off x="380999" y="6273224"/>
            <a:ext cx="829733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 সন্তানের জন্য একাধিক কন্যা সন্তান লাভ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721114"/>
            <a:ext cx="38481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2667000"/>
            <a:ext cx="433493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03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ock Arc 33">
            <a:extLst>
              <a:ext uri="{FF2B5EF4-FFF2-40B4-BE49-F238E27FC236}">
                <a16:creationId xmlns:a16="http://schemas.microsoft.com/office/drawing/2014/main" xmlns="" id="{5487D714-AA32-4B36-9DC5-8B6861B8C0B1}"/>
              </a:ext>
            </a:extLst>
          </p:cNvPr>
          <p:cNvSpPr/>
          <p:nvPr/>
        </p:nvSpPr>
        <p:spPr>
          <a:xfrm>
            <a:off x="1829965" y="997500"/>
            <a:ext cx="5085683" cy="5085683"/>
          </a:xfrm>
          <a:prstGeom prst="blockArc">
            <a:avLst>
              <a:gd name="adj1" fmla="val 13032764"/>
              <a:gd name="adj2" fmla="val 16474954"/>
              <a:gd name="adj3" fmla="val 390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xmlns="" id="{26F35993-B361-4BB8-8C08-43C66F9E2108}"/>
              </a:ext>
            </a:extLst>
          </p:cNvPr>
          <p:cNvSpPr/>
          <p:nvPr/>
        </p:nvSpPr>
        <p:spPr>
          <a:xfrm>
            <a:off x="554936" y="1364524"/>
            <a:ext cx="6951518" cy="5085683"/>
          </a:xfrm>
          <a:prstGeom prst="blockArc">
            <a:avLst>
              <a:gd name="adj1" fmla="val 10647824"/>
              <a:gd name="adj2" fmla="val 13725779"/>
              <a:gd name="adj3" fmla="val 390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xmlns="" id="{98B9138C-3B9A-47C6-A60C-3920FB76094E}"/>
              </a:ext>
            </a:extLst>
          </p:cNvPr>
          <p:cNvSpPr/>
          <p:nvPr/>
        </p:nvSpPr>
        <p:spPr>
          <a:xfrm>
            <a:off x="662556" y="854148"/>
            <a:ext cx="5085683" cy="5085683"/>
          </a:xfrm>
          <a:prstGeom prst="blockArc">
            <a:avLst>
              <a:gd name="adj1" fmla="val 6158650"/>
              <a:gd name="adj2" fmla="val 9872904"/>
              <a:gd name="adj3" fmla="val 390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Block Arc 39">
            <a:extLst>
              <a:ext uri="{FF2B5EF4-FFF2-40B4-BE49-F238E27FC236}">
                <a16:creationId xmlns:a16="http://schemas.microsoft.com/office/drawing/2014/main" xmlns="" id="{6B3D103B-34D3-4F0B-A978-FBC0E684A1D5}"/>
              </a:ext>
            </a:extLst>
          </p:cNvPr>
          <p:cNvSpPr/>
          <p:nvPr/>
        </p:nvSpPr>
        <p:spPr>
          <a:xfrm>
            <a:off x="2360863" y="1256722"/>
            <a:ext cx="5085683" cy="5085683"/>
          </a:xfrm>
          <a:prstGeom prst="blockArc">
            <a:avLst>
              <a:gd name="adj1" fmla="val 2376972"/>
              <a:gd name="adj2" fmla="val 7630377"/>
              <a:gd name="adj3" fmla="val 3908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Block Arc 41">
            <a:extLst>
              <a:ext uri="{FF2B5EF4-FFF2-40B4-BE49-F238E27FC236}">
                <a16:creationId xmlns:a16="http://schemas.microsoft.com/office/drawing/2014/main" xmlns="" id="{8DC8132E-EDFC-4130-8785-088ED2BD5C0C}"/>
              </a:ext>
            </a:extLst>
          </p:cNvPr>
          <p:cNvSpPr/>
          <p:nvPr/>
        </p:nvSpPr>
        <p:spPr>
          <a:xfrm>
            <a:off x="2476505" y="1024647"/>
            <a:ext cx="5887136" cy="4972730"/>
          </a:xfrm>
          <a:prstGeom prst="blockArc">
            <a:avLst>
              <a:gd name="adj1" fmla="val 11450"/>
              <a:gd name="adj2" fmla="val 3176322"/>
              <a:gd name="adj3" fmla="val 390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xmlns="" id="{A09A0863-7419-4573-88C9-F113732DDE09}"/>
              </a:ext>
            </a:extLst>
          </p:cNvPr>
          <p:cNvSpPr/>
          <p:nvPr/>
        </p:nvSpPr>
        <p:spPr>
          <a:xfrm>
            <a:off x="3416648" y="1253432"/>
            <a:ext cx="5125148" cy="5085683"/>
          </a:xfrm>
          <a:prstGeom prst="blockArc">
            <a:avLst>
              <a:gd name="adj1" fmla="val 18589154"/>
              <a:gd name="adj2" fmla="val 21270620"/>
              <a:gd name="adj3" fmla="val 390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Block Arc 45">
            <a:extLst>
              <a:ext uri="{FF2B5EF4-FFF2-40B4-BE49-F238E27FC236}">
                <a16:creationId xmlns:a16="http://schemas.microsoft.com/office/drawing/2014/main" xmlns="" id="{D74009BD-8187-401F-868F-7D21ED2C42A9}"/>
              </a:ext>
            </a:extLst>
          </p:cNvPr>
          <p:cNvSpPr/>
          <p:nvPr/>
        </p:nvSpPr>
        <p:spPr>
          <a:xfrm>
            <a:off x="2609288" y="937035"/>
            <a:ext cx="5085683" cy="5085683"/>
          </a:xfrm>
          <a:prstGeom prst="blockArc">
            <a:avLst>
              <a:gd name="adj1" fmla="val 15392670"/>
              <a:gd name="adj2" fmla="val 18928622"/>
              <a:gd name="adj3" fmla="val 390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7C6C26B-CCF7-46DC-B302-216BE2798CDF}"/>
              </a:ext>
            </a:extLst>
          </p:cNvPr>
          <p:cNvGrpSpPr/>
          <p:nvPr/>
        </p:nvGrpSpPr>
        <p:grpSpPr>
          <a:xfrm>
            <a:off x="3328240" y="2725430"/>
            <a:ext cx="2754334" cy="2581442"/>
            <a:chOff x="3244274" y="1818763"/>
            <a:chExt cx="2754334" cy="258144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2C53D431-E927-4B52-83C4-4EFF0243A3EE}"/>
                </a:ext>
              </a:extLst>
            </p:cNvPr>
            <p:cNvSpPr/>
            <p:nvPr/>
          </p:nvSpPr>
          <p:spPr>
            <a:xfrm>
              <a:off x="3244274" y="1818763"/>
              <a:ext cx="2754334" cy="258144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xmlns="" id="{0B19E049-30EA-4B83-A420-9F10ED958237}"/>
                </a:ext>
              </a:extLst>
            </p:cNvPr>
            <p:cNvSpPr txBox="1"/>
            <p:nvPr/>
          </p:nvSpPr>
          <p:spPr>
            <a:xfrm>
              <a:off x="3647637" y="2196806"/>
              <a:ext cx="1947608" cy="1825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জনসংখ্যা বৃদ্ধির কারণ সমূহ </a:t>
              </a:r>
              <a:endParaRPr lang="en-US" sz="3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3DE963F4-E463-4BE8-8059-1244CACEA6EB}"/>
              </a:ext>
            </a:extLst>
          </p:cNvPr>
          <p:cNvGrpSpPr/>
          <p:nvPr/>
        </p:nvGrpSpPr>
        <p:grpSpPr>
          <a:xfrm>
            <a:off x="3609650" y="1161859"/>
            <a:ext cx="2057396" cy="1380302"/>
            <a:chOff x="3276600" y="918"/>
            <a:chExt cx="2057396" cy="138030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DBB2426A-D884-4490-BB44-DA8AD12DA35E}"/>
                </a:ext>
              </a:extLst>
            </p:cNvPr>
            <p:cNvSpPr/>
            <p:nvPr/>
          </p:nvSpPr>
          <p:spPr>
            <a:xfrm>
              <a:off x="3276600" y="918"/>
              <a:ext cx="2057396" cy="13803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13">
              <a:extLst>
                <a:ext uri="{FF2B5EF4-FFF2-40B4-BE49-F238E27FC236}">
                  <a16:creationId xmlns:a16="http://schemas.microsoft.com/office/drawing/2014/main" xmlns="" id="{62BEE111-923D-4D4E-B3D2-215236DE964F}"/>
                </a:ext>
              </a:extLst>
            </p:cNvPr>
            <p:cNvSpPr txBox="1"/>
            <p:nvPr/>
          </p:nvSpPr>
          <p:spPr>
            <a:xfrm>
              <a:off x="3577899" y="203059"/>
              <a:ext cx="1454798" cy="976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C05C3D6-F2C5-494C-9E8A-3D4E94B820F4}"/>
              </a:ext>
            </a:extLst>
          </p:cNvPr>
          <p:cNvGrpSpPr/>
          <p:nvPr/>
        </p:nvGrpSpPr>
        <p:grpSpPr>
          <a:xfrm>
            <a:off x="6050016" y="1371071"/>
            <a:ext cx="1820108" cy="1685101"/>
            <a:chOff x="5752915" y="525050"/>
            <a:chExt cx="1820108" cy="168510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A1BA8689-0449-4812-9F87-689A8C5549C2}"/>
                </a:ext>
              </a:extLst>
            </p:cNvPr>
            <p:cNvSpPr/>
            <p:nvPr/>
          </p:nvSpPr>
          <p:spPr>
            <a:xfrm>
              <a:off x="5752915" y="525050"/>
              <a:ext cx="1820108" cy="1685101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Oval 15">
              <a:extLst>
                <a:ext uri="{FF2B5EF4-FFF2-40B4-BE49-F238E27FC236}">
                  <a16:creationId xmlns:a16="http://schemas.microsoft.com/office/drawing/2014/main" xmlns="" id="{A842136D-311A-4617-9AE5-816205BD9D09}"/>
                </a:ext>
              </a:extLst>
            </p:cNvPr>
            <p:cNvSpPr txBox="1"/>
            <p:nvPr/>
          </p:nvSpPr>
          <p:spPr>
            <a:xfrm>
              <a:off x="6019464" y="771827"/>
              <a:ext cx="1287010" cy="1191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EA9896D-BE8B-427D-8139-AE08217F777F}"/>
              </a:ext>
            </a:extLst>
          </p:cNvPr>
          <p:cNvGrpSpPr/>
          <p:nvPr/>
        </p:nvGrpSpPr>
        <p:grpSpPr>
          <a:xfrm>
            <a:off x="6737831" y="3196181"/>
            <a:ext cx="2124893" cy="1685101"/>
            <a:chOff x="6485706" y="2201450"/>
            <a:chExt cx="2124893" cy="168510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6180D929-3F75-49CB-A66F-2477F11474BA}"/>
                </a:ext>
              </a:extLst>
            </p:cNvPr>
            <p:cNvSpPr/>
            <p:nvPr/>
          </p:nvSpPr>
          <p:spPr>
            <a:xfrm>
              <a:off x="6485706" y="2201450"/>
              <a:ext cx="2124893" cy="168510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Oval 17">
              <a:extLst>
                <a:ext uri="{FF2B5EF4-FFF2-40B4-BE49-F238E27FC236}">
                  <a16:creationId xmlns:a16="http://schemas.microsoft.com/office/drawing/2014/main" xmlns="" id="{1F11AFEA-B8FA-4433-BEAF-0BBB447B3860}"/>
                </a:ext>
              </a:extLst>
            </p:cNvPr>
            <p:cNvSpPr txBox="1"/>
            <p:nvPr/>
          </p:nvSpPr>
          <p:spPr>
            <a:xfrm>
              <a:off x="6796889" y="2448227"/>
              <a:ext cx="1502527" cy="1191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2C20F89E-85D8-43A1-B264-023D72E0534C}"/>
              </a:ext>
            </a:extLst>
          </p:cNvPr>
          <p:cNvGrpSpPr/>
          <p:nvPr/>
        </p:nvGrpSpPr>
        <p:grpSpPr>
          <a:xfrm>
            <a:off x="5642468" y="5056966"/>
            <a:ext cx="2124879" cy="1380302"/>
            <a:chOff x="5495122" y="4335058"/>
            <a:chExt cx="2124879" cy="138030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2D7C2525-049C-444B-9AF1-63E6D1713813}"/>
                </a:ext>
              </a:extLst>
            </p:cNvPr>
            <p:cNvSpPr/>
            <p:nvPr/>
          </p:nvSpPr>
          <p:spPr>
            <a:xfrm>
              <a:off x="5495122" y="4335058"/>
              <a:ext cx="2124879" cy="138030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19">
              <a:extLst>
                <a:ext uri="{FF2B5EF4-FFF2-40B4-BE49-F238E27FC236}">
                  <a16:creationId xmlns:a16="http://schemas.microsoft.com/office/drawing/2014/main" xmlns="" id="{629A175D-8899-48D2-ABAB-1BBD62AE93F8}"/>
                </a:ext>
              </a:extLst>
            </p:cNvPr>
            <p:cNvSpPr txBox="1"/>
            <p:nvPr/>
          </p:nvSpPr>
          <p:spPr>
            <a:xfrm>
              <a:off x="5806303" y="4537199"/>
              <a:ext cx="1502517" cy="976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B02C0156-2872-4985-8C98-2BD98B57EF1C}"/>
              </a:ext>
            </a:extLst>
          </p:cNvPr>
          <p:cNvGrpSpPr/>
          <p:nvPr/>
        </p:nvGrpSpPr>
        <p:grpSpPr>
          <a:xfrm>
            <a:off x="1296375" y="5200851"/>
            <a:ext cx="2730432" cy="1413692"/>
            <a:chOff x="1765370" y="4715207"/>
            <a:chExt cx="2730432" cy="1413692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BD42CFB0-9159-4136-9F0B-ADF59C9862BC}"/>
                </a:ext>
              </a:extLst>
            </p:cNvPr>
            <p:cNvSpPr/>
            <p:nvPr/>
          </p:nvSpPr>
          <p:spPr>
            <a:xfrm>
              <a:off x="1765370" y="4715207"/>
              <a:ext cx="2730432" cy="141369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Oval 21">
              <a:extLst>
                <a:ext uri="{FF2B5EF4-FFF2-40B4-BE49-F238E27FC236}">
                  <a16:creationId xmlns:a16="http://schemas.microsoft.com/office/drawing/2014/main" xmlns="" id="{80E504DE-5F94-4244-9D57-CB462F0814FF}"/>
                </a:ext>
              </a:extLst>
            </p:cNvPr>
            <p:cNvSpPr txBox="1"/>
            <p:nvPr/>
          </p:nvSpPr>
          <p:spPr>
            <a:xfrm>
              <a:off x="2165233" y="4922237"/>
              <a:ext cx="1930706" cy="999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873A8C3F-B552-4A10-BE72-1B605722FCB0}"/>
              </a:ext>
            </a:extLst>
          </p:cNvPr>
          <p:cNvGrpSpPr/>
          <p:nvPr/>
        </p:nvGrpSpPr>
        <p:grpSpPr>
          <a:xfrm>
            <a:off x="459085" y="3456685"/>
            <a:ext cx="2546575" cy="1380302"/>
            <a:chOff x="0" y="2963450"/>
            <a:chExt cx="2546575" cy="138030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E4E13949-E4AA-42FB-9C33-C0F76BA713CE}"/>
                </a:ext>
              </a:extLst>
            </p:cNvPr>
            <p:cNvSpPr/>
            <p:nvPr/>
          </p:nvSpPr>
          <p:spPr>
            <a:xfrm>
              <a:off x="0" y="2963450"/>
              <a:ext cx="2546575" cy="13803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Oval 23">
              <a:extLst>
                <a:ext uri="{FF2B5EF4-FFF2-40B4-BE49-F238E27FC236}">
                  <a16:creationId xmlns:a16="http://schemas.microsoft.com/office/drawing/2014/main" xmlns="" id="{B44BA34B-FA89-4B87-BDA9-B5B1D3E29B45}"/>
                </a:ext>
              </a:extLst>
            </p:cNvPr>
            <p:cNvSpPr txBox="1"/>
            <p:nvPr/>
          </p:nvSpPr>
          <p:spPr>
            <a:xfrm>
              <a:off x="372937" y="3165591"/>
              <a:ext cx="1800701" cy="976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7089EE71-C8D3-4C6C-8E10-4F47A326C1D7}"/>
              </a:ext>
            </a:extLst>
          </p:cNvPr>
          <p:cNvGrpSpPr/>
          <p:nvPr/>
        </p:nvGrpSpPr>
        <p:grpSpPr>
          <a:xfrm>
            <a:off x="1438740" y="1731066"/>
            <a:ext cx="1896715" cy="1372407"/>
            <a:chOff x="1172214" y="982249"/>
            <a:chExt cx="1896715" cy="1372407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D42C0073-D355-4717-B158-8BFDCEDC3DBC}"/>
                </a:ext>
              </a:extLst>
            </p:cNvPr>
            <p:cNvSpPr/>
            <p:nvPr/>
          </p:nvSpPr>
          <p:spPr>
            <a:xfrm>
              <a:off x="1172214" y="982249"/>
              <a:ext cx="1896715" cy="13724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Oval 25">
              <a:extLst>
                <a:ext uri="{FF2B5EF4-FFF2-40B4-BE49-F238E27FC236}">
                  <a16:creationId xmlns:a16="http://schemas.microsoft.com/office/drawing/2014/main" xmlns="" id="{9464D17F-84D8-4411-A2D2-B43C1AF9718A}"/>
                </a:ext>
              </a:extLst>
            </p:cNvPr>
            <p:cNvSpPr txBox="1"/>
            <p:nvPr/>
          </p:nvSpPr>
          <p:spPr>
            <a:xfrm>
              <a:off x="1449981" y="1183233"/>
              <a:ext cx="1341181" cy="970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88992AF-35D0-4578-922E-E3D4466CE07F}"/>
              </a:ext>
            </a:extLst>
          </p:cNvPr>
          <p:cNvSpPr txBox="1"/>
          <p:nvPr/>
        </p:nvSpPr>
        <p:spPr>
          <a:xfrm>
            <a:off x="1651871" y="305587"/>
            <a:ext cx="5441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বৃদ্ধির কারণ সমূহ লিখ। </a:t>
            </a:r>
          </a:p>
        </p:txBody>
      </p:sp>
    </p:spTree>
    <p:extLst>
      <p:ext uri="{BB962C8B-B14F-4D97-AF65-F5344CB8AC3E}">
        <p14:creationId xmlns:p14="http://schemas.microsoft.com/office/powerpoint/2010/main" val="2263144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9494540"/>
              </p:ext>
            </p:extLst>
          </p:nvPr>
        </p:nvGraphicFramePr>
        <p:xfrm>
          <a:off x="152400" y="736600"/>
          <a:ext cx="8610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400" y="53826"/>
            <a:ext cx="1981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99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F56C3-A86E-43EF-961B-178A79CB4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graphicEl>
                                              <a:dgm id="{BC6F56C3-A86E-43EF-961B-178A79CB4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graphicEl>
                                              <a:dgm id="{BC6F56C3-A86E-43EF-961B-178A79CB4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27EB5A-EF15-4243-B950-D85BFF7D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graphicEl>
                                              <a:dgm id="{7627EB5A-EF15-4243-B950-D85BFF7D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graphicEl>
                                              <a:dgm id="{7627EB5A-EF15-4243-B950-D85BFF7D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767E9-8DF8-4482-BBD8-C5889C1B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graphicEl>
                                              <a:dgm id="{FD8767E9-8DF8-4482-BBD8-C5889C1B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graphicEl>
                                              <a:dgm id="{FD8767E9-8DF8-4482-BBD8-C5889C1B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CA775-47AA-4A04-AD8A-4824E125B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>
                                            <p:graphicEl>
                                              <a:dgm id="{5B8CA775-47AA-4A04-AD8A-4824E125B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graphicEl>
                                              <a:dgm id="{5B8CA775-47AA-4A04-AD8A-4824E125B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F85A87-F569-41EB-9C30-5AFC7047B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graphicEl>
                                              <a:dgm id="{25F85A87-F569-41EB-9C30-5AFC7047B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">
                                            <p:graphicEl>
                                              <a:dgm id="{25F85A87-F569-41EB-9C30-5AFC7047B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1D60C6-E905-4945-9378-609ADA46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">
                                            <p:graphicEl>
                                              <a:dgm id="{AD1D60C6-E905-4945-9378-609ADA46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">
                                            <p:graphicEl>
                                              <a:dgm id="{AD1D60C6-E905-4945-9378-609ADA46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AA850-85EF-49E3-8B6C-2CC454F65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">
                                            <p:graphicEl>
                                              <a:dgm id="{BE7AA850-85EF-49E3-8B6C-2CC454F65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">
                                            <p:graphicEl>
                                              <a:dgm id="{BE7AA850-85EF-49E3-8B6C-2CC454F65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2A96C2-BA37-4BDF-A245-AECE0730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">
                                            <p:graphicEl>
                                              <a:dgm id="{BD2A96C2-BA37-4BDF-A245-AECE0730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">
                                            <p:graphicEl>
                                              <a:dgm id="{BD2A96C2-BA37-4BDF-A245-AECE0730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4111C5-2B79-4B80-BE19-4EFF7600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">
                                            <p:graphicEl>
                                              <a:dgm id="{704111C5-2B79-4B80-BE19-4EFF7600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">
                                            <p:graphicEl>
                                              <a:dgm id="{704111C5-2B79-4B80-BE19-4EFF7600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A44F6D-BC92-459C-A34F-2FBB5386B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">
                                            <p:graphicEl>
                                              <a:dgm id="{B1A44F6D-BC92-459C-A34F-2FBB5386B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2">
                                            <p:graphicEl>
                                              <a:dgm id="{B1A44F6D-BC92-459C-A34F-2FBB5386B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A3F5B6-9C07-47AA-A2F2-124CE60C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">
                                            <p:graphicEl>
                                              <a:dgm id="{50A3F5B6-9C07-47AA-A2F2-124CE60C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2">
                                            <p:graphicEl>
                                              <a:dgm id="{50A3F5B6-9C07-47AA-A2F2-124CE60C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524503-C594-4162-8AE1-2377195F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">
                                            <p:graphicEl>
                                              <a:dgm id="{D9524503-C594-4162-8AE1-2377195F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2">
                                            <p:graphicEl>
                                              <a:dgm id="{D9524503-C594-4162-8AE1-2377195F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D920DB-DFF0-4A40-8C01-304622F6F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">
                                            <p:graphicEl>
                                              <a:dgm id="{2DD920DB-DFF0-4A40-8C01-304622F6F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2">
                                            <p:graphicEl>
                                              <a:dgm id="{2DD920DB-DFF0-4A40-8C01-304622F6F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D9128E-CA91-4B90-92AD-FAB4FA53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">
                                            <p:graphicEl>
                                              <a:dgm id="{24D9128E-CA91-4B90-92AD-FAB4FA53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">
                                            <p:graphicEl>
                                              <a:dgm id="{24D9128E-CA91-4B90-92AD-FAB4FA53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C68F4-22D3-4C99-B24C-A2ED49D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2">
                                            <p:graphicEl>
                                              <a:dgm id="{76CC68F4-22D3-4C99-B24C-A2ED49D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2">
                                            <p:graphicEl>
                                              <a:dgm id="{76CC68F4-22D3-4C99-B24C-A2ED49D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EC036D39-34B5-4AED-9E3C-69DC4FDD3FD9}"/>
              </a:ext>
            </a:extLst>
          </p:cNvPr>
          <p:cNvSpPr/>
          <p:nvPr/>
        </p:nvSpPr>
        <p:spPr>
          <a:xfrm>
            <a:off x="838200" y="2052638"/>
            <a:ext cx="3857625" cy="3324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MD:Aman</a:t>
            </a:r>
            <a:r>
              <a:rPr lang="en-GB" sz="21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1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Ullah</a:t>
            </a:r>
            <a:endParaRPr lang="en-GB" sz="2100" dirty="0" smtClean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Head Master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Hazi</a:t>
            </a:r>
            <a:r>
              <a:rPr lang="en-GB" sz="21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Amir </a:t>
            </a:r>
            <a:r>
              <a:rPr lang="en-GB" sz="21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Hossain</a:t>
            </a:r>
            <a:r>
              <a:rPr lang="en-GB" sz="21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Fulgazi,Feni</a:t>
            </a:r>
            <a:endParaRPr lang="en-GB" sz="2100" dirty="0" smtClean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Mobile-01864131594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Email-amanullahamanullah766@gmail.com</a:t>
            </a:r>
            <a:endParaRPr lang="bn-IN" sz="21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8F8FF11F-43CA-45FD-94E1-F0B016DC006D}"/>
              </a:ext>
            </a:extLst>
          </p:cNvPr>
          <p:cNvSpPr/>
          <p:nvPr/>
        </p:nvSpPr>
        <p:spPr>
          <a:xfrm>
            <a:off x="3124200" y="685800"/>
            <a:ext cx="3551238" cy="1066800"/>
          </a:xfrm>
          <a:prstGeom prst="roundRect">
            <a:avLst/>
          </a:prstGeom>
          <a:gradFill>
            <a:gsLst>
              <a:gs pos="0">
                <a:srgbClr val="F888D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dirty="0">
                <a:solidFill>
                  <a:schemeClr val="tx1"/>
                </a:solidFill>
              </a:rPr>
              <a:t>সম্পাদিত</a:t>
            </a:r>
            <a:r>
              <a:rPr lang="bn-IN" sz="6000" dirty="0">
                <a:solidFill>
                  <a:srgbClr val="002060"/>
                </a:solidFill>
              </a:rPr>
              <a:t>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ahat\Downloads\FB_IMG_1599651212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2638"/>
            <a:ext cx="1371600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15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-1612i3\Desktop\Hasan\picture\267531-child-bride-marriage-annul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86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191000"/>
            <a:ext cx="8686800" cy="2554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প্রতি বর্গকিলোমিটারে কতজন লোক বাস করে?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গ্রামের মানুষ শহরমুখী হওয়ার কারণ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অন্যতম কারণ বাল্যবিবাহ – ব্যাখ্যা কর।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বাল্যবিবাহ রোধে তোমার পরিকল্পনা কী- বর্ণনা কর।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64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73075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জনসংখ্যা সমস্যা কীভাবে সমাধান করতে চাও ১০টি বাক্যে লিখ।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72771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626E75-E3DD-4280-821A-ACF668B9B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2771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5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4018" y="387927"/>
            <a:ext cx="8534400" cy="11430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971427"/>
            <a:ext cx="8534400" cy="411479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BD" sz="3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018" y="2362200"/>
            <a:ext cx="9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18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>
                <a:latin typeface="NikoshBAN" pitchFamily="2" charset="0"/>
                <a:cs typeface="NikoshBAN" pitchFamily="2" charset="0"/>
              </a:rPr>
              <a:t>শ্রেণীঃ নবম।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মোট ছাত্র/ছাত্রীঃ ৫০ জন।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বিষয়ঃ পৌরনীতি ও নাগরিকতা 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অধ্যায়ঃ 9ম ।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সাধারণ পাঠঃ নাগরিক সমস্যা ও আমাদের করণীয় 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সময়ঃ ৫০ মিনিট।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938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2575"/>
              </p:ext>
            </p:extLst>
          </p:nvPr>
        </p:nvGraphicFramePr>
        <p:xfrm>
          <a:off x="457200" y="1219201"/>
          <a:ext cx="7924801" cy="6096000"/>
        </p:xfrm>
        <a:graphic>
          <a:graphicData uri="http://schemas.openxmlformats.org/drawingml/2006/table">
            <a:tbl>
              <a:tblPr firstRow="1" bandRow="1"/>
              <a:tblGrid>
                <a:gridCol w="1038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0586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 নং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কার্যক্রম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 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উপকরন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347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প্রস্তুতি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শুভেচ্ছা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বিনিময়,</a:t>
                      </a:r>
                    </a:p>
                    <a:p>
                      <a:pPr algn="ctr"/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শ্রেণী বিন্যাস,</a:t>
                      </a:r>
                    </a:p>
                    <a:p>
                      <a:pPr algn="ctr"/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 জ্ঞান যাচাই, পাঠ ঘোষনা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 মিনিট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ডিজিটাল কন্টটেন্ট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ও চক বোর্ড 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66">
                <a:tc rowSpan="3"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ফল-০১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সংক্ষিপ্ত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আলোচনা ও প্রদর্শন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মিনিট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ডিজিটাল কন্টটেন্ট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ও চক বোর্ড 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86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ফল-০২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দলীয় কাজ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 মিনিট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ডিজিটাল কন্টটেন্ট 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ও চক বোর্ড 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86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ফল-০৩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বোর্ডের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 মিনিট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ডিজিটাল কন্টটেন্ট, 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চক বোর্ড ও কর্মপত্র 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66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মূল্যায়ন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সৃজনশীল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প্রশ্ন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মিনিট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ডিজিটাল কন্টটেন্ট</a:t>
                      </a:r>
                      <a:r>
                        <a:rPr lang="bn-BD" sz="1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66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 কাজ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 মিনিট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ডিজিটাল কন্টটেন্ট</a:t>
                      </a:r>
                      <a:r>
                        <a:rPr lang="bn-BD" sz="1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2347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সমাপ্তি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ডিজিটাল কন্টটেন্ট</a:t>
                      </a:r>
                      <a:r>
                        <a:rPr lang="bn-BD" sz="1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52400"/>
            <a:ext cx="6019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পাঠ পরিকল্পনা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5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-1612i3\Desktop\Hasan\picture\cities_carbon_footprint_dhaka_rtxuowf_ah_5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458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-1612i3\Desktop\Hasan\picture\Food-and-overpopulation--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-1612i3\Desktop\Hasan\picture\RTR2R8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1036</TotalTime>
  <Words>428</Words>
  <Application>Microsoft Office PowerPoint</Application>
  <PresentationFormat>On-screen Show (4:3)</PresentationFormat>
  <Paragraphs>112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Rahat</cp:lastModifiedBy>
  <cp:revision>193</cp:revision>
  <dcterms:created xsi:type="dcterms:W3CDTF">2006-08-16T00:00:00Z</dcterms:created>
  <dcterms:modified xsi:type="dcterms:W3CDTF">2020-09-15T16:14:27Z</dcterms:modified>
</cp:coreProperties>
</file>