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11E3EFD-BA93-44CD-A04E-D02B0556C12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B3BEBC-0937-497F-8AF7-B4CB959E9A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324600"/>
          </a:xfrm>
        </p:spPr>
        <p:txBody>
          <a:bodyPr anchor="t">
            <a:norm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A`¨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K¬v‡k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22" y="1295400"/>
            <a:ext cx="8610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1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20736"/>
          </a:xfrm>
        </p:spPr>
        <p:txBody>
          <a:bodyPr anchor="t"/>
          <a:lstStyle/>
          <a:p>
            <a:pPr algn="ctr"/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nv‡dR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38400"/>
            <a:ext cx="764078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1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1027664"/>
            <a:ext cx="7896225" cy="4611136"/>
          </a:xfrm>
        </p:spPr>
        <p:txBody>
          <a:bodyPr anchor="t"/>
          <a:lstStyle/>
          <a:p>
            <a:pPr algn="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6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nv‡mg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wmwbqi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gyûixMÄ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mvbvBgyox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bvqvLvjx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752600"/>
            <a:ext cx="301942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8077200" cy="5296936"/>
          </a:xfrm>
        </p:spPr>
        <p:txBody>
          <a:bodyPr anchor="t"/>
          <a:lstStyle/>
          <a:p>
            <a:pPr algn="ctr"/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88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Zvgv‡K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cv&amp;Iqvi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¨, †n ¯^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Kwe-kvgmyi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ivngvb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834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7664"/>
            <a:ext cx="7848600" cy="5296936"/>
          </a:xfrm>
        </p:spPr>
        <p:txBody>
          <a:bodyPr anchor="t"/>
          <a:lstStyle/>
          <a:p>
            <a:pPr algn="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Kwe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6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bvg-kvgmyi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ivngvb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¥-24‡k A‡±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vei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1929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wLªóvã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gvL‡jmyi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gvZv-Av‡gbv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LvZzb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ckv-mvsevw`KZv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g„Zz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¨- 17B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÷ 2006wLªt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3200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8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7664"/>
            <a:ext cx="8077200" cy="522073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_©xiv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gyw³‡hv×v‡`i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AvZ¥Z¨v‡Mi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gwngv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we‡kølb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vaxbZvmsMÖvg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wjL‡Z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cvwK¯Ívwb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nvbv`vi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evwnbxi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ee©iZvi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cvwK¯Ívwb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nvbv`vi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evwnbxi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b„ksm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nZ¨vhÁ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vaxbZv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AvMÖn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÷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8001000" cy="5373136"/>
          </a:xfrm>
        </p:spPr>
        <p:txBody>
          <a:bodyPr anchor="t"/>
          <a:lstStyle/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_©x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†`‡L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KweZvwU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Ave„wZ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latin typeface="SutonnyMJ" pitchFamily="2" charset="0"/>
                <a:cs typeface="SutonnyMJ" pitchFamily="2" charset="0"/>
              </a:rPr>
            </a:b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Rvovq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96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Kwe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kvgmyi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ivngvb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3wU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LvZvi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wjL‡e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26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144536"/>
          </a:xfrm>
        </p:spPr>
        <p:txBody>
          <a:bodyPr anchor="t">
            <a:normAutofit/>
          </a:bodyPr>
          <a:lstStyle/>
          <a:p>
            <a:pPr algn="ctr"/>
            <a:r>
              <a:rPr lang="en-US" sz="96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jxq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96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Õ‡Zvgv‡K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cv&amp;Iqvi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¨, †n ¯^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vaxbZvÓKweZvi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Av‡jv‡K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gyw³‡hv×v‡`i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AvZ¥Z¨v‡Mi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gwngv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Ki|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54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7664"/>
            <a:ext cx="8001000" cy="544933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gyj¨vqb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(1)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wK‡mi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Avgv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‡`i i³ M½vq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fvm‡Z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?</a:t>
            </a:r>
            <a:br>
              <a:rPr lang="en-US" sz="3100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(K)¯^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(L)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(M)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cÖMwZ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100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(2) †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weaev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boe‡o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LywU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vwo‡q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?</a:t>
            </a:r>
            <a:br>
              <a:rPr lang="en-US" sz="3100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(K)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cv‡Uvqvix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(L) †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gvjøv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(M)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gywÝ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3100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(3) †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Zvgv‡K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cv&amp;Iqvi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¨, †n ¯^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KweZvwU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100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cÖkvwšÍgyjK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(L)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DwÏcbv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gyjK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(M)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AvnŸvb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gyjK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100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(4) ¯^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31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hfv‡e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Avm‡e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100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wbkvb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Dwo‡q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(L)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(M) †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Nvlbv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100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(5)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KweZvq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LvÐe`vnb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eySv‡bv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1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?</a:t>
            </a:r>
            <a:br>
              <a:rPr lang="en-US" sz="3100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a¦smhÁ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(L)fq¼i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AwMœKvÐ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(M)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jyÉb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100" dirty="0" smtClean="0">
                <a:latin typeface="SutonnyMJ" pitchFamily="2" charset="0"/>
                <a:cs typeface="SutonnyMJ" pitchFamily="2" charset="0"/>
              </a:rPr>
            </a:b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DËi-1.K 2.L 3.M 4.K 5.L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4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20736"/>
          </a:xfrm>
        </p:spPr>
        <p:txBody>
          <a:bodyPr anchor="b"/>
          <a:lstStyle/>
          <a:p>
            <a:pPr algn="ctr"/>
            <a:r>
              <a:rPr lang="en-US" sz="5400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voxi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gyw³hy×v‡`i †`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k‡cÖg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7421"/>
            <a:ext cx="7620000" cy="438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292</TotalTime>
  <Words>34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A`¨Kvi K¬v‡k mevB‡K ¯^vMZg</vt:lpstr>
      <vt:lpstr>wkÿK cwiwPwZ ‡gvt Aveyj nv‡mg wmwbqi mnKvix wkÿK gyûixMÄ G Gg wc D”P we`¨vjq| ‡mvbvBgyox-‡bvqvLvjx|</vt:lpstr>
      <vt:lpstr>AvR‡Ki cvV ‡Zvgv‡K cv&amp;Iqvi R‡b¨, †n ¯^vaxbZv Kwe-kvgmyi ivngvb</vt:lpstr>
      <vt:lpstr>Kwe cwiwPwZ bvg-kvgmyi ivngvb Rb¥-24‡k A‡±vei 1929 wLªóvã| wcZv-‡gvL‡jmyi ingvb| gvZv-Av‡gbv LvZzb| ‡ckv-mvsevw`KZv g„Zz¨- 17B AvM÷ 2006wLªt</vt:lpstr>
      <vt:lpstr>G cvV †k‡l wkÿv_©xiv hv Rvb‡Z cvi‡e| gyw³‡hv×v‡`i AvZ¥Z¨v‡Mi gwngv we‡kølb Ki‡Z cvi‡e| evsjv‡`‡ki ¯^vaxbZvmsMÖvg m¤ú‡K© wjL‡Z cvi‡e| cvwK¯Ívwb nvbv`vi evwnbxi ee©iZvi eY©bv w`‡Z cvi‡e| cvwK¯Ívwb nvbv`vi evwnbxi b„ksm nZ¨vhÁ m¤ú‡K© eY©bv Ki‡Z cvi‡e| ¯^vaxbZv m¤ú‡K© Rvbvi AvMÖn m„w÷ n‡e|</vt:lpstr>
      <vt:lpstr>GKK KvR cÖ‡Z¨K wkÿv_©x wbi‡e eB †`‡L KweZvwU Ave„wZ Ki‡e ‡Rvovq KvR Kwe kvgmyi ivngvb m¤ú‡K© Av‡jvPbv K‡i 3wU evK¨ LvZvi g‡a¨ wjL‡e|</vt:lpstr>
      <vt:lpstr>`jxq KvR Õ‡Zvgv‡K cv&amp;Iqvi R‡b¨, †n ¯^vaxbZvÓKweZvi Av‡jv‡K  gyw³‡hv×v‡`i AvZ¥Z¨v‡Mi gwngv we‡kølY Ki|</vt:lpstr>
      <vt:lpstr>gyj¨vqb (1) wK‡mi R‡b¨ Avgv‡`i i³ M½vq fvm‡Z n‡q‡Q? (K)¯^vaxbZv (L)wkÿv (M) cÖMwZ (2) †Kvb evwoi weaev boe‡o LywU a‡i `vwo‡q Av‡Q? (K)cv‡Uvqvix evwoi (L) †gvjøv evwoi (M)gywÝ evwoi| (3) †Zvgv‡K cv&amp;Iqvi R‡b¨, †n ¯^vaxbZv KweZvwU (K) cÖkvwšÍgyjK (L)DwÏcbv gyjK (M) AvnŸvb gyjK (4) ¯^vaxbZv †hfv‡e Avm‡e (K) wbkvb Dwo‡q (L)hy× K‡i (M) †Nvlbv w`‡q (5) KweZvq LvÐe`vnb ej‡Z wK eySv‡bv n‡q‡Q ? (K) a¦smhÁ (L)fq¼i AwMœKvÐ (M)jyÉb DËi-1.K 2.L 3.M 4.K 5.L </vt:lpstr>
      <vt:lpstr>evoxi KvR gyw³hy×v‡`i †`k‡cÖg m¤ú‡K© GKwU eY©bv wjL|</vt:lpstr>
      <vt:lpstr>Avjøvn nv‡dR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A`¨Kvi K¬v‡k mevB‡K ¯^vMZg</dc:title>
  <dc:creator>boisakhi telecom</dc:creator>
  <cp:lastModifiedBy>boisakhi telecom</cp:lastModifiedBy>
  <cp:revision>35</cp:revision>
  <dcterms:created xsi:type="dcterms:W3CDTF">2020-09-03T14:36:06Z</dcterms:created>
  <dcterms:modified xsi:type="dcterms:W3CDTF">2020-09-16T04:25:50Z</dcterms:modified>
</cp:coreProperties>
</file>