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9" r:id="rId2"/>
    <p:sldId id="275" r:id="rId3"/>
    <p:sldId id="274" r:id="rId4"/>
    <p:sldId id="273" r:id="rId5"/>
    <p:sldId id="271" r:id="rId6"/>
    <p:sldId id="270" r:id="rId7"/>
    <p:sldId id="290" r:id="rId8"/>
    <p:sldId id="269" r:id="rId9"/>
    <p:sldId id="279" r:id="rId10"/>
    <p:sldId id="285" r:id="rId11"/>
    <p:sldId id="291" r:id="rId12"/>
    <p:sldId id="292" r:id="rId13"/>
    <p:sldId id="267" r:id="rId14"/>
    <p:sldId id="293" r:id="rId15"/>
    <p:sldId id="268" r:id="rId16"/>
    <p:sldId id="287" r:id="rId17"/>
    <p:sldId id="284" r:id="rId18"/>
    <p:sldId id="261" r:id="rId19"/>
    <p:sldId id="260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D0F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7B58D-5ED5-4F06-8831-FD464D04E6E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E2B1-50A3-4549-9F6C-B166D44F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E2B1-50A3-4549-9F6C-B166D44FB5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E2B1-50A3-4549-9F6C-B166D44FB5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0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E2B1-50A3-4549-9F6C-B166D44FB5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E2B1-50A3-4549-9F6C-B166D44FB5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60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E2B1-50A3-4549-9F6C-B166D44FB5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3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1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2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8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6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2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247EC-03F8-47DD-8FA0-EDFA5CE3984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5F5A-03F6-4AA4-AEA8-545662C6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3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29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7458" y="715629"/>
            <a:ext cx="4431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2077589"/>
            <a:ext cx="9337183" cy="39754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5544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424332"/>
            <a:ext cx="5516451" cy="2823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64" y="3651663"/>
            <a:ext cx="5636651" cy="2803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64" y="424332"/>
            <a:ext cx="5636652" cy="28239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3651664"/>
            <a:ext cx="5516449" cy="280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237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991" y="664943"/>
            <a:ext cx="2550017" cy="2459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22745" y="3530442"/>
            <a:ext cx="101329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হিস্টরিয়া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হেরোডোটাস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খ্রীঃপূঃ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সত্যানুসন্ধান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বিজয়গাঁথা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হেরোডোটাস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ইতিহাসের জনক হিসেবে খ্যাত।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928" y="570867"/>
            <a:ext cx="2784144" cy="27568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310185" y="4247444"/>
            <a:ext cx="102996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 ইতিহাসের জনক জার্মান ঐতিহাসিক লিওপোল্ড ফন র‍্যাংকে মনে করেন,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প্রকৃতপক্ষে যা ঘটেছিল তার অনুসন্ধান ও তার সত্য বিবরণই ইতিহাস।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0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067032" y="1134469"/>
            <a:ext cx="2101755" cy="20471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668740" y="930888"/>
            <a:ext cx="3398292" cy="611877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এইচ কারের মতে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68739" y="2845553"/>
            <a:ext cx="2920621" cy="583442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ডঃ জনসনের মতে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8740" y="4818510"/>
            <a:ext cx="2920621" cy="64997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র‍্যাপসনের মতে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589361" y="3033612"/>
            <a:ext cx="2579426" cy="181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89361" y="5052799"/>
            <a:ext cx="2579426" cy="181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68787" y="796968"/>
            <a:ext cx="5677470" cy="938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 হলো বর্তমান ও অতীতের মধ্যে এক অন্তহীন সংলাপ।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68787" y="2654883"/>
            <a:ext cx="5677470" cy="938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 যাওয়া ঘটনাকেই ইতিহাস বলে।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68787" y="4674069"/>
            <a:ext cx="5677470" cy="938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ইতিহাস হলো ঘটনার বৈজ্ঞানিক এবং ধারাবাহিক বর্ণনা।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89154" y="472966"/>
            <a:ext cx="2013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94883" y="331076"/>
            <a:ext cx="1560786" cy="10404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০৬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091" y="3167390"/>
            <a:ext cx="868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ইতিহাস ও ঐতিহ্যের ধারণা, স্বরূপ ও পরিচয়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তোমার খাতায় লেখ।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38" y="344837"/>
            <a:ext cx="3645928" cy="29135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005" y="344837"/>
            <a:ext cx="3426988" cy="29135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88" y="344837"/>
            <a:ext cx="3463166" cy="29135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38" y="3603192"/>
            <a:ext cx="3645928" cy="2875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003" y="3603192"/>
            <a:ext cx="3426989" cy="2875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029" y="3603192"/>
            <a:ext cx="3465625" cy="2875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656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0" y="2446987"/>
            <a:ext cx="3938522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22" y="360809"/>
            <a:ext cx="3665918" cy="18672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0" y="360809"/>
            <a:ext cx="3938522" cy="18672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000" y="330154"/>
            <a:ext cx="3448958" cy="1897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22" y="2446987"/>
            <a:ext cx="3665918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000" y="2446988"/>
            <a:ext cx="3448958" cy="1904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173966" y="5066384"/>
            <a:ext cx="120180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যে ছবিগুলো দেখলাম এগুলো ইতিহাসের লিখিত ও অলিখিত উপাদান। এ উপাদান গুলোর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 ইতিহাসের সঠিক তথ্য পায়।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239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4783830" y="587621"/>
            <a:ext cx="1951822" cy="519962"/>
          </a:xfrm>
          <a:prstGeom prst="flowChartTerminator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94883" y="331076"/>
            <a:ext cx="1560786" cy="10404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99588" y="3432135"/>
            <a:ext cx="5392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 উপাদান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2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89154" y="472966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456" y="1705970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History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075" y="236763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836" y="2371846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367634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04481" y="2358704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456" y="3127401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7075" y="3789065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1172" y="3778829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প্লেটো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5617" y="3803802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হেরোডোটাস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3840" y="3794384"/>
            <a:ext cx="1972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রবিনসন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56" y="4578306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লিওপোল্ড ফন র‍্যাংক কোন দেশের দার্শনিক</a:t>
            </a:r>
            <a:r>
              <a: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?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0328" y="536754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গ্রীস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4880" y="5316000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মিশর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5348" y="5239970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গ</a:t>
            </a:r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) চীন</a:t>
            </a:r>
            <a:r>
              <a: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99825" y="5228572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ঘ</a:t>
            </a:r>
            <a:r>
              <a:rPr lang="bn-IN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) জার্মান</a:t>
            </a:r>
            <a:r>
              <a: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65104" y="2420533"/>
            <a:ext cx="372135" cy="37187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06518" y="3828980"/>
            <a:ext cx="372135" cy="37187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32325" y="5273465"/>
            <a:ext cx="372135" cy="37187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4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6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61357" y="3594992"/>
            <a:ext cx="6768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476466" y="559559"/>
            <a:ext cx="1937982" cy="81886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1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25755" y="365957"/>
            <a:ext cx="2624436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Lef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bn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514905" y="1409222"/>
            <a:ext cx="9244919" cy="4798735"/>
            <a:chOff x="1924335" y="1465588"/>
            <a:chExt cx="8598820" cy="4798735"/>
          </a:xfrm>
        </p:grpSpPr>
        <p:sp>
          <p:nvSpPr>
            <p:cNvPr id="31" name="Rectangle 30"/>
            <p:cNvSpPr/>
            <p:nvPr/>
          </p:nvSpPr>
          <p:spPr>
            <a:xfrm>
              <a:off x="1924335" y="1561573"/>
              <a:ext cx="4053182" cy="468910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69974" y="1561572"/>
              <a:ext cx="4053181" cy="468910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93752" y="1569489"/>
              <a:ext cx="2565126" cy="6463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17582" y="1569489"/>
              <a:ext cx="2157963" cy="6463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72535" y="3906123"/>
              <a:ext cx="3383319" cy="2277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</a:t>
              </a:r>
              <a:r>
                <a:rPr lang="en-US" sz="2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সাইফুল</a:t>
              </a:r>
              <a:r>
                <a:rPr lang="en-US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r>
                <a:rPr lang="en-US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</a:t>
              </a:r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কারী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শাহজালাল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উচ্চ বিদ্যালয় </a:t>
              </a:r>
            </a:p>
            <a:p>
              <a:pPr algn="ctr"/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হবিগঞ্জ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হবিগঞ্জ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bn-IN" sz="2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– ০১৭১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৮৩৮৯০৮৯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E-mail: imsaif78@gmail.com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06364" y="3944202"/>
              <a:ext cx="371729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r>
                <a:rPr lang="en-US" sz="2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ঃনবম</a:t>
              </a:r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বাংলাদেশের ইতিহাস ও বিশ্বসভ্যতা </a:t>
              </a:r>
            </a:p>
            <a:p>
              <a:pPr algn="ctr"/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bn-BD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১০/০১</a:t>
              </a:r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/২০</a:t>
              </a:r>
              <a:r>
                <a:rPr lang="en-US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২০ </a:t>
              </a:r>
              <a:r>
                <a:rPr lang="bn-BD" sz="220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খ্রীঃ</a:t>
              </a:r>
              <a:r>
                <a:rPr lang="bn-IN" sz="280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211048" y="1465588"/>
              <a:ext cx="0" cy="4798735"/>
            </a:xfrm>
            <a:prstGeom prst="straightConnector1">
              <a:avLst/>
            </a:prstGeom>
            <a:ln w="6350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38" y="2060812"/>
            <a:ext cx="1723451" cy="17706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085" y="2091287"/>
            <a:ext cx="2057789" cy="17655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63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296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77886" y="1750423"/>
            <a:ext cx="593053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r>
              <a:rPr lang="en-US" sz="115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</a:t>
            </a:r>
            <a:r>
              <a:rPr lang="en-US" sz="115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11500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21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65584" y="535577"/>
            <a:ext cx="3260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24" y="1655929"/>
            <a:ext cx="2562532" cy="3203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685" y="1655928"/>
            <a:ext cx="2804769" cy="3203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783" y="1655928"/>
            <a:ext cx="2706587" cy="3203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6960" y="5049084"/>
            <a:ext cx="11578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আমরা ঐতিহাসিক কিছু তথ্য দেখতে পাচ্ছি। যার মাধ্যমে আমরা অতীতে ঘটে যাওয়া ঘটনা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জানতে পারি।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82229" y="3013501"/>
            <a:ext cx="3427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 পরিচিতি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55252" y="569739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9873" y="2415653"/>
            <a:ext cx="89322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 </a:t>
            </a:r>
          </a:p>
          <a:p>
            <a:endParaRPr lang="bn-IN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বলতে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ইতিহাস ও ঐতিহ্যের ধারণা, স্বরূপ ও পরিচয়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 পারবে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 উপাদান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81" y="489398"/>
            <a:ext cx="4534442" cy="5731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554" y="489398"/>
            <a:ext cx="4667058" cy="5731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02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42" y="605342"/>
            <a:ext cx="4744127" cy="3335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011" y="605342"/>
            <a:ext cx="5057550" cy="3335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59442" y="5074276"/>
            <a:ext cx="10517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সভ্যতার বির্বতনের সঙ্গে সম্পর্কিত বিভিন্ন কর্মকান্ডের ধারাবাহিক ও সত্যনিষ্ঠ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বিবরণই হচ্ছে ইতিহাস।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1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23004" y="472966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6830" y="3111486"/>
            <a:ext cx="2358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0294883" y="331076"/>
            <a:ext cx="1560786" cy="10404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11" y="457132"/>
            <a:ext cx="5511823" cy="3454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0766" y="4368668"/>
            <a:ext cx="109104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 শব্দের উৎপত্তিগত অর্থ হলো ঐতিহ্য। ইতিহাস শব্দটি সন্ধিবিচ্ছেদ করলে পাই- ইতিহ+আস। গ্রীক শব্দ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সহজ-সরল অর্থ হলো অনুসন্ধান বা গবেষণা। সে হিসেবে বলা যায়। ইতিহাস হচ্ছে অতীতের ঘটে যাওয়া ঘটনাবলির অনুসন্ধান ও বিবরণ।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46" y="457132"/>
            <a:ext cx="5138334" cy="3454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424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427</Words>
  <Application>Microsoft Office PowerPoint</Application>
  <PresentationFormat>Widescreen</PresentationFormat>
  <Paragraphs>79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Kalpurush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Golam Maula</dc:creator>
  <cp:lastModifiedBy>RASEL</cp:lastModifiedBy>
  <cp:revision>229</cp:revision>
  <dcterms:created xsi:type="dcterms:W3CDTF">2019-07-29T15:11:06Z</dcterms:created>
  <dcterms:modified xsi:type="dcterms:W3CDTF">2020-09-15T03:30:55Z</dcterms:modified>
</cp:coreProperties>
</file>