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2"/>
  </p:notesMasterIdLst>
  <p:sldIdLst>
    <p:sldId id="257" r:id="rId2"/>
    <p:sldId id="258" r:id="rId3"/>
    <p:sldId id="260" r:id="rId4"/>
    <p:sldId id="280" r:id="rId5"/>
    <p:sldId id="261" r:id="rId6"/>
    <p:sldId id="290" r:id="rId7"/>
    <p:sldId id="281" r:id="rId8"/>
    <p:sldId id="308" r:id="rId9"/>
    <p:sldId id="299" r:id="rId10"/>
    <p:sldId id="300" r:id="rId11"/>
    <p:sldId id="301" r:id="rId12"/>
    <p:sldId id="302" r:id="rId13"/>
    <p:sldId id="303" r:id="rId14"/>
    <p:sldId id="304" r:id="rId15"/>
    <p:sldId id="297" r:id="rId16"/>
    <p:sldId id="305" r:id="rId17"/>
    <p:sldId id="263" r:id="rId18"/>
    <p:sldId id="295" r:id="rId19"/>
    <p:sldId id="296" r:id="rId20"/>
    <p:sldId id="306" r:id="rId21"/>
    <p:sldId id="307" r:id="rId22"/>
    <p:sldId id="283" r:id="rId23"/>
    <p:sldId id="264" r:id="rId24"/>
    <p:sldId id="309" r:id="rId25"/>
    <p:sldId id="310" r:id="rId26"/>
    <p:sldId id="311" r:id="rId27"/>
    <p:sldId id="267" r:id="rId28"/>
    <p:sldId id="286" r:id="rId29"/>
    <p:sldId id="273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5C04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8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AC93C-8109-43D9-8E32-BBE8B8C6873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A555-CF60-49F0-B2F1-86A509B5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2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58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1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সুক্ষ্মতার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গুণাংক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সুক্ষ্মতার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গুণাংক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95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26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71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0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3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9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একক কাজ মূল্যায়ন করা হয়েছে যাতে শিক্ষার্থী সহজেই উত্তর দিতে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8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 দেয়া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5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রণা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দেয়া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16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রণা দেয়া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43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রণা দেয়া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0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6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7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3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86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8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9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1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6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5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6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8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83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2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7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  <a14:imgEffect>
                      <a14:colorTemperature colorTemp="11200"/>
                    </a14:imgEffect>
                    <a14:imgEffect>
                      <a14:saturation sat="369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685838-29E6-4D4E-A045-38C3690B341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219996">
            <a:off x="5721143" y="1570379"/>
            <a:ext cx="533132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26" y="1218767"/>
            <a:ext cx="5860274" cy="411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696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574971" y="1860946"/>
            <a:ext cx="4847772" cy="40318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সূক্ষ্ম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মসৃণ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প্লাস্টারের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দানার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কাজেও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5" y="1785257"/>
            <a:ext cx="5510572" cy="37055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45780" y="874197"/>
            <a:ext cx="8436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প্রাপ্যতা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অনুযায়ী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শ্রেণিবিভাগ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4725" y="5545355"/>
            <a:ext cx="1832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4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348899" y="1629350"/>
            <a:ext cx="5073844" cy="40318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ধুসর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সাদার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মসৃণ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গোলাকৃতি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কাঠামোকে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স্যাঁতসেঁতে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পৃষ্ঠদেশে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স্থায়ীত্ব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নির্মাণকাজে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9325" y="714769"/>
            <a:ext cx="6293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1225" y="5490820"/>
            <a:ext cx="2579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3"/>
                </a:solidFill>
              </a:rPr>
              <a:t>সমুদ্রের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বালি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3" y="1742631"/>
            <a:ext cx="5052268" cy="37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32646" y="2021187"/>
            <a:ext cx="6249052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মিহি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দানার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(fine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sand): </a:t>
            </a:r>
          </a:p>
          <a:p>
            <a:pPr algn="just"/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সুক্ষ্ম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বালু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ASTM (American Society for Testing and M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terials)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চালুনিতে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(সাইজ-১.১৮মি.মি)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চাললে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অবশেষ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আস্তরণের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975" y="714769"/>
            <a:ext cx="7308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028" y="5302135"/>
            <a:ext cx="3187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4"/>
                </a:solidFill>
              </a:rPr>
              <a:t>মিহি</a:t>
            </a:r>
            <a:r>
              <a:rPr lang="en-US" sz="3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</a:rPr>
              <a:t>দানার</a:t>
            </a:r>
            <a:r>
              <a:rPr lang="en-US" sz="3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</a:rPr>
              <a:t>বালি</a:t>
            </a:r>
            <a:endParaRPr lang="en-US" sz="3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8" y="2021187"/>
            <a:ext cx="3975300" cy="32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52572" y="2206925"/>
            <a:ext cx="6168572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মধ্যম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দানার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(medium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sand): </a:t>
            </a:r>
          </a:p>
          <a:p>
            <a:pPr algn="just"/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সুক্ষ্ম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ASTM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চালুনিতে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সাইজ-২.৩৬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চাললে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অবশেষ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গাঁথুনির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975" y="714769"/>
            <a:ext cx="7308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5492" y="5490820"/>
            <a:ext cx="3406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rgbClr val="00B050"/>
                </a:solidFill>
              </a:rPr>
              <a:t>মধ্যম</a:t>
            </a:r>
            <a:r>
              <a:rPr lang="en-US" sz="32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rgbClr val="00B050"/>
                </a:solidFill>
              </a:rPr>
              <a:t>দানার</a:t>
            </a:r>
            <a:r>
              <a:rPr lang="en-US" sz="32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rgbClr val="00B050"/>
                </a:solidFill>
              </a:rPr>
              <a:t>বালি</a:t>
            </a:r>
            <a:endParaRPr lang="en-US" sz="3200" b="1" dirty="0">
              <a:ln/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7" y="2093983"/>
            <a:ext cx="4180774" cy="33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413829" y="1998429"/>
            <a:ext cx="5770080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দানার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(coarse sand): </a:t>
            </a:r>
          </a:p>
          <a:p>
            <a:pPr algn="just"/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সুক্ষ্ম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ASTM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চালুনিতে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(সাইজ-৪.৭৫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চাললে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অবশেষ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ফাইন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এগ্রিগেট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975" y="714769"/>
            <a:ext cx="7308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1966" y="5490820"/>
            <a:ext cx="33794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rgbClr val="5C0445"/>
                </a:solidFill>
              </a:rPr>
              <a:t>মোটা</a:t>
            </a:r>
            <a:r>
              <a:rPr lang="en-US" sz="3200" b="1" dirty="0" smtClean="0">
                <a:ln/>
                <a:solidFill>
                  <a:srgbClr val="5C0445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rgbClr val="5C0445"/>
                </a:solidFill>
              </a:rPr>
              <a:t>দানার</a:t>
            </a:r>
            <a:r>
              <a:rPr lang="en-US" sz="3200" b="1" dirty="0" smtClean="0">
                <a:ln/>
                <a:solidFill>
                  <a:srgbClr val="5C0445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rgbClr val="5C0445"/>
                </a:solidFill>
              </a:rPr>
              <a:t>বালি</a:t>
            </a:r>
            <a:endParaRPr lang="en-US" sz="3200" b="1" dirty="0">
              <a:ln/>
              <a:solidFill>
                <a:srgbClr val="5C044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5" y="1669142"/>
            <a:ext cx="4339772" cy="37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64602" y="824996"/>
            <a:ext cx="9871886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সুক্ষ্মতার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গুণাংক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(Fineness Modulus)</a:t>
            </a:r>
            <a:endParaRPr lang="bn-BD" sz="4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0831" y="2026040"/>
            <a:ext cx="9579428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আমেরিকান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চালনি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ASTM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চালনি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১০০ (৪, ৮, ১৬, ৩০, ৫০ ও ১০০)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(যেমন-৫০০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ঝাঁকিয়ে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চালুনি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3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অবশেষের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পুঞ্জীভূত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যোগফলকে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সূক্ষ্মতার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গুণাংক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(FM) </a:t>
            </a:r>
            <a:r>
              <a:rPr lang="en-US" sz="36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9603" y="599634"/>
            <a:ext cx="9871886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সুক্ষ্মতার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গুণাংকের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bn-BD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3" y="1307520"/>
            <a:ext cx="10508344" cy="39197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4602" y="5214911"/>
            <a:ext cx="9871886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মধ্যম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সূক্ষ্মতা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গুণাংক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১.৫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২.০০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সূক্ষ্মতা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গুণাংক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২.০০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সূক্ষ্মতা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গুণাংক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818" y="800199"/>
            <a:ext cx="1050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b="1" dirty="0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4000" b="1" dirty="0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13462">
                <a:solidFill>
                  <a:srgbClr val="0033CC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3429" y="5221055"/>
            <a:ext cx="5448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ভূমি,জমিন,ভিটে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629" y="5217838"/>
            <a:ext cx="506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1764804"/>
            <a:ext cx="4733580" cy="3236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9" y="1827234"/>
            <a:ext cx="5326742" cy="31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9149" y="5473375"/>
            <a:ext cx="478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1604" y="5268750"/>
            <a:ext cx="5063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সলিং-এর</a:t>
            </a:r>
            <a:r>
              <a:rPr lang="en-US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মধ্যস্থিত</a:t>
            </a:r>
            <a:r>
              <a:rPr lang="en-US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ভরাটের</a:t>
            </a:r>
            <a:r>
              <a:rPr lang="en-US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809417"/>
            <a:ext cx="3294744" cy="92333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" y="2011847"/>
            <a:ext cx="4897972" cy="3461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04" y="2011846"/>
            <a:ext cx="4910158" cy="31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13763" y="5635628"/>
            <a:ext cx="543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ভাস্ককার্যে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715" y="5132107"/>
            <a:ext cx="4911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গাঁথুনির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307771"/>
            <a:ext cx="5143500" cy="3234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49" y="2059202"/>
            <a:ext cx="4845888" cy="30633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5319" y="701911"/>
            <a:ext cx="349647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66629" y="20592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5438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41490" y="1651312"/>
            <a:ext cx="376437" cy="4421939"/>
            <a:chOff x="5798948" y="1583139"/>
            <a:chExt cx="268361" cy="32618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5"/>
          <p:cNvSpPr>
            <a:spLocks noGrp="1"/>
          </p:cNvSpPr>
          <p:nvPr/>
        </p:nvSpPr>
        <p:spPr>
          <a:xfrm>
            <a:off x="6701319" y="980255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এসএসসি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মেইনটেন্যান্স-1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70324" y="666955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ontent Placeholder 4"/>
          <p:cNvSpPr>
            <a:spLocks noGrp="1"/>
          </p:cNvSpPr>
          <p:nvPr/>
        </p:nvSpPr>
        <p:spPr>
          <a:xfrm>
            <a:off x="974892" y="1483468"/>
            <a:ext cx="4906857" cy="46689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নকিপুর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এইচ,সি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০৭১৩০৫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mamajid10@gmail.com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68" y="1132223"/>
            <a:ext cx="1777956" cy="20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3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0034" y="5526958"/>
            <a:ext cx="556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প্লাস্টারিং,পয়েন্টিং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4564" y="5527298"/>
            <a:ext cx="478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কংক্রিট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4" y="2138582"/>
            <a:ext cx="5021276" cy="3212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18" y="2093831"/>
            <a:ext cx="4497737" cy="32575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0363" y="772597"/>
            <a:ext cx="371127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809081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93144" y="5518367"/>
            <a:ext cx="582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বিটুমিনাস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" y="2023558"/>
            <a:ext cx="5141563" cy="3103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88" y="2130077"/>
            <a:ext cx="4975681" cy="3197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73213" y="708492"/>
            <a:ext cx="414889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971006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8" y="1038225"/>
            <a:ext cx="4659992" cy="2837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1358" y="776061"/>
            <a:ext cx="3658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>
                <a:solidFill>
                  <a:srgbClr val="5C0445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solidFill>
                <a:srgbClr val="5C044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630" y="3876204"/>
            <a:ext cx="9564913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53" y="1746224"/>
            <a:ext cx="3200790" cy="21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3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238" y="695026"/>
            <a:ext cx="10243572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বালি</a:t>
            </a:r>
            <a:endParaRPr lang="en-US" sz="11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8012" y="5293127"/>
            <a:ext cx="9105272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2" y="1748145"/>
            <a:ext cx="4383314" cy="3385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1689341"/>
            <a:ext cx="4554710" cy="34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238" y="854680"/>
            <a:ext cx="10243572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11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7714" y="2102832"/>
            <a:ext cx="5921496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বোতলে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উত্তমরূপে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ঝাঁকিয়ে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বোতলটিকে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বোতলের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৮:১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নির্মাণকাজে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নির্মাণকাজে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8" y="1769267"/>
            <a:ext cx="4525276" cy="37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238" y="1057883"/>
            <a:ext cx="10243572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1100" b="1" dirty="0"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9314" y="2335626"/>
            <a:ext cx="5921496" cy="2677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স্তূপ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জিহবায়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লাগাই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বালিতে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বালিতে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জিহবা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8" y="2226345"/>
            <a:ext cx="4060819" cy="37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238" y="1057883"/>
            <a:ext cx="10243572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1100" b="1" dirty="0"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9314" y="2335626"/>
            <a:ext cx="5921496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বোতল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কস্টিক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সোডার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ঢেলে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বোতলটির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বোতলটিকে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উত্তমরূপে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গাঢ়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রংএর</a:t>
            </a:r>
            <a:r>
              <a:rPr lang="en-US" sz="28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দ্রবণটি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নির্মাণকাজে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335625"/>
            <a:ext cx="4154714" cy="353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810" y="725090"/>
            <a:ext cx="4706205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5" y="1943757"/>
            <a:ext cx="5066941" cy="38869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6230" y="3858226"/>
            <a:ext cx="738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1459" y="2469362"/>
            <a:ext cx="9318172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4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</a:t>
            </a:r>
            <a:r>
              <a:rPr lang="en-US" sz="4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সুক্ষ্মতার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গুণাংক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2217" y="683129"/>
            <a:ext cx="4343400" cy="1107996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5035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12802" y="3381829"/>
            <a:ext cx="7034259" cy="1492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31" y="2551331"/>
            <a:ext cx="3451865" cy="2694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2803" y="1443335"/>
            <a:ext cx="3188568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6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6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</a:p>
        </p:txBody>
      </p:sp>
    </p:spTree>
    <p:extLst>
      <p:ext uri="{BB962C8B-B14F-4D97-AF65-F5344CB8AC3E}">
        <p14:creationId xmlns:p14="http://schemas.microsoft.com/office/powerpoint/2010/main" val="3618110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5502" y="576273"/>
            <a:ext cx="1064870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 তোমরা কী বুঝতে পারছো?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3614" y="5617509"/>
            <a:ext cx="317692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8" y="1815554"/>
            <a:ext cx="4546733" cy="3606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11" y="1688916"/>
            <a:ext cx="4977216" cy="3732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5900" y="5494398"/>
            <a:ext cx="317692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62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2445" y="3910764"/>
            <a:ext cx="9607118" cy="15696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none" lIns="91440" tIns="45720" rIns="91440" bIns="45720">
            <a:spAutoFit/>
            <a:sp3d contourW="12700">
              <a:contourClr>
                <a:srgbClr val="00B0F0"/>
              </a:contourClr>
            </a:sp3d>
          </a:bodyPr>
          <a:lstStyle/>
          <a:p>
            <a:pPr algn="ctr"/>
            <a:r>
              <a:rPr lang="en-US" sz="9600" b="1" cap="none" spc="0" dirty="0" err="1" smtClean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সকলকে</a:t>
            </a:r>
            <a:r>
              <a:rPr lang="en-US" sz="9600" b="1" cap="none" spc="0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cap="none" spc="0" dirty="0" err="1" smtClean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  <a:endParaRPr lang="en-US" sz="9600" b="1" cap="none" spc="0" dirty="0">
              <a:ln w="9525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4627" y="782323"/>
            <a:ext cx="2902858" cy="292725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284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2436" y="665887"/>
            <a:ext cx="4216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ln w="0"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 w="0"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0"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n w="0"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0">
                <a:solidFill>
                  <a:srgbClr val="FF0000"/>
                </a:solidFill>
              </a:ln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6" y="1915782"/>
            <a:ext cx="6524359" cy="41653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8744" y="2131205"/>
            <a:ext cx="27272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বালি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84" y="2224971"/>
            <a:ext cx="3182419" cy="35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7383" y="593203"/>
            <a:ext cx="46828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6600" b="1" dirty="0">
              <a:ln>
                <a:solidFill>
                  <a:srgbClr val="FF0000"/>
                </a:solidFill>
              </a:ln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8702" y="1603102"/>
            <a:ext cx="73440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bn-BD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7000" y="4726483"/>
            <a:ext cx="103655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সু্ক্ষ্মতার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গুণাংক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5160" y="4097211"/>
            <a:ext cx="96084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485" y="3480915"/>
            <a:ext cx="101354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0042" y="2850691"/>
            <a:ext cx="69588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8702" y="2229439"/>
            <a:ext cx="70150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7472" y="5342918"/>
            <a:ext cx="103996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800" dirty="0"/>
          </a:p>
        </p:txBody>
      </p:sp>
    </p:spTree>
    <p:extLst>
      <p:ext uri="{BB962C8B-B14F-4D97-AF65-F5344CB8AC3E}">
        <p14:creationId xmlns:p14="http://schemas.microsoft.com/office/powerpoint/2010/main" val="379281839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98261" y="675726"/>
            <a:ext cx="985176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1828" y="4237511"/>
            <a:ext cx="10580915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শিলাকণা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কোয়ার্টজ-এর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কণাই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পূরক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মটার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নিচুভূমি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ভরাট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35580" y="2644392"/>
            <a:ext cx="145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69" y="1552101"/>
            <a:ext cx="4176145" cy="268541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589486" y="2894806"/>
            <a:ext cx="1533426" cy="21125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67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70" y="2530845"/>
            <a:ext cx="4955387" cy="3356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0302" y="583664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7156" y="1501920"/>
            <a:ext cx="89771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4800" b="0" cap="none" spc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800" b="0" cap="none" spc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b="0" cap="none" spc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4800" b="0" cap="none" spc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৩(</a:t>
            </a:r>
            <a:r>
              <a:rPr lang="en-US" sz="4800" b="0" cap="none" spc="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8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0" cap="none" spc="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9282" y="2530845"/>
            <a:ext cx="2651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গর্তের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0541" y="3671431"/>
            <a:ext cx="25603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9954" y="4812017"/>
            <a:ext cx="29530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44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440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7154" y="583664"/>
            <a:ext cx="5969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পদার্থসমূহঃ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8690" y="1425720"/>
            <a:ext cx="98732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0" cap="none" spc="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445" y="5365485"/>
            <a:ext cx="30283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পলিকণা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1946" y="5365484"/>
            <a:ext cx="9733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35328" y="5365483"/>
            <a:ext cx="17972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উদ্ভিদকণা</a:t>
            </a:r>
            <a:endParaRPr lang="en-US" sz="440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5" y="2769755"/>
            <a:ext cx="3116478" cy="25548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95" y="2769755"/>
            <a:ext cx="3152205" cy="25727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24" y="2725856"/>
            <a:ext cx="3524038" cy="2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574971" y="1730318"/>
            <a:ext cx="4847772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তীক্ষ্ম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কোনাকৃতির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লবণমুক্ত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বাদামি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9" y="1596573"/>
            <a:ext cx="5331051" cy="39333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5978" y="684831"/>
            <a:ext cx="6141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4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8105" y="5478304"/>
            <a:ext cx="2113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গর্তের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2272</TotalTime>
  <Words>1150</Words>
  <Application>Microsoft Office PowerPoint</Application>
  <PresentationFormat>Widescreen</PresentationFormat>
  <Paragraphs>156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Dell</cp:lastModifiedBy>
  <cp:revision>546</cp:revision>
  <dcterms:created xsi:type="dcterms:W3CDTF">2019-09-03T15:26:49Z</dcterms:created>
  <dcterms:modified xsi:type="dcterms:W3CDTF">2020-09-15T02:53:33Z</dcterms:modified>
</cp:coreProperties>
</file>