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7" r:id="rId3"/>
    <p:sldId id="280" r:id="rId4"/>
    <p:sldId id="256" r:id="rId5"/>
    <p:sldId id="257" r:id="rId6"/>
    <p:sldId id="258" r:id="rId7"/>
    <p:sldId id="259" r:id="rId8"/>
    <p:sldId id="286" r:id="rId9"/>
    <p:sldId id="282" r:id="rId10"/>
    <p:sldId id="283" r:id="rId11"/>
    <p:sldId id="284" r:id="rId12"/>
    <p:sldId id="260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726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C342-FEC2-4405-B10D-B382E13B88EC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A28D-C949-4513-AE49-D5A57D3F1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0A28D-C949-4513-AE49-D5A57D3F12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3400"/>
            <a:ext cx="9144000" cy="7010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858000" y="838200"/>
            <a:ext cx="2133600" cy="1828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5638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ইব্রাহীম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 01732-554596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276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শ্রেণী-৯ম/১০ম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বিষয়-বাংলা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533400"/>
            <a:ext cx="7924800" cy="5638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609600"/>
            <a:ext cx="78486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Sonnet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990600"/>
            <a:ext cx="67818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প্রেমের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2590800"/>
            <a:ext cx="3886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43000"/>
            <a:ext cx="7924800" cy="5181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838200"/>
            <a:ext cx="6400800" cy="472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2209800"/>
            <a:ext cx="3657600" cy="2667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8548794">
            <a:off x="6380337" y="4170172"/>
            <a:ext cx="381000" cy="914400"/>
          </a:xfrm>
          <a:prstGeom prst="downArrow">
            <a:avLst>
              <a:gd name="adj1" fmla="val 4937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8025294">
            <a:off x="2438053" y="1699340"/>
            <a:ext cx="457891" cy="1249519"/>
          </a:xfrm>
          <a:prstGeom prst="downArrow">
            <a:avLst>
              <a:gd name="adj1" fmla="val 366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286136">
            <a:off x="2100374" y="3849780"/>
            <a:ext cx="828454" cy="1094086"/>
          </a:xfrm>
          <a:prstGeom prst="downArrow">
            <a:avLst>
              <a:gd name="adj1" fmla="val 2464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200" y="4876800"/>
            <a:ext cx="381000" cy="609600"/>
          </a:xfrm>
          <a:prstGeom prst="downArrow">
            <a:avLst>
              <a:gd name="adj1" fmla="val 3523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3622795">
            <a:off x="6442027" y="1780927"/>
            <a:ext cx="367785" cy="1165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4572000" y="1371597"/>
            <a:ext cx="412675" cy="838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5715000"/>
            <a:ext cx="2819400" cy="1295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কৃষ্ণকুমারী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শর্মিষ্ঠা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পদ্মাবতী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8223544">
            <a:off x="6486764" y="4681526"/>
            <a:ext cx="2446315" cy="14569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অমিত্রাক্ষর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সনেটের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প্রবর্তক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780816">
            <a:off x="6676627" y="585362"/>
            <a:ext cx="2380628" cy="178147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মেঘনাদ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বধ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05200" y="152400"/>
            <a:ext cx="2667000" cy="12954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১৮৪২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খ্রিষ্টধর্মে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দীক্ষিত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হন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2913692">
            <a:off x="95250" y="4641432"/>
            <a:ext cx="2673561" cy="146019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২৯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১৯৭৩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400806">
            <a:off x="-23076" y="929675"/>
            <a:ext cx="3030284" cy="1284855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১৮২৪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সাগরদাঁড়ি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4800600"/>
            <a:ext cx="25908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দত্ত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838200"/>
            <a:ext cx="25908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সতত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838200"/>
            <a:ext cx="2667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সর্বদা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28600" y="2057400"/>
            <a:ext cx="26670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905000"/>
            <a:ext cx="28194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নিরিবিলিতে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52400" y="3124200"/>
            <a:ext cx="26670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24600" y="2895600"/>
            <a:ext cx="2819400" cy="838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রাত্রি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4191000"/>
            <a:ext cx="2667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Sonnet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4114800"/>
            <a:ext cx="27432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চতুর্দশপদী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3429000" y="990600"/>
            <a:ext cx="2590800" cy="685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505200" y="1981200"/>
            <a:ext cx="2362200" cy="990600"/>
          </a:xfrm>
          <a:prstGeom prst="rightArrow">
            <a:avLst>
              <a:gd name="adj1" fmla="val 34270"/>
              <a:gd name="adj2" fmla="val 421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581400" y="3124200"/>
            <a:ext cx="2286000" cy="838200"/>
          </a:xfrm>
          <a:prstGeom prst="rightArrow">
            <a:avLst>
              <a:gd name="adj1" fmla="val 37743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505200" y="4191000"/>
            <a:ext cx="2362200" cy="838200"/>
          </a:xfrm>
          <a:prstGeom prst="rightArrow">
            <a:avLst>
              <a:gd name="adj1" fmla="val 3774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  <p:bldP spid="7" grpId="0" build="p" animBg="1"/>
      <p:bldP spid="9" grpId="0" build="p" animBg="1"/>
      <p:bldP spid="11" grpId="0" build="p" animBg="1"/>
      <p:bldP spid="12" grpId="0" build="p" animBg="1"/>
      <p:bldP spid="14" grpId="0" build="p" animBg="1"/>
      <p:bldP spid="15" grpId="0" build="p" animBg="1"/>
      <p:bldP spid="17" grpId="0" build="p" animBg="1"/>
      <p:bldP spid="21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28600"/>
            <a:ext cx="8305800" cy="6172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32766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1219200"/>
            <a:ext cx="70104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0400" y="5257800"/>
            <a:ext cx="396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ফুট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ইঞ্চি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4267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81000"/>
            <a:ext cx="74676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685800"/>
            <a:ext cx="6858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5181600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কপোতাক্ষ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104</Words>
  <Application>Microsoft Office PowerPoint</Application>
  <PresentationFormat>On-screen Show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144</cp:revision>
  <dcterms:created xsi:type="dcterms:W3CDTF">2006-08-16T00:00:00Z</dcterms:created>
  <dcterms:modified xsi:type="dcterms:W3CDTF">2020-09-15T15:48:13Z</dcterms:modified>
</cp:coreProperties>
</file>