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8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3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0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7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D35D-B56D-402F-B6F6-68C5CC5CCF5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193A-AAC3-4870-8807-169AA71F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baner\knowledge.jpg"/>
          <p:cNvPicPr>
            <a:picLocks noChangeAspect="1" noChangeArrowheads="1"/>
          </p:cNvPicPr>
          <p:nvPr/>
        </p:nvPicPr>
        <p:blipFill>
          <a:blip r:embed="rId2"/>
          <a:srcRect t="10010"/>
          <a:stretch>
            <a:fillRect/>
          </a:stretch>
        </p:blipFill>
        <p:spPr bwMode="auto">
          <a:xfrm>
            <a:off x="1676400" y="1524000"/>
            <a:ext cx="8686800" cy="4953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0"/>
            <a:ext cx="8763000" cy="1828800"/>
          </a:xfrm>
          <a:prstGeom prst="rect">
            <a:avLst/>
          </a:prstGeom>
          <a:noFill/>
          <a:scene3d>
            <a:camera prst="orthographicFront">
              <a:rot lat="0" lon="21299996" rev="0"/>
            </a:camera>
            <a:lightRig rig="threePt" dir="t"/>
          </a:scene3d>
        </p:spPr>
        <p:txBody>
          <a:bodyPr wrap="square" rtlCol="0">
            <a:prstTxWarp prst="textWave2">
              <a:avLst>
                <a:gd name="adj1" fmla="val 12500"/>
                <a:gd name="adj2" fmla="val -477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115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87"/>
            <a:ext cx="12192000" cy="1706562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Column </a:t>
            </a:r>
            <a:r>
              <a:rPr lang="bn-BD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যোগ করার </a:t>
            </a: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ক্ষেত্রেঃ</a:t>
            </a:r>
            <a:r>
              <a:rPr lang="en-US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column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শেষ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cells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 কার্সর রেখে-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layout-Formula-ok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995285"/>
              </p:ext>
            </p:extLst>
          </p:nvPr>
        </p:nvGraphicFramePr>
        <p:xfrm>
          <a:off x="0" y="1854196"/>
          <a:ext cx="12192000" cy="478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class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section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D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six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seven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Eight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Nine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Ten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4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7065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Row </a:t>
            </a:r>
            <a:r>
              <a:rPr lang="bn-BD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যোগ করার ক্ষেত্রেঃ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Row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শেষ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cells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কার্সর রেখে-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layout-Formula-ok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80106"/>
              </p:ext>
            </p:extLst>
          </p:nvPr>
        </p:nvGraphicFramePr>
        <p:xfrm>
          <a:off x="0" y="2024948"/>
          <a:ext cx="12192000" cy="478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class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section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D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six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Calibri"/>
                          <a:ea typeface="Calibri"/>
                          <a:cs typeface="Vrinda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seven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Eight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Nine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Ten</a:t>
                      </a:r>
                      <a:endParaRPr lang="en-US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Calibri"/>
                          <a:ea typeface="Calibri"/>
                          <a:cs typeface="Vrinda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03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804"/>
            <a:ext cx="12192000" cy="307816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Cells/Row / column  / Table delete</a:t>
            </a:r>
            <a:r>
              <a:rPr lang="bn-BD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করার ক্ষেত্রেঃ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Cells/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Row / column  / Table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delete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করবেন তা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select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layout-Delete- delete Cells /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Row / column  / Table 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754539"/>
              </p:ext>
            </p:extLst>
          </p:nvPr>
        </p:nvGraphicFramePr>
        <p:xfrm>
          <a:off x="0" y="3586480"/>
          <a:ext cx="12192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class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section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D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six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seven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Eight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Nine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Ten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Vrinda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Vrinda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0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Page Setup </a:t>
            </a:r>
            <a:r>
              <a:rPr lang="bn-BD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করাঃ </a:t>
            </a:r>
            <a:r>
              <a:rPr lang="en-US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rgbClr val="002060"/>
                </a:solidFill>
              </a:rPr>
              <a:t>Page Setup</a:t>
            </a:r>
            <a:r>
              <a:rPr lang="bn-BD" u="sng" dirty="0" smtClean="0">
                <a:solidFill>
                  <a:srgbClr val="002060"/>
                </a:solidFill>
              </a:rPr>
              <a:t> </a:t>
            </a:r>
            <a:r>
              <a:rPr lang="bn-BD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 ক্ষেত্রে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page layout- Margins-custom margins- </a:t>
            </a:r>
            <a:r>
              <a:rPr lang="en-US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select margins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top / left/ right/  bottom-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select orientation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portrait(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লম্বা লম্বি)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/ landscape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(আড়াআড়ি)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select paper-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select paper size-ok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0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Preview &amp; Printing: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প্রিন্ট করার পূর্বে প্রিন্ট প্রিভিউ দেখে নেওয়ার ক্ষেত্রেঃ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Office button-print-print preview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পূর্বের অবস্থায় আসতে হলে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close click.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rgbClr val="002060"/>
                </a:solidFill>
              </a:rPr>
              <a:t>Print </a:t>
            </a:r>
            <a:r>
              <a:rPr lang="bn-BD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 ক্ষেত্রেঃ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ctrl+p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page range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All page(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পেজ)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 current page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(বর্তমান পেজ)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 page(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০১-কত) 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Number of copy (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কত কপি হবে)-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0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12192000" cy="5367496"/>
          </a:xfrm>
        </p:spPr>
      </p:pic>
      <p:sp>
        <p:nvSpPr>
          <p:cNvPr id="6" name="Rectangle 5"/>
          <p:cNvSpPr/>
          <p:nvPr/>
        </p:nvSpPr>
        <p:spPr>
          <a:xfrm>
            <a:off x="0" y="304800"/>
            <a:ext cx="12192000" cy="9144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5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12553" y="-4737"/>
            <a:ext cx="12789049" cy="7767319"/>
          </a:xfrm>
          <a:prstGeom prst="frame">
            <a:avLst>
              <a:gd name="adj1" fmla="val 2886"/>
            </a:avLst>
          </a:prstGeom>
          <a:solidFill>
            <a:srgbClr val="4F19E7"/>
          </a:solidFill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17554" tIns="58776" rIns="117554" bIns="58776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2" descr="E:\New Accounting -9\Picture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2344400" cy="720852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8" name="Flowchart: Alternate Process 7"/>
          <p:cNvSpPr/>
          <p:nvPr/>
        </p:nvSpPr>
        <p:spPr>
          <a:xfrm>
            <a:off x="4495800" y="762000"/>
            <a:ext cx="3048000" cy="81788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4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" y="3972560"/>
            <a:ext cx="6080760" cy="3119534"/>
          </a:xfrm>
          <a:prstGeom prst="rect">
            <a:avLst/>
          </a:prstGeom>
        </p:spPr>
        <p:txBody>
          <a:bodyPr wrap="square" lIns="117564" tIns="58782" rIns="117564" bIns="5878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আবদুল কারী </a:t>
            </a: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5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সফিপুর বালিকা দাখিল মাদরাসা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বিনোদ পুর, নোয়াখালী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320" y="1907886"/>
            <a:ext cx="1859280" cy="2151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827520" y="4318000"/>
            <a:ext cx="4616508" cy="251936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17564" tIns="58782" rIns="117564" bIns="58782" rtlCol="0">
            <a:spAutoFit/>
          </a:bodyPr>
          <a:lstStyle/>
          <a:p>
            <a:pPr algn="ctr"/>
            <a:r>
              <a:rPr lang="bn-BD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en-US" sz="3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bn-BD" sz="3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টেবিল</a:t>
            </a:r>
            <a:endParaRPr lang="en-US" sz="31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G_20160103_0041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2133600"/>
            <a:ext cx="1371600" cy="173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4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36801"/>
            <a:ext cx="12192000" cy="290236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en-US" sz="4400" dirty="0" err="1"/>
              <a:t>1.Table</a:t>
            </a:r>
            <a:r>
              <a:rPr lang="en-US" sz="4400" dirty="0"/>
              <a:t> Creating.</a:t>
            </a:r>
          </a:p>
          <a:p>
            <a:r>
              <a:rPr lang="en-US" sz="4400" dirty="0"/>
              <a:t>2. Formatting and Editing.</a:t>
            </a:r>
          </a:p>
          <a:p>
            <a:r>
              <a:rPr lang="en-US" sz="4400" dirty="0"/>
              <a:t>3. Page Setup.</a:t>
            </a:r>
          </a:p>
          <a:p>
            <a:r>
              <a:rPr lang="en-US" sz="4400" dirty="0"/>
              <a:t>4. Preview &amp; Printing</a:t>
            </a:r>
          </a:p>
        </p:txBody>
      </p:sp>
    </p:spTree>
    <p:extLst>
      <p:ext uri="{BB962C8B-B14F-4D97-AF65-F5344CB8AC3E}">
        <p14:creationId xmlns:p14="http://schemas.microsoft.com/office/powerpoint/2010/main" val="16544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2214" y="577334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45720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marL="742950" indent="-742950"/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2192000" cy="480131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/>
                <a:cs typeface="NikoshBAN" pitchFamily="2" charset="0"/>
              </a:rPr>
              <a:t>  এই পাঠ শেষে শিক্ষার্থীরা -</a:t>
            </a:r>
          </a:p>
          <a:p>
            <a:r>
              <a:rPr lang="bn-BD" sz="4000" dirty="0">
                <a:latin typeface="NikoshBAN" panose="02000000000000000000"/>
                <a:cs typeface="NikoshBAN" pitchFamily="2" charset="0"/>
              </a:rPr>
              <a:t>১।টেবিল তৈরী করতে পারবে।</a:t>
            </a:r>
          </a:p>
          <a:p>
            <a:r>
              <a:rPr lang="bn-BD" sz="4000" dirty="0">
                <a:latin typeface="NikoshBAN" panose="02000000000000000000"/>
                <a:cs typeface="NikoshBAN" pitchFamily="2" charset="0"/>
              </a:rPr>
              <a:t>২। টেবিলের কলাম ও সারি কমান/ বাড়াতে পারবে।</a:t>
            </a:r>
          </a:p>
          <a:p>
            <a:r>
              <a:rPr lang="bn-BD" sz="4000" dirty="0">
                <a:latin typeface="NikoshBAN" panose="02000000000000000000"/>
                <a:cs typeface="NikoshBAN" pitchFamily="2" charset="0"/>
              </a:rPr>
              <a:t>৩। টেবিলে ছবি আনতে পারবে।</a:t>
            </a:r>
          </a:p>
          <a:p>
            <a:r>
              <a:rPr lang="bn-BD" sz="4000" dirty="0">
                <a:latin typeface="NikoshBAN" panose="02000000000000000000"/>
                <a:cs typeface="NikoshBAN" pitchFamily="2" charset="0"/>
              </a:rPr>
              <a:t>৪। যোগ করতে পারবে।</a:t>
            </a:r>
          </a:p>
          <a:p>
            <a:r>
              <a:rPr lang="bn-BD" sz="4000" dirty="0">
                <a:latin typeface="NikoshBAN" panose="02000000000000000000"/>
                <a:cs typeface="NikoshBAN" pitchFamily="2" charset="0"/>
              </a:rPr>
              <a:t>৫।পেজ সেট আপ করতে পারবে।</a:t>
            </a:r>
          </a:p>
          <a:p>
            <a:r>
              <a:rPr lang="bn-BD" sz="4000" dirty="0">
                <a:latin typeface="NikoshBAN" panose="02000000000000000000"/>
                <a:cs typeface="NikoshBAN" pitchFamily="2" charset="0"/>
              </a:rPr>
              <a:t>৬। প্রিন্ট দিতে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5394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03"/>
            <a:ext cx="12192000" cy="1325563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টেবিল তৈরি করাঃ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Insert- Table- Insert table- select column &amp; Row-OK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04366"/>
            <a:ext cx="12192000" cy="536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H="1">
            <a:off x="1225485" y="609600"/>
            <a:ext cx="4489515" cy="10683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1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12"/>
            <a:ext cx="12192000" cy="2743200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টেবিলে কলাম ও সারি বাড়ানোঃ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যেখানে কলাম ও সারি বাড়াতে চান সেখানে কার্সরটি রাখুন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layout - Insert right / Insert left / Insert above / Insert Below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82317"/>
              </p:ext>
            </p:extLst>
          </p:nvPr>
        </p:nvGraphicFramePr>
        <p:xfrm>
          <a:off x="2" y="3191208"/>
          <a:ext cx="12191997" cy="3128772"/>
        </p:xfrm>
        <a:graphic>
          <a:graphicData uri="http://schemas.openxmlformats.org/drawingml/2006/table">
            <a:tbl>
              <a:tblPr/>
              <a:tblGrid>
                <a:gridCol w="1477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1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4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2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0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27733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টেবিলের সেলকে বিভাজন করাঃ</a:t>
            </a:r>
            <a:r>
              <a:rPr lang="en-US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যে সেল বা সেলগুলোকে বিভাজন করবেন সেই সেলগুলো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select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করবেন। অতঃপর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layout-split cells- select number of column &amp; row -ok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1752"/>
              </p:ext>
            </p:extLst>
          </p:nvPr>
        </p:nvGraphicFramePr>
        <p:xfrm>
          <a:off x="1" y="3177309"/>
          <a:ext cx="12192001" cy="3680690"/>
        </p:xfrm>
        <a:graphic>
          <a:graphicData uri="http://schemas.openxmlformats.org/drawingml/2006/table">
            <a:tbl>
              <a:tblPr/>
              <a:tblGrid>
                <a:gridCol w="1477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1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71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4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1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2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3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4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5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6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Calibri"/>
                          <a:ea typeface="Calibri"/>
                          <a:cs typeface="Vrinda"/>
                        </a:rPr>
                        <a:t>7</a:t>
                      </a:r>
                      <a:endParaRPr lang="en-US" sz="4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9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7626"/>
            <a:ext cx="12192000" cy="3230562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 বা একাধিক </a:t>
            </a:r>
            <a:r>
              <a:rPr lang="en-US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cells </a:t>
            </a:r>
            <a:r>
              <a:rPr lang="bn-BD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 একত্র করাঃ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cells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কে একত্র করবেন তা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select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করবেন।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layout- merge cells.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9367"/>
              </p:ext>
            </p:extLst>
          </p:nvPr>
        </p:nvGraphicFramePr>
        <p:xfrm>
          <a:off x="73890" y="3348189"/>
          <a:ext cx="12118110" cy="350981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423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3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3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69937"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2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3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4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5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9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9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7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806"/>
            <a:ext cx="12192000" cy="3078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টেবিলের যেকোন </a:t>
            </a:r>
            <a:r>
              <a:rPr lang="en-US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cells </a:t>
            </a:r>
            <a:r>
              <a:rPr lang="bn-BD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ছবি সংযোজন করাঃ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cells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ছবি সংযোজন করবেন সেই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cells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কার্সর রাখুন-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Insert- picture-picture-sample picture double click-select picture-Insert.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1" y="3733800"/>
          <a:ext cx="8305801" cy="2752344"/>
        </p:xfrm>
        <a:graphic>
          <a:graphicData uri="http://schemas.openxmlformats.org/drawingml/2006/table">
            <a:tbl>
              <a:tblPr/>
              <a:tblGrid>
                <a:gridCol w="100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5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2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8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Picture 7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419600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383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আজকের পাঠ</vt:lpstr>
      <vt:lpstr>PowerPoint Presentation</vt:lpstr>
      <vt:lpstr>টেবিল তৈরি করাঃ Insert- Table- Insert table- select column &amp; Row-OK</vt:lpstr>
      <vt:lpstr>টেবিলে কলাম ও সারি বাড়ানোঃ যেখানে কলাম ও সারি বাড়াতে চান সেখানে কার্সরটি রাখুন – layout - Insert right / Insert left / Insert above / Insert Below</vt:lpstr>
      <vt:lpstr>টেবিলের সেলকে বিভাজন করাঃ যে সেল বা সেলগুলোকে বিভাজন করবেন সেই সেলগুলো select করবেন। অতঃপর layout-split cells- select number of column &amp; row -ok</vt:lpstr>
      <vt:lpstr>এক বা একাধিক cells কে একত্র করাঃ যে cells কে একত্র করবেন তা select করবেন। layout- merge cells.</vt:lpstr>
      <vt:lpstr>টেবিলের যেকোন cells এ ছবি সংযোজন করাঃ যে cells এ ছবি সংযোজন করবেন সেই cells কার্সর রাখুন-Insert- picture-picture-sample picture double click-select picture-Insert.</vt:lpstr>
      <vt:lpstr>Column এ যোগ করার ক্ষেত্রেঃ column শেষ cells এ কার্সর রেখে- layout-Formula-ok</vt:lpstr>
      <vt:lpstr>Row এ যোগ করার ক্ষেত্রেঃ  Row শেষ cells এ কার্সর রেখে- layout-Formula-ok</vt:lpstr>
      <vt:lpstr>Cells/Row / column  / Table delete করার ক্ষেত্রেঃ যে Cells/ Row / column  / Table  কে delete করবেন তা select করবেন- layout-Delete- delete Cells / Row / column  / Table </vt:lpstr>
      <vt:lpstr>Page Setup করাঃ  Page Setup করার ক্ষেত্রে – page layout- Margins-custom margins- select margins- top / left/ right/  bottom-  select orientation- portrait(লম্বা লম্বি)/ landscape(আড়াআড়ি) select paper-  select paper size-ok</vt:lpstr>
      <vt:lpstr>Preview &amp; Printing: প্রিন্ট করার পূর্বে প্রিন্ট প্রিভিউ দেখে নেওয়ার ক্ষেত্রেঃOffice button-print-print preview.  পূর্বের অবস্থায় আসতে হলে close click. Print করার ক্ষেত্রেঃ ctrl+p- page range এ All page(সকল পেজ)/ current page (বর্তমান পেজ)/ page(০১-কত) –Number of copy (কত কপি হবে)-ok.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LAB-02</dc:creator>
  <cp:lastModifiedBy>LENOVO</cp:lastModifiedBy>
  <cp:revision>10</cp:revision>
  <dcterms:created xsi:type="dcterms:W3CDTF">2016-10-30T04:16:04Z</dcterms:created>
  <dcterms:modified xsi:type="dcterms:W3CDTF">2020-09-16T08:30:54Z</dcterms:modified>
</cp:coreProperties>
</file>