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1"/>
  </p:notesMasterIdLst>
  <p:sldIdLst>
    <p:sldId id="278" r:id="rId2"/>
    <p:sldId id="257" r:id="rId3"/>
    <p:sldId id="258" r:id="rId4"/>
    <p:sldId id="268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75" r:id="rId13"/>
    <p:sldId id="277" r:id="rId14"/>
    <p:sldId id="269" r:id="rId15"/>
    <p:sldId id="271" r:id="rId16"/>
    <p:sldId id="276" r:id="rId17"/>
    <p:sldId id="272" r:id="rId18"/>
    <p:sldId id="273" r:id="rId19"/>
    <p:sldId id="274" r:id="rId2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0441" autoAdjust="0"/>
    <p:restoredTop sz="75404" autoAdjust="0"/>
  </p:normalViewPr>
  <p:slideViewPr>
    <p:cSldViewPr>
      <p:cViewPr>
        <p:scale>
          <a:sx n="65" d="100"/>
          <a:sy n="65" d="100"/>
        </p:scale>
        <p:origin x="-1746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BBC77-7B14-4383-971D-0255AF85662B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817C9B-72D9-48DB-B7C9-64F9A03C46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671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17C9B-72D9-48DB-B7C9-64F9A03C461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883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1834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1917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1945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8558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1290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934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92813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50250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6186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346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78024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00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3832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7928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151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1962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0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64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596951"/>
            <a:ext cx="6857998" cy="566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7407"/>
          <a:stretch/>
        </p:blipFill>
        <p:spPr>
          <a:xfrm>
            <a:off x="1917663" y="679136"/>
            <a:ext cx="5257799" cy="44582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01731" y="5136076"/>
            <a:ext cx="648966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It’s a golden egg.</a:t>
            </a:r>
            <a:endParaRPr lang="en-GB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2012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685800"/>
            <a:ext cx="7772400" cy="43947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5257800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Everyday, the farmer sells the egg.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8168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7301" y="5105400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 your book at page 59</a:t>
            </a:r>
            <a:endParaRPr lang="en-GB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609600"/>
            <a:ext cx="3657600" cy="458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4876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209800"/>
            <a:ext cx="838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Teacher’s loud reading</a:t>
            </a:r>
            <a:endParaRPr lang="en-GB" sz="6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9886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359715"/>
            <a:ext cx="449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words</a:t>
            </a:r>
            <a:endParaRPr lang="en-GB" sz="6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702004"/>
            <a:ext cx="1752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485900" y="1282647"/>
            <a:ext cx="19500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Farmer</a:t>
            </a:r>
            <a:endParaRPr lang="en-GB" sz="4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85900" y="2579772"/>
            <a:ext cx="1797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Goose</a:t>
            </a:r>
            <a:endParaRPr lang="en-GB" sz="4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5245306"/>
            <a:ext cx="19500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5">
                    <a:lumMod val="75000"/>
                  </a:schemeClr>
                </a:solidFill>
              </a:rPr>
              <a:t>G</a:t>
            </a:r>
            <a:r>
              <a:rPr lang="en-US" sz="4400" dirty="0" smtClean="0">
                <a:solidFill>
                  <a:schemeClr val="accent5">
                    <a:lumMod val="75000"/>
                  </a:schemeClr>
                </a:solidFill>
              </a:rPr>
              <a:t>olden</a:t>
            </a:r>
            <a:endParaRPr lang="en-GB" sz="4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72846"/>
            <a:ext cx="1452681" cy="11655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99138"/>
            <a:ext cx="1486288" cy="9331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606" y="5029200"/>
            <a:ext cx="1452682" cy="12165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76400" y="3953269"/>
            <a:ext cx="19500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4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gg</a:t>
            </a:r>
            <a:endParaRPr lang="en-GB" sz="44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695" y="3892997"/>
            <a:ext cx="1458897" cy="98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70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362200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reading</a:t>
            </a:r>
            <a:endParaRPr lang="en-GB" sz="9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6050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905000"/>
            <a:ext cx="8001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reading</a:t>
            </a:r>
          </a:p>
          <a:p>
            <a:pPr algn="ctr"/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students</a:t>
            </a:r>
            <a:endParaRPr lang="en-GB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1093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609600"/>
            <a:ext cx="5791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en-GB" sz="8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2895600"/>
            <a:ext cx="647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Pronunce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say the meaning the words: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4554602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Everyday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4554602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Goose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1800" y="44958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Lay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9087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219200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  <a:endParaRPr lang="en-GB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3352800"/>
            <a:ext cx="754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two sentences about your pet bird.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632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697022"/>
            <a:ext cx="6934200" cy="49556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2666999"/>
            <a:ext cx="518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GB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1372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66886" y="2372990"/>
            <a:ext cx="164670" cy="7608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09185" y="462363"/>
            <a:ext cx="8131466" cy="5938438"/>
          </a:xfrm>
          <a:prstGeom prst="roundRect">
            <a:avLst/>
          </a:prstGeom>
          <a:solidFill>
            <a:srgbClr val="FF0000"/>
          </a:solidFill>
          <a:ln w="76200"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1" y="228600"/>
            <a:ext cx="8422719" cy="556507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020651" y="783094"/>
            <a:ext cx="7200066" cy="5183989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79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9100" y="381000"/>
            <a:ext cx="8458200" cy="60198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514600" y="821801"/>
            <a:ext cx="358140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Identity</a:t>
            </a:r>
            <a:endParaRPr lang="en-GB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5268" y="2363856"/>
            <a:ext cx="415773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Mahfuja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Khatun</a:t>
            </a: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Head Teacher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no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Sujanagor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Govt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Primary School</a:t>
            </a:r>
          </a:p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Pangsha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Rajbari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05480" y="2401292"/>
            <a:ext cx="28956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Class: two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Subject: English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Unit: 29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Lesson: 4-6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poor farmer ……....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egg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800600" y="2363856"/>
            <a:ext cx="0" cy="3276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76799" y="2255934"/>
            <a:ext cx="0" cy="3276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977684" y="2209800"/>
            <a:ext cx="0" cy="3276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58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685800"/>
            <a:ext cx="624840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</a:t>
            </a:r>
            <a:r>
              <a:rPr lang="en-US" sz="5400" dirty="0" smtClean="0"/>
              <a:t>s</a:t>
            </a:r>
            <a:endParaRPr lang="en-GB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981200"/>
            <a:ext cx="8229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 will be able to</a:t>
            </a:r>
          </a:p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1.1.1 repeat after the teacher simple words and phrases with proper sounds and stress.</a:t>
            </a:r>
          </a:p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4.2.1 enjoy simple stories.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49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3507703"/>
              </p:ext>
            </p:extLst>
          </p:nvPr>
        </p:nvGraphicFramePr>
        <p:xfrm>
          <a:off x="3048000" y="2514600"/>
          <a:ext cx="2895601" cy="244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0" y="2514600"/>
                        <a:ext cx="2895601" cy="2443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09800" y="838200"/>
            <a:ext cx="4800600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Let’s watch a video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16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2500" y="3185993"/>
            <a:ext cx="7162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Golden Goose</a:t>
            </a:r>
            <a:endParaRPr lang="en-GB" sz="66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762000"/>
            <a:ext cx="4953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Story</a:t>
            </a:r>
            <a:endParaRPr lang="en-GB" sz="13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4098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401"/>
            <a:ext cx="3944632" cy="275969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533401"/>
            <a:ext cx="3860442" cy="274319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68" y="3452812"/>
            <a:ext cx="3944632" cy="284797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6" b="3953"/>
          <a:stretch/>
        </p:blipFill>
        <p:spPr>
          <a:xfrm>
            <a:off x="4724400" y="3452812"/>
            <a:ext cx="3860442" cy="287178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054871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0"/>
            <a:ext cx="7924800" cy="4724400"/>
          </a:xfrm>
          <a:prstGeom prst="rect">
            <a:avLst/>
          </a:prstGeom>
          <a:ln w="57150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-10732" y="53340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poor farmer has a goose.</a:t>
            </a:r>
            <a:endParaRPr lang="en-GB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8865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0"/>
            <a:ext cx="7924800" cy="441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5257800"/>
            <a:ext cx="7886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Everyday, the goose lays an egg.</a:t>
            </a:r>
            <a:endParaRPr lang="en-GB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9526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000" dirty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415</TotalTime>
  <Words>145</Words>
  <Application>Microsoft Office PowerPoint</Application>
  <PresentationFormat>On-screen Show (4:3)</PresentationFormat>
  <Paragraphs>39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Organic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Zarin</dc:creator>
  <cp:lastModifiedBy>ismail - [2010]</cp:lastModifiedBy>
  <cp:revision>84</cp:revision>
  <dcterms:created xsi:type="dcterms:W3CDTF">2006-08-16T00:00:00Z</dcterms:created>
  <dcterms:modified xsi:type="dcterms:W3CDTF">2020-09-16T05:13:47Z</dcterms:modified>
</cp:coreProperties>
</file>