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E70A-3D55-48B1-A79D-0B5916F6244F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E149-7A49-4D38-928F-3701DB9FB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Swa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স্বাগতম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স্বাগতম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352800" y="0"/>
            <a:ext cx="3124200" cy="18288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মূল্যায়ন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838200" y="2209800"/>
            <a:ext cx="8001000" cy="46482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কত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সালে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স্বাধীন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বাংলার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প্রথুম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পতাকা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উত্তলো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করা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হয়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? 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বাংলাদেশ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কত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সালে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স্বাধীন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হয়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?    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কার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নেতৃত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বাংলাদেশ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স্বাধীন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হয়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মূজী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2590800" cy="1752600"/>
          </a:xfrm>
          <a:prstGeom prst="rect">
            <a:avLst/>
          </a:prstGeom>
        </p:spPr>
      </p:pic>
      <p:pic>
        <p:nvPicPr>
          <p:cNvPr id="7" name="Picture 6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1" y="228600"/>
            <a:ext cx="2209799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800600" y="0"/>
            <a:ext cx="3276600" cy="20574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উত্তর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4876800" y="2590800"/>
            <a:ext cx="4038600" cy="40386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১৯৭১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সালে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২রা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মার্চ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১৯৭১</a:t>
            </a:r>
            <a:r>
              <a:rPr lang="en-US" dirty="0" smtClean="0"/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সালে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শেখ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মুজিবুর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রহমান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মা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0"/>
            <a:ext cx="4419600" cy="6629399"/>
          </a:xfrm>
          <a:prstGeom prst="rect">
            <a:avLst/>
          </a:prstGeom>
        </p:spPr>
      </p:pic>
      <p:pic>
        <p:nvPicPr>
          <p:cNvPr id="7" name="Picture 6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228600"/>
            <a:ext cx="838200" cy="1295400"/>
          </a:xfrm>
          <a:prstGeom prst="rect">
            <a:avLst/>
          </a:prstGeom>
        </p:spPr>
      </p:pic>
      <p:pic>
        <p:nvPicPr>
          <p:cNvPr id="9" name="Picture 8" descr="মূজী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0"/>
            <a:ext cx="2667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>
          <a:xfrm>
            <a:off x="609600" y="838200"/>
            <a:ext cx="7772400" cy="51816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ধন্যবা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47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33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838200" y="0"/>
            <a:ext cx="5867400" cy="190500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পরিচিতি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2" name="Heart 11"/>
          <p:cNvSpPr/>
          <p:nvPr/>
        </p:nvSpPr>
        <p:spPr>
          <a:xfrm>
            <a:off x="457200" y="2057400"/>
            <a:ext cx="6934200" cy="4419600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</a:rPr>
              <a:t>নামঃ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তছলিমা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ইয়াছমিন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শিখা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rgbClr val="002060"/>
                </a:solidFill>
              </a:rPr>
              <a:t>সহকারী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শিক্ষিকা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r>
              <a:rPr lang="en-US" sz="2000" b="1" dirty="0" err="1" smtClean="0">
                <a:solidFill>
                  <a:srgbClr val="002060"/>
                </a:solidFill>
              </a:rPr>
              <a:t>ধরমপুর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মাধ্যমিক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বিদ্যালয়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পাখ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28600"/>
            <a:ext cx="2057399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Callout 8"/>
          <p:cNvSpPr/>
          <p:nvPr/>
        </p:nvSpPr>
        <p:spPr>
          <a:xfrm>
            <a:off x="2895600" y="0"/>
            <a:ext cx="3962400" cy="14478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</a:rPr>
              <a:t>পাঠ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পরিচিতি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11" name="Picture 10" descr="ব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2667000"/>
          </a:xfrm>
          <a:prstGeom prst="rect">
            <a:avLst/>
          </a:prstGeom>
        </p:spPr>
      </p:pic>
      <p:sp>
        <p:nvSpPr>
          <p:cNvPr id="13" name="Heart 12"/>
          <p:cNvSpPr/>
          <p:nvPr/>
        </p:nvSpPr>
        <p:spPr>
          <a:xfrm>
            <a:off x="2895600" y="1600200"/>
            <a:ext cx="4572000" cy="40386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শ্রেণীঃ</a:t>
            </a:r>
            <a:r>
              <a:rPr lang="en-US" dirty="0" smtClean="0"/>
              <a:t> </a:t>
            </a:r>
            <a:r>
              <a:rPr lang="en-US" dirty="0" err="1" smtClean="0"/>
              <a:t>অষ্টম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বাংলাদেশ</a:t>
            </a:r>
            <a:r>
              <a:rPr lang="en-US" dirty="0" smtClean="0"/>
              <a:t> ও </a:t>
            </a:r>
            <a:r>
              <a:rPr lang="en-US" dirty="0" err="1" smtClean="0"/>
              <a:t>বিশ্বপরিচয়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অধ্যায়ঃ</a:t>
            </a:r>
            <a:r>
              <a:rPr lang="en-US" dirty="0" smtClean="0"/>
              <a:t> ২য় </a:t>
            </a:r>
          </a:p>
          <a:p>
            <a:pPr algn="ctr"/>
            <a:r>
              <a:rPr lang="en-US" dirty="0" err="1" smtClean="0"/>
              <a:t>সময়ঃ</a:t>
            </a:r>
            <a:r>
              <a:rPr lang="en-US" dirty="0" smtClean="0"/>
              <a:t> ৪৫ </a:t>
            </a:r>
            <a:r>
              <a:rPr lang="en-US" dirty="0" err="1" smtClean="0"/>
              <a:t>মনিট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28600"/>
            <a:ext cx="1523999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যুদ্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038600" cy="3657600"/>
          </a:xfrm>
          <a:prstGeom prst="rect">
            <a:avLst/>
          </a:prstGeom>
        </p:spPr>
      </p:pic>
      <p:pic>
        <p:nvPicPr>
          <p:cNvPr id="9" name="Picture 8" descr="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28600"/>
            <a:ext cx="4267200" cy="3657600"/>
          </a:xfrm>
          <a:prstGeom prst="rect">
            <a:avLst/>
          </a:prstGeom>
        </p:spPr>
      </p:pic>
      <p:pic>
        <p:nvPicPr>
          <p:cNvPr id="15" name="Picture 14" descr="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62400"/>
            <a:ext cx="4038600" cy="2743200"/>
          </a:xfrm>
          <a:prstGeom prst="rect">
            <a:avLst/>
          </a:prstGeom>
        </p:spPr>
      </p:pic>
      <p:pic>
        <p:nvPicPr>
          <p:cNvPr id="17" name="Picture 16" descr="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962400"/>
            <a:ext cx="4267200" cy="2666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438400" y="0"/>
            <a:ext cx="4800600" cy="28194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পাঠ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2209800" y="3048000"/>
            <a:ext cx="5791200" cy="34290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বাংলাদেশের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মুক্তিযুদ্ধ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ও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সশস্ত্র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মুক্তিযুদ্ধের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পটভূমি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6" name="Picture 5" descr="মূজী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28600"/>
            <a:ext cx="1905000" cy="1981200"/>
          </a:xfrm>
          <a:prstGeom prst="rect">
            <a:avLst/>
          </a:prstGeom>
        </p:spPr>
      </p:pic>
      <p:pic>
        <p:nvPicPr>
          <p:cNvPr id="8" name="Picture 7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1" y="0"/>
            <a:ext cx="14478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3048000" y="0"/>
            <a:ext cx="3276600" cy="16764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শিখন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ফল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Heart 5"/>
          <p:cNvSpPr/>
          <p:nvPr/>
        </p:nvSpPr>
        <p:spPr>
          <a:xfrm>
            <a:off x="5791200" y="2514600"/>
            <a:ext cx="45719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1371600" y="2133600"/>
            <a:ext cx="7162800" cy="44196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১৯৭০ </a:t>
            </a:r>
            <a:r>
              <a:rPr lang="en-US" b="1" dirty="0" err="1" smtClean="0">
                <a:solidFill>
                  <a:srgbClr val="002060"/>
                </a:solidFill>
              </a:rPr>
              <a:t>সালের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সালের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নির্বাচন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জানতে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৭ই </a:t>
            </a:r>
            <a:r>
              <a:rPr lang="en-US" b="1" dirty="0" err="1" smtClean="0">
                <a:solidFill>
                  <a:srgbClr val="002060"/>
                </a:solidFill>
              </a:rPr>
              <a:t>মার্চের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ভাষন</a:t>
            </a:r>
            <a:r>
              <a:rPr lang="en-US" b="1" dirty="0" smtClean="0">
                <a:solidFill>
                  <a:srgbClr val="002060"/>
                </a:solidFill>
              </a:rPr>
              <a:t>  ও </a:t>
            </a:r>
            <a:r>
              <a:rPr lang="en-US" b="1" dirty="0" err="1" smtClean="0">
                <a:solidFill>
                  <a:srgbClr val="002060"/>
                </a:solidFill>
              </a:rPr>
              <a:t>এর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গুরুতে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মূল্যায়ন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২৫ </a:t>
            </a:r>
            <a:r>
              <a:rPr lang="en-US" b="1" dirty="0" err="1" smtClean="0">
                <a:solidFill>
                  <a:srgbClr val="002060"/>
                </a:solidFill>
              </a:rPr>
              <a:t>মার্চের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নরকীয়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হত্যার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ভয়াবহতা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ঊপলদ্ধি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২৬ </a:t>
            </a:r>
            <a:r>
              <a:rPr lang="en-US" b="1" dirty="0" err="1" smtClean="0">
                <a:solidFill>
                  <a:srgbClr val="002060"/>
                </a:solidFill>
              </a:rPr>
              <a:t>মার্চের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স্বাধীনতার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ঘোষাণা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উল্লেখ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মূজী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2362200" cy="1752600"/>
          </a:xfrm>
          <a:prstGeom prst="rect">
            <a:avLst/>
          </a:prstGeom>
        </p:spPr>
      </p:pic>
      <p:pic>
        <p:nvPicPr>
          <p:cNvPr id="10" name="Picture 9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1" y="152400"/>
            <a:ext cx="2057399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828800" y="0"/>
            <a:ext cx="5410200" cy="29718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087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স্বাধীন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বাংলার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প্রথম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পতাকা</a:t>
            </a:r>
            <a:r>
              <a:rPr lang="en-US" sz="2800" dirty="0" smtClean="0">
                <a:solidFill>
                  <a:srgbClr val="FFFF00"/>
                </a:solidFill>
              </a:rPr>
              <a:t> ১৯৭১ </a:t>
            </a:r>
            <a:r>
              <a:rPr lang="en-US" sz="2800" dirty="0" err="1" smtClean="0">
                <a:solidFill>
                  <a:srgbClr val="FFFF00"/>
                </a:solidFill>
              </a:rPr>
              <a:t>সালের</a:t>
            </a:r>
            <a:r>
              <a:rPr lang="en-US" sz="2800" dirty="0" smtClean="0">
                <a:solidFill>
                  <a:srgbClr val="FFFF00"/>
                </a:solidFill>
              </a:rPr>
              <a:t> ২রা </a:t>
            </a:r>
            <a:r>
              <a:rPr lang="en-US" sz="2800" dirty="0" err="1" smtClean="0">
                <a:solidFill>
                  <a:srgbClr val="FFFF00"/>
                </a:solidFill>
              </a:rPr>
              <a:t>মার্চ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সকাল</a:t>
            </a:r>
            <a:r>
              <a:rPr lang="en-US" sz="2800" dirty="0" smtClean="0">
                <a:solidFill>
                  <a:srgbClr val="FFFF00"/>
                </a:solidFill>
              </a:rPr>
              <a:t> ১১টায় </a:t>
            </a:r>
            <a:r>
              <a:rPr lang="en-US" sz="2800" dirty="0" err="1" smtClean="0">
                <a:solidFill>
                  <a:srgbClr val="FFFF00"/>
                </a:solidFill>
              </a:rPr>
              <a:t>প্রথম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উত্তোলন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হয়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7" name="Picture 6" descr="পতাক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00400"/>
            <a:ext cx="4114800" cy="3276600"/>
          </a:xfrm>
          <a:prstGeom prst="rect">
            <a:avLst/>
          </a:prstGeom>
        </p:spPr>
      </p:pic>
      <p:pic>
        <p:nvPicPr>
          <p:cNvPr id="9" name="Picture 8" descr="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00400"/>
            <a:ext cx="4038600" cy="3276600"/>
          </a:xfrm>
          <a:prstGeom prst="rect">
            <a:avLst/>
          </a:prstGeom>
        </p:spPr>
      </p:pic>
      <p:pic>
        <p:nvPicPr>
          <p:cNvPr id="15" name="Picture 14" descr="পাখ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28600"/>
            <a:ext cx="1524000" cy="1905000"/>
          </a:xfrm>
          <a:prstGeom prst="rect">
            <a:avLst/>
          </a:prstGeom>
        </p:spPr>
      </p:pic>
      <p:pic>
        <p:nvPicPr>
          <p:cNvPr id="18" name="Picture 17" descr="imaমুজি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0"/>
            <a:ext cx="1600200" cy="2285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0"/>
            <a:ext cx="4343400" cy="21336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৭ই </a:t>
            </a:r>
            <a:r>
              <a:rPr lang="en-US" sz="2800" dirty="0" err="1" smtClean="0">
                <a:solidFill>
                  <a:srgbClr val="FFFF00"/>
                </a:solidFill>
              </a:rPr>
              <a:t>মার্চের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ঐতিহাসিক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ভাষণ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6" name="Picture 5" descr="ভ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4038600" cy="4114799"/>
          </a:xfrm>
          <a:prstGeom prst="rect">
            <a:avLst/>
          </a:prstGeom>
        </p:spPr>
      </p:pic>
      <p:pic>
        <p:nvPicPr>
          <p:cNvPr id="8" name="Picture 7" descr="ভাশোণ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90800"/>
            <a:ext cx="4095750" cy="4038600"/>
          </a:xfrm>
          <a:prstGeom prst="rect">
            <a:avLst/>
          </a:prstGeom>
        </p:spPr>
      </p:pic>
      <p:pic>
        <p:nvPicPr>
          <p:cNvPr id="18" name="Picture 17" descr="মূজী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"/>
            <a:ext cx="2133600" cy="2133600"/>
          </a:xfrm>
          <a:prstGeom prst="rect">
            <a:avLst/>
          </a:prstGeom>
        </p:spPr>
      </p:pic>
      <p:pic>
        <p:nvPicPr>
          <p:cNvPr id="20" name="Picture 19" descr="পাখী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228600"/>
            <a:ext cx="1752599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895600" y="0"/>
            <a:ext cx="4114800" cy="1524000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ভাষণের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মূল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বক্তব্য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1143000" y="1447800"/>
            <a:ext cx="7391400" cy="4191000"/>
          </a:xfrm>
          <a:prstGeom prst="hear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প্রত্যেক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ঘরে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ঘরে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দূর্গ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গড়ে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তুলতে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হবে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বাংলাদেশ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শব্দটি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ব্যবহার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করে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ভবিষ্য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ৎ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নতুন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রাষ্ট্রার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নাম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করণ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চুড়ান্ত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করেন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তিনি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বলেন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এবারের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সংগ্রাম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আমাদের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মুক্তির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সংগ্রাম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,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এবারের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সংগ্রাম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আমাদের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স্বাধীনতার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সংগ্রাম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 descr="মূজী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52400"/>
            <a:ext cx="2057399" cy="1143000"/>
          </a:xfrm>
          <a:prstGeom prst="rect">
            <a:avLst/>
          </a:prstGeom>
        </p:spPr>
      </p:pic>
      <p:pic>
        <p:nvPicPr>
          <p:cNvPr id="8" name="Picture 7" descr="পাখ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0"/>
            <a:ext cx="1752599" cy="1371600"/>
          </a:xfrm>
          <a:prstGeom prst="rect">
            <a:avLst/>
          </a:prstGeom>
        </p:spPr>
      </p:pic>
      <p:sp>
        <p:nvSpPr>
          <p:cNvPr id="9" name="Round Single Corner Rectangle 8"/>
          <p:cNvSpPr/>
          <p:nvPr/>
        </p:nvSpPr>
        <p:spPr>
          <a:xfrm>
            <a:off x="838200" y="5715000"/>
            <a:ext cx="7696200" cy="914400"/>
          </a:xfrm>
          <a:prstGeom prst="round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২০১৭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ইউনেস্কো</a:t>
            </a:r>
            <a:r>
              <a:rPr lang="en-US" dirty="0" smtClean="0"/>
              <a:t> </a:t>
            </a:r>
            <a:r>
              <a:rPr lang="en-US" dirty="0" err="1" smtClean="0"/>
              <a:t>ঐতিহাসিক</a:t>
            </a:r>
            <a:r>
              <a:rPr lang="en-US" dirty="0" smtClean="0"/>
              <a:t> ৭ই </a:t>
            </a:r>
            <a:r>
              <a:rPr lang="en-US" dirty="0" err="1" smtClean="0"/>
              <a:t>মার্চের</a:t>
            </a:r>
            <a:r>
              <a:rPr lang="en-US" dirty="0" smtClean="0"/>
              <a:t> </a:t>
            </a:r>
            <a:r>
              <a:rPr lang="en-US" dirty="0" err="1" smtClean="0"/>
              <a:t>ভাষণকে</a:t>
            </a:r>
            <a:r>
              <a:rPr lang="en-US" dirty="0" smtClean="0"/>
              <a:t> </a:t>
            </a:r>
            <a:r>
              <a:rPr lang="en-US" dirty="0" err="1" smtClean="0"/>
              <a:t>ওয়াল্ড</a:t>
            </a:r>
            <a:r>
              <a:rPr lang="en-US" dirty="0" smtClean="0"/>
              <a:t> </a:t>
            </a:r>
            <a:r>
              <a:rPr lang="en-US" dirty="0" err="1" smtClean="0"/>
              <a:t>ডকুমেণ্টারি</a:t>
            </a:r>
            <a:r>
              <a:rPr lang="en-US" dirty="0" smtClean="0"/>
              <a:t>  </a:t>
            </a:r>
            <a:r>
              <a:rPr lang="en-US" dirty="0" err="1" smtClean="0"/>
              <a:t>হেরিটেজ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স্বকৃতি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168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Swa       স্বাগতম  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       স্বাগতম</dc:title>
  <dc:creator>SMART TECHNOLOGY</dc:creator>
  <cp:lastModifiedBy>SMART TECHNOLOGY</cp:lastModifiedBy>
  <cp:revision>38</cp:revision>
  <dcterms:created xsi:type="dcterms:W3CDTF">2020-09-13T10:21:12Z</dcterms:created>
  <dcterms:modified xsi:type="dcterms:W3CDTF">2020-09-16T17:01:31Z</dcterms:modified>
</cp:coreProperties>
</file>