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68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8A3A-E593-40BC-A6CE-B55D7A95F9C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B9C1-FC45-486B-9D81-3AF71B8D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B9C1-FC45-486B-9D81-3AF71B8DF1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3999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নুতন শব্দ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2667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066800"/>
            <a:ext cx="46482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90800"/>
            <a:ext cx="48006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সুমহান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মহিমান্বিত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 হয়েছে 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4114800"/>
            <a:ext cx="44958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 , লড়াই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5486400"/>
            <a:ext cx="48768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স্বামীকে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হারিয়েছে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32004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 নারী দিল সিঁথির সিঁদুর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67200"/>
            <a:ext cx="2667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রণ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95600"/>
            <a:ext cx="2667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মহীয়ান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52800" y="12954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76600" y="28956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00400" y="4267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76600" y="5791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প্রশ্নঃ-কবি কাজী নজরুল ইসলাম বাল্যকাল সম্পর্কে সংক্ষেপে লিখ ?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		সাম্যের গান গাই-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 চক্ষে পূরুষ-রমণী কোন ভেদাভেদ নাই ।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বিশ্বের যা-কিছু মহান সৃষ্টি চির-কল্যাণকর 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অর্ধেক তার করিয়াছে নারী , অর্ধেক তার নর। 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বিশ্বে যা-কিছু এল পাপ-তাপ বেদনা অশ্রুবারি 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অর্ধেক তার আনিয়াছে নর , অর্ধেক তার নারী। 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জগতের যত বড় বড় জয় বড় বড় অভিযান 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মাতা ভগ্নি ও বধুদের ত্যাগে হইয়াছে মহীয়ান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‘আমার চক্ষে পূরুষ-রমণী কোনো ভেদাভেদ নাই’-এ কথাটি ব্যাখ্যা কর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কবিতার অংশ জেনে নিই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4000" cy="415498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রণে কত খুন দিল নর , লেখা আছে ইতিহাসে,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 নারী দিল সিঁথির সিঁদুর , লেখা নাই তার পাশে ।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 মাতা দিল হৃদয় উপাড়ি কত বোন দিল সেবা ,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বীরের স্মৃতি –স্তম্ভের গায়ে লিখিয়া রেখেছে কেবা ?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কালে একা হয় নি কো জয়ী পূরুষের তরবারি ,</a:t>
            </a:r>
          </a:p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প্রেরণা দিয়াছে , শক্তি দিয়াছে বিজয়-লক্ষী নারী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প্রশ্নঃ-‘কত নারী দিল সিঁথিঁর সিঁদুর ,লেখা নাই তার পাশে’-কথাটি ব্যাখ্যা কর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1"/>
            <a:ext cx="9144000" cy="52578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প্রশ্নঃ-০১-কাজী নজরুল ইসলাম কত সালে জন্ম গ্রহন করেন ?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১৮৮৯ সালে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১৮৯৯ সালে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১৯০৯ সালে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১৯১৯ সালে </a:t>
            </a:r>
            <a:endParaRPr lang="bn-BD" sz="3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প্রশ্নঃ-০২-কবি কত বছর বয়সে কাজী নজরুল ইসলাম বাকশক্তি হারান ?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৪১ বছর               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৪২  বছর 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৪৩  বছর          ঘ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৪৪ বছর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কাজী নজরুলের ‘নারী’ কবিতাটি কোন কাব্য গ্রন্থ থেকে নেওয়া হয়েছে ?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সর্বহারা 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চক্রবাক 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অগ্নীবীণা  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সাম্যবাদী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21336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62484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50783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নীচের উদ্দিপকটি পড় এবং ০৪ ও ০৫ নং প্রশ্নের উত্তর দাওঃ-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মুসা ইব্রাহীম মনে করেন , তার সহধর্মিনীর   অনুপ্রেরণাই তাকে  সফলতার শীর্ষে পৌছে দিয়েছে ।  যার ফলে তিনি বরফের সুউচ্চ চূড়ায় বাংলাদেশের পতাকা উড়াতে সক্ষম হন ।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প্রশ্নঃ-০৪-উপরের উদ্দীপকে কাজী নজরুল ইসলাম রচিত ‘নারী’ কবিতার কোন ভাবটি প্রাসংগিক ?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নারীর সাহসিকতা           খ     নারীর আত্নত্যাগ 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  নারীর বেদনা           ঘ   নারীর অনুপ্রেরণা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63246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রাজবাড়ী।</a:t>
            </a:r>
          </a:p>
          <a:p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8288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4000" cy="483209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প্রশ্নঃ-০৫-মুসা ইব্রাহিম এবং কবি কাজী নজরুল ইসলামের অনুভূতির সঙ্গে সাদৃশ্যপুর্ণ 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চরণ/চরণগুলো হলো- 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অর্ধেক তার করিয়াছে  নারী অর্ধেক তার নর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প্রেরণা দিয়াছে শক্তি দিয়াছে বিজয় লক্ষ্মী নারী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পীড়ন করিলে সে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পিড়ন এসে পীড়া দেবে তোমাকেই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নীচের কোনটি সঠিক ? 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ii      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             iii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ii             iii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14800" y="571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 প্রেরণাদায়ক একটি নাম  রুবানা হক । তিনি একজন বাংলাদেশী  নারী  উদ্যোক্তা ও সফল ব্যাবসায়ী । তিনি মো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ম্মদী গ্রুপের বর্তমান  ব্যবস্থাপক পরিচালক ।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রপ্তানিকারক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বিজিএমইএ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)-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দায়িত্বগুলো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নিষ্ঠার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‘নারী’ কবিতাটি কাজী নজরুল ইসলামের কোন 	কাব্যপ্রন্থ থেকে সংকলিত ?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কবির চোখে  পূরুষ-রমণী  কোন ভেদাভেদ নেই কেন ?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রুবানা হক –এর কার্যক্রমে ‘নারী’ কবিতার যে দিকটি 	উদ্ভাসিত হয়েছে তার বর্ননা দাও ।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উদ্দীপকে ‘নারী’ কবিতার যে ভাবের প্রতিফলন হয়েছে 	তা ব্যাখ্যা কর ।  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৮ম 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গদ্যাংশ )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 ৫০ মিনিট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১৬-০৯-২০২০ইং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4267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838200"/>
            <a:ext cx="4038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3276600"/>
            <a:ext cx="42672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প্রীতিলতা  ওয়াদ্দেদার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276600"/>
            <a:ext cx="41148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4267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10000"/>
            <a:ext cx="4038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6400800"/>
            <a:ext cx="42672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শ্রীমতী ইন্দিরা গান্ধী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6400800"/>
            <a:ext cx="41148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মার্গারেট থ্যাচার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 ছবি দেখি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733800"/>
            <a:ext cx="4114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3886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400800"/>
            <a:ext cx="38862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6400800"/>
            <a:ext cx="4114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হাসিনা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2400"/>
            <a:ext cx="3886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download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14400"/>
            <a:ext cx="4114800" cy="2286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29200" y="3276600"/>
            <a:ext cx="4114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শ্রীমাভো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বন্দরনায়েকে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38862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458587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“নারী”</a:t>
            </a:r>
            <a:endParaRPr lang="bn-BD" sz="8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-কাজী নজরুল ইসলাম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(প্রথমাংশ)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কবি পরিচিতি জানতে পারবে ।</a:t>
            </a:r>
          </a:p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কবিতার নির্ধারিত অংশ প্রমিত উচ্চারণে আবৃতি করতে পারবে ।</a:t>
            </a:r>
          </a:p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৩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নুতন শব্দের অর্থসহ বাক্য তৈরী করতে পারবে ।</a:t>
            </a:r>
          </a:p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৪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বিশ্বের  উন্নয়নে নর-নারীর  ভূমিকা সমান তা জানতে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পরিচিতি-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990600"/>
            <a:ext cx="2590800" cy="1752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জন্মঃ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১৮৯৯ সালের বর্ধমান জেলার আসানসোল মহকুমার চুরুলিয়া গ্রামে।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066800"/>
            <a:ext cx="22860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১৯৭৬ সালে ২৯শে আগস্ট ঢাকায় মৃত্যুবরণ করেন ।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133600"/>
            <a:ext cx="3276600" cy="2209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পেশাঃ-তিনি ছোটবেলায় রুটির দোকানে ছিলেন  এবং লেটো গানের দল চালাতেন । পরবর্তীতে  প্রথম মহাযুদ্ধ শুরু হলে বাঙ্গালি পল্টনে যোগ দেন । 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4419600"/>
            <a:ext cx="2667000" cy="2057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‘বিদ্রোহী কবি’ ‘রণ সংগীত রচয়িতা’, বাংলাদেশের জাতীয় কবি এবং প্রেমের ও সাম্যের কবি ছিলেন । 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4724400"/>
            <a:ext cx="3276600" cy="2133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কবিতা, সংগীত , উপন্যাস, নাটক , প্রবন্ধ , গল্প শ্যামা সংগীত , ইসলামী গান ও গজল রচনা করেন । তাঁর বিখ্যাত কবিতার নাম ‘বিদ্রোহী’ ।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2590800"/>
            <a:ext cx="3048000" cy="2209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বঙ্গবন্ধু তাঁকে ১৯৭২ সালে সপরিবারে ঢাকা নিয়ে  আসেন । ১৯৭৪ সালে ঢাকা বিশ্ববিদ্যালয় তাঁকে ডি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লিট উপাধি দেন । তিনি পদ্মভূষণ , স্বাধীনতা পুরস্কার ও একুশে পদক পান ।     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19400"/>
            <a:ext cx="2286000" cy="19145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724</Words>
  <Application>Microsoft Office PowerPoint</Application>
  <PresentationFormat>On-screen Show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92</cp:revision>
  <dcterms:created xsi:type="dcterms:W3CDTF">2006-08-16T00:00:00Z</dcterms:created>
  <dcterms:modified xsi:type="dcterms:W3CDTF">2020-09-15T17:46:39Z</dcterms:modified>
</cp:coreProperties>
</file>