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7E6FF-9C42-45AB-93FB-8E23A0C4C67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2965B-3159-4239-9733-10D8D556B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2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/index.php?title=%E0%A6%95%E0%A7%8D%E0%A6%B0%E0%A6%BF%E0%A6%AF%E0%A6%BC%E0%A6%BE%E0%A6%AE%E0%A7%82%E0%A6%B2&amp;action=edit&amp;redlink=1" TargetMode="External"/><Relationship Id="rId2" Type="http://schemas.openxmlformats.org/officeDocument/2006/relationships/hyperlink" Target="https://bn.wikipedia.org/wiki/%E0%A6%A7%E0%A6%BE%E0%A6%A4%E0%A7%81_(%E0%A6%AC%E0%A6%BE%E0%A6%82%E0%A6%B2%E0%A6%BE_%E0%A6%AC%E0%A7%8D%E0%A6%AF%E0%A6%BE%E0%A6%95%E0%A6%B0%E0%A6%A3)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1" y="609600"/>
            <a:ext cx="7946997" cy="5742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971800" y="2514600"/>
            <a:ext cx="278473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/>
            <a:endParaRPr lang="en-US" sz="8800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63799"/>
            <a:ext cx="5067300" cy="6947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43" y="-50800"/>
            <a:ext cx="5046658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শব্দগুলোর প্রকৃতি ও প্রত্যয় নির্ণয় করে আনবে।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নাচুনে, ঝরনা, নিবুনিবু, চেনা, মাতাল, ভূত, লিখিত, চরণ, ইত্যাদি।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18" name="Round Diagonal Corner Rectangle 17"/>
          <p:cNvSpPr/>
          <p:nvPr/>
        </p:nvSpPr>
        <p:spPr>
          <a:xfrm>
            <a:off x="5025736" y="2895600"/>
            <a:ext cx="2937164" cy="1981200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81600" y="3101370"/>
            <a:ext cx="27016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   :  বাংলা 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10137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ক্ষিতীশ সরকার </a:t>
            </a:r>
          </a:p>
          <a:p>
            <a:pPr algn="just"/>
            <a:r>
              <a:rPr lang="bn-IN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সহকারী শিক্ষক ( আইসিটি)</a:t>
            </a:r>
          </a:p>
          <a:p>
            <a:pPr algn="just"/>
            <a:r>
              <a:rPr lang="en-US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Times New Roman" pitchFamily="18" charset="0"/>
                <a:cs typeface="Times New Roman" pitchFamily="18" charset="0"/>
              </a:rPr>
              <a:t>durga1915@gmail.com</a:t>
            </a:r>
            <a:endParaRPr lang="bn-BD" sz="2800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426893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7527" y="5334000"/>
            <a:ext cx="82586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কৃষ্ণগোবিন্দ</a:t>
            </a:r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উচ্চ বিদ্যালয় 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50473" y="2209800"/>
            <a:ext cx="4953000" cy="2438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3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আমাদের আজকের পাঠ----------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1599"/>
            <a:ext cx="8991600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66655" y="376401"/>
            <a:ext cx="1967345" cy="769441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9558" y="1468581"/>
            <a:ext cx="3722494" cy="584775"/>
          </a:xfrm>
          <a:prstGeom prst="rect">
            <a:avLst/>
          </a:prstGeom>
          <a:solidFill>
            <a:srgbClr val="FAC6EF"/>
          </a:solidFill>
          <a:ln>
            <a:noFill/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197" y="2776696"/>
            <a:ext cx="8337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কাকে বলে তা বলতে পারবে। </a:t>
            </a:r>
          </a:p>
          <a:p>
            <a:pPr marL="571500" lvl="0" indent="-571500" algn="just">
              <a:buFont typeface="Wingdings" pitchFamily="2" charset="2"/>
              <a:buChar char="Ø"/>
            </a:pP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প্রত্যয় কত প্রকার ও কি কি তা বলতে </a:t>
            </a: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lvl="0" indent="-571500" algn="just">
              <a:buFont typeface="Wingdings" pitchFamily="2" charset="2"/>
              <a:buChar char="Ø"/>
            </a:pP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প্রত্যয় নির্ণয়</a:t>
            </a: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latin typeface="NikoshBAN" pitchFamily="2" charset="0"/>
                <a:cs typeface="NikoshBAN" pitchFamily="2" charset="0"/>
              </a:rPr>
              <a:t>করতে পারবে।    </a:t>
            </a:r>
            <a:endParaRPr lang="en-US" sz="3600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1371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28600"/>
            <a:ext cx="1371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 শব্দ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228600"/>
            <a:ext cx="1371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28255" y="786245"/>
            <a:ext cx="0" cy="381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32364" y="813955"/>
            <a:ext cx="0" cy="381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29545" y="762000"/>
            <a:ext cx="0" cy="381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2455" y="1143000"/>
            <a:ext cx="1371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ধার্মিক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6564" y="1139538"/>
            <a:ext cx="1371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0" y="1139538"/>
            <a:ext cx="1371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ইক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209800"/>
            <a:ext cx="1371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শীতল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6564" y="2216727"/>
            <a:ext cx="1371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0" y="2182091"/>
            <a:ext cx="1371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2455" y="3352800"/>
            <a:ext cx="1371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দৈনিক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6564" y="3352800"/>
            <a:ext cx="1371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0" y="3352800"/>
            <a:ext cx="1371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ইক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4876800" y="940377"/>
            <a:ext cx="1600200" cy="3086100"/>
          </a:xfrm>
          <a:prstGeom prst="rightBrac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1988127"/>
            <a:ext cx="2209800" cy="990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প্রত্যয়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477000" y="2715491"/>
            <a:ext cx="952500" cy="9040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829300" y="3619500"/>
            <a:ext cx="1600200" cy="266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বর্ণ/বর্ণসমষ্টি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29500" y="2715491"/>
            <a:ext cx="114300" cy="17041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629400" y="4423064"/>
            <a:ext cx="1600200" cy="266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শব্দ/ধাতুর পরে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429500" y="2715491"/>
            <a:ext cx="1219200" cy="23137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514359" y="5029200"/>
            <a:ext cx="1600200" cy="266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759527" y="5029200"/>
            <a:ext cx="1752600" cy="1104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19500" y="5046518"/>
            <a:ext cx="1752600" cy="1104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প্রত্যয়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>
            <a:stCxn id="38" idx="0"/>
            <a:endCxn id="18" idx="2"/>
          </p:cNvCxnSpPr>
          <p:nvPr/>
        </p:nvCxnSpPr>
        <p:spPr>
          <a:xfrm flipH="1" flipV="1">
            <a:off x="2632364" y="3886200"/>
            <a:ext cx="3463" cy="11430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0"/>
          </p:cNvCxnSpPr>
          <p:nvPr/>
        </p:nvCxnSpPr>
        <p:spPr>
          <a:xfrm flipV="1">
            <a:off x="4495800" y="3918239"/>
            <a:ext cx="1" cy="112827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32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193964"/>
            <a:ext cx="17526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93964"/>
            <a:ext cx="7315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যে শব্দকে বা কোনো শব্দের যে অংশকে আর কোনো ক্ষুদ্রতর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bn-IN" sz="2800" baseline="30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ভাগ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না তাকে প্রকৃতি বলে । প্রকৃতি দুই প্রকার 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যেমনঃ  ১।নাম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প্রকৃতি ও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	২।ক্রিয়া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প্রকৃতি বা </a:t>
            </a:r>
            <a:r>
              <a:rPr lang="bn-IN" sz="2800" dirty="0">
                <a:latin typeface="NikoshBAN" pitchFamily="2" charset="0"/>
                <a:cs typeface="NikoshBAN" pitchFamily="2" charset="0"/>
                <a:hlinkClick r:id="rId2" tooltip="ধাতু (বাংলা ব্যাকরণ)"/>
              </a:rPr>
              <a:t>ধাতু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just"/>
            <a:r>
              <a:rPr lang="bn-IN" sz="28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 </a:t>
            </a:r>
            <a:r>
              <a:rPr lang="bn-IN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প্রকৃতিঃ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হাতল, ফুলেল , মুখর - এ শব্দগুলো বিশ্লেষণ করলে আমরা পাই -</a:t>
            </a: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হাত+ল=হাতল(বাঁট),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ফুল+এল=ফুলেল (ফুলজাত) ও মুখ+র=মুখর (বাচাল)। হাত, ফুল ও মুখ ইত্যাদি শব্দকে বলা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 প্রকৃতি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 মূল অংশ। এগুলোর </a:t>
            </a:r>
            <a:r>
              <a:rPr lang="bn-IN" sz="2800" b="1" u="sng" dirty="0">
                <a:latin typeface="NikoshBAN" pitchFamily="2" charset="0"/>
                <a:cs typeface="NikoshBAN" pitchFamily="2" charset="0"/>
              </a:rPr>
              <a:t>নাম প্রকৃতি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ক্রিয়া </a:t>
            </a:r>
            <a:r>
              <a:rPr lang="bn-IN" sz="28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প্রকৃতি বা </a:t>
            </a:r>
            <a:r>
              <a:rPr lang="bn-IN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rId2" tooltip="ধাতু (বাংলা ব্যাকরণ)"/>
              </a:rPr>
              <a:t>ধাতু</a:t>
            </a:r>
            <a:r>
              <a:rPr lang="bn-IN" sz="28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চলন্ত , জমা ও লিখিত-শব্দগুলো বিশ্লেষণ করলে আমরা পাই -</a:t>
            </a:r>
          </a:p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চল্+অন্ত=চলন্ত (চলমান) , জম্ +আ= জমা (সঞ্চিত) ও লিখ্+ইত= লিখিত (যা লেখা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। এখানে চল্ , জম্ ও লিখ্ তিনটি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hlinkClick r:id="rId3" tooltip="ক্রিয়ামূল (পাতার অস্তিত্ব নেই)"/>
              </a:rPr>
              <a:t>ক্রিয়ামূল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ক্রিয়ারর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মূল অংশ । এদের বলা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 ক্রিয়া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প্রকৃতি বা </a:t>
            </a:r>
            <a:r>
              <a:rPr lang="bn-IN" sz="2800" dirty="0">
                <a:latin typeface="NikoshBAN" pitchFamily="2" charset="0"/>
                <a:cs typeface="NikoshBAN" pitchFamily="2" charset="0"/>
                <a:hlinkClick r:id="rId2" tooltip="ধাতু (বাংলা ব্যাকরণ)"/>
              </a:rPr>
              <a:t>ধাতু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28600"/>
            <a:ext cx="1752600" cy="1104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প্রত্যয়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8600"/>
            <a:ext cx="746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শব্দ গঠনের উদ্দেশ্যে শব্দ বা নাম প্রকৃতির এবং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ক্রিয়া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প্রকৃতির পরে যে শব্দাংশ যুক্ত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প্রত্যয়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বলে।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শব্দের প্রকৃতি ও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প্রত্যয়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বিশ্লেষণ করে দেখানো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হলোঃ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u="sng" dirty="0">
                <a:latin typeface="NikoshBAN" pitchFamily="2" charset="0"/>
                <a:cs typeface="NikoshBAN" pitchFamily="2" charset="0"/>
              </a:rPr>
              <a:t>নাম প্রকৃতি </a:t>
            </a:r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প্রত্যয় প্রত্যয়ান্ত </a:t>
            </a:r>
            <a:r>
              <a:rPr lang="bn-IN" sz="3600" b="1" u="sng" dirty="0">
                <a:latin typeface="NikoshBAN" pitchFamily="2" charset="0"/>
                <a:cs typeface="NikoshBAN" pitchFamily="2" charset="0"/>
              </a:rPr>
              <a:t>শব্দ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হাত + 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=হাতল,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ফুল + এল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=ফুলেল,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মুখ + র = মুখর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ক্রিয়া </a:t>
            </a:r>
            <a:r>
              <a:rPr lang="bn-IN" sz="3600" b="1" u="sng" dirty="0">
                <a:latin typeface="NikoshBAN" pitchFamily="2" charset="0"/>
                <a:cs typeface="NikoshBAN" pitchFamily="2" charset="0"/>
              </a:rPr>
              <a:t>প্রকৃতি </a:t>
            </a:r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প্রত্যয় প্রত্যয়ান্ত </a:t>
            </a:r>
            <a:r>
              <a:rPr lang="bn-IN" sz="3600" b="1" u="sng" dirty="0">
                <a:latin typeface="NikoshBAN" pitchFamily="2" charset="0"/>
                <a:cs typeface="NikoshBAN" pitchFamily="2" charset="0"/>
              </a:rPr>
              <a:t>শব্দ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চল্ + অন্ত =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চলন্ত,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জম্ + আ = জমা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839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বাংলা শব্দ গঠনে দুই প্রকার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প্রত্যয় পাওয় যায়। যেমন–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তদ্ধিত প্রত্যয় ও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 কৃৎপ্রত্যয়।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u="sng" dirty="0">
                <a:latin typeface="NikoshBAN" pitchFamily="2" charset="0"/>
                <a:cs typeface="NikoshBAN" pitchFamily="2" charset="0"/>
              </a:rPr>
              <a:t>তদ্ধিত </a:t>
            </a:r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প্রত্যয়ঃ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শব্দমূল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 নাম শব্দের সঙ্গে যে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প্রত্যয়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যুক্ত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নতুন শব্দ তৈরি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তাকে বলে তদ্ধিত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প্রত্যয়। যেমনঃ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হাতল, ফুলেল ও মুখর শব্দের যথাক্রমে ল, এল ও র তদ্ধিত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প্রত্যয়।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কৃৎপ্রত্যয়ঃ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ক্রিয়ামূল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 ধাতুর সঙ্গে যে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প্রত্যয়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যুক্ত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নতুন শব্দ তৈরি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তাকে বলে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কৃৎপ্রত্যয়।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যেমন : চলন্ত, জমা ও লিখিত শব্দের যথাক্রমে অন্ত, আ ও ইত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কৃৎপ্রত্যয়।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u="sng" dirty="0">
                <a:latin typeface="NikoshBAN" pitchFamily="2" charset="0"/>
                <a:cs typeface="NikoshBAN" pitchFamily="2" charset="0"/>
              </a:rPr>
              <a:t>তদ্ধিতান্ত শব্দ: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তদ্ধিত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প্রত্যয়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সাধিত শব্দকে বলা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তদ্ধিতান্ত শব্দ। যেমন : হাতল, ফুলেল ও মুখর।</a:t>
            </a:r>
          </a:p>
          <a:p>
            <a:r>
              <a:rPr lang="bn-IN" sz="2800" b="1" u="sng" dirty="0">
                <a:latin typeface="NikoshBAN" pitchFamily="2" charset="0"/>
                <a:cs typeface="NikoshBAN" pitchFamily="2" charset="0"/>
              </a:rPr>
              <a:t>কৃদন্ত শব্দ: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কৃৎপ্রত্যয় সাধিত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শব্দকে বলা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কৃদন্ত শব্দ। যেমন : চলন্ত, জমা ও লিখিত।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9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91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u="sng" dirty="0" smtClean="0"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তদ্ধিতান্ত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শব্দ কাকে বলে।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২।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কৃদন্ত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শব্দ কাকে বলে।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311</Words>
  <Application>Microsoft Office PowerPoint</Application>
  <PresentationFormat>On-screen Show (4:3)</PresentationFormat>
  <Paragraphs>66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</dc:creator>
  <cp:lastModifiedBy>ismail - [2010]</cp:lastModifiedBy>
  <cp:revision>20</cp:revision>
  <dcterms:created xsi:type="dcterms:W3CDTF">2006-08-16T00:00:00Z</dcterms:created>
  <dcterms:modified xsi:type="dcterms:W3CDTF">2020-09-16T17:52:02Z</dcterms:modified>
</cp:coreProperties>
</file>