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68" r:id="rId8"/>
    <p:sldId id="269" r:id="rId9"/>
    <p:sldId id="263" r:id="rId10"/>
    <p:sldId id="264" r:id="rId11"/>
    <p:sldId id="265" r:id="rId12"/>
    <p:sldId id="266" r:id="rId13"/>
    <p:sldId id="267"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46226" autoAdjust="0"/>
  </p:normalViewPr>
  <p:slideViewPr>
    <p:cSldViewPr>
      <p:cViewPr>
        <p:scale>
          <a:sx n="66" d="100"/>
          <a:sy n="66" d="100"/>
        </p:scale>
        <p:origin x="-72" y="4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3B1FD-295E-4893-AB19-F040E5E7C0A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4FDB5B4E-2BEC-4F72-8A0C-3196D5232ACE}">
      <dgm:prSet phldrT="[Text]" custT="1"/>
      <dgm:spPr>
        <a:solidFill>
          <a:srgbClr val="FF0000">
            <a:alpha val="50000"/>
          </a:srgbClr>
        </a:solidFill>
      </dgm:spPr>
      <dgm:t>
        <a:bodyPr/>
        <a:lstStyle/>
        <a:p>
          <a:r>
            <a:rPr lang="en-US" sz="3200" dirty="0" err="1"/>
            <a:t>সন্তান</a:t>
          </a:r>
          <a:r>
            <a:rPr lang="en-US" sz="3200" dirty="0"/>
            <a:t> </a:t>
          </a:r>
          <a:r>
            <a:rPr lang="en-US" sz="3200" dirty="0" err="1"/>
            <a:t>জন্মের</a:t>
          </a:r>
          <a:r>
            <a:rPr lang="en-US" sz="3200" dirty="0"/>
            <a:t> ৭ম </a:t>
          </a:r>
          <a:r>
            <a:rPr lang="en-US" sz="3200" dirty="0" err="1"/>
            <a:t>দিনে</a:t>
          </a:r>
          <a:r>
            <a:rPr lang="en-US" sz="3200" dirty="0"/>
            <a:t> ৪টি </a:t>
          </a:r>
          <a:r>
            <a:rPr lang="en-US" sz="3200" dirty="0" err="1"/>
            <a:t>কাজ</a:t>
          </a:r>
          <a:r>
            <a:rPr lang="en-US" sz="3200" dirty="0"/>
            <a:t> </a:t>
          </a:r>
          <a:r>
            <a:rPr lang="en-US" sz="3200" dirty="0" err="1"/>
            <a:t>করা</a:t>
          </a:r>
          <a:r>
            <a:rPr lang="en-US" sz="3200" dirty="0"/>
            <a:t> </a:t>
          </a:r>
          <a:r>
            <a:rPr lang="en-US" sz="3200" dirty="0" err="1"/>
            <a:t>উত্তম</a:t>
          </a:r>
          <a:endParaRPr lang="en-US" sz="3200" dirty="0"/>
        </a:p>
      </dgm:t>
    </dgm:pt>
    <dgm:pt modelId="{D78F7D13-946C-484C-B95C-A4DB1E7A1CA0}" type="parTrans" cxnId="{5031EA01-B7D1-4AE5-9DD9-0D1C7FEB0D21}">
      <dgm:prSet/>
      <dgm:spPr/>
      <dgm:t>
        <a:bodyPr/>
        <a:lstStyle/>
        <a:p>
          <a:endParaRPr lang="en-US"/>
        </a:p>
      </dgm:t>
    </dgm:pt>
    <dgm:pt modelId="{2EAC8940-C292-4F72-9142-C797E76B9647}" type="sibTrans" cxnId="{5031EA01-B7D1-4AE5-9DD9-0D1C7FEB0D21}">
      <dgm:prSet/>
      <dgm:spPr/>
      <dgm:t>
        <a:bodyPr/>
        <a:lstStyle/>
        <a:p>
          <a:endParaRPr lang="en-US"/>
        </a:p>
      </dgm:t>
    </dgm:pt>
    <dgm:pt modelId="{67D92040-F597-4D7F-B617-81D46EFC1A28}">
      <dgm:prSet phldrT="[Text]" custT="1"/>
      <dgm:spPr>
        <a:solidFill>
          <a:srgbClr val="00B050">
            <a:alpha val="50000"/>
          </a:srgbClr>
        </a:solidFill>
      </dgm:spPr>
      <dgm:t>
        <a:bodyPr/>
        <a:lstStyle/>
        <a:p>
          <a:r>
            <a:rPr lang="en-US" sz="3200" dirty="0"/>
            <a:t>১।সন্তানের </a:t>
          </a:r>
          <a:r>
            <a:rPr lang="en-US" sz="3200" dirty="0" err="1"/>
            <a:t>ইসলামী</a:t>
          </a:r>
          <a:r>
            <a:rPr lang="en-US" sz="3200" dirty="0"/>
            <a:t> </a:t>
          </a:r>
          <a:r>
            <a:rPr lang="en-US" sz="3200" dirty="0" err="1"/>
            <a:t>নাম</a:t>
          </a:r>
          <a:r>
            <a:rPr lang="en-US" sz="3200" dirty="0"/>
            <a:t> </a:t>
          </a:r>
          <a:r>
            <a:rPr lang="en-US" sz="3200" dirty="0" err="1"/>
            <a:t>রাখা</a:t>
          </a:r>
          <a:endParaRPr lang="en-US" sz="3200" dirty="0"/>
        </a:p>
      </dgm:t>
    </dgm:pt>
    <dgm:pt modelId="{738703EC-426E-4938-9B2C-13FBD086C196}" type="parTrans" cxnId="{6AC60F6F-42F4-4C43-9B38-8D9423A360A4}">
      <dgm:prSet/>
      <dgm:spPr/>
      <dgm:t>
        <a:bodyPr/>
        <a:lstStyle/>
        <a:p>
          <a:endParaRPr lang="en-US"/>
        </a:p>
      </dgm:t>
    </dgm:pt>
    <dgm:pt modelId="{E2A129A0-D2C4-47AA-ABF7-3A37C4330853}" type="sibTrans" cxnId="{6AC60F6F-42F4-4C43-9B38-8D9423A360A4}">
      <dgm:prSet/>
      <dgm:spPr/>
      <dgm:t>
        <a:bodyPr/>
        <a:lstStyle/>
        <a:p>
          <a:endParaRPr lang="en-US"/>
        </a:p>
      </dgm:t>
    </dgm:pt>
    <dgm:pt modelId="{408A9F58-6979-42BD-A95D-4D15994A4DDC}">
      <dgm:prSet phldrT="[Text]" custT="1"/>
      <dgm:spPr>
        <a:solidFill>
          <a:schemeClr val="accent6">
            <a:lumMod val="75000"/>
            <a:alpha val="50000"/>
          </a:schemeClr>
        </a:solidFill>
      </dgm:spPr>
      <dgm:t>
        <a:bodyPr/>
        <a:lstStyle/>
        <a:p>
          <a:r>
            <a:rPr lang="en-US" sz="3600" dirty="0"/>
            <a:t>২। </a:t>
          </a:r>
          <a:r>
            <a:rPr lang="en-US" sz="3600" dirty="0" err="1"/>
            <a:t>মাথা</a:t>
          </a:r>
          <a:r>
            <a:rPr lang="en-US" sz="3600" dirty="0"/>
            <a:t> </a:t>
          </a:r>
          <a:r>
            <a:rPr lang="en-US" sz="3600" dirty="0" err="1"/>
            <a:t>মুন্ডন</a:t>
          </a:r>
          <a:r>
            <a:rPr lang="en-US" sz="3600" dirty="0"/>
            <a:t> </a:t>
          </a:r>
          <a:r>
            <a:rPr lang="en-US" sz="3600" dirty="0" err="1"/>
            <a:t>করা</a:t>
          </a:r>
          <a:endParaRPr lang="en-US" sz="3600" dirty="0"/>
        </a:p>
      </dgm:t>
    </dgm:pt>
    <dgm:pt modelId="{F5C2DBD8-675B-4E80-A728-DB656296C2A6}" type="parTrans" cxnId="{F796A7F2-810E-454F-A37F-2C012A60ABA9}">
      <dgm:prSet/>
      <dgm:spPr/>
      <dgm:t>
        <a:bodyPr/>
        <a:lstStyle/>
        <a:p>
          <a:endParaRPr lang="en-US"/>
        </a:p>
      </dgm:t>
    </dgm:pt>
    <dgm:pt modelId="{9A563497-0ED1-40CB-8347-AAA2F0224D3C}" type="sibTrans" cxnId="{F796A7F2-810E-454F-A37F-2C012A60ABA9}">
      <dgm:prSet/>
      <dgm:spPr/>
      <dgm:t>
        <a:bodyPr/>
        <a:lstStyle/>
        <a:p>
          <a:endParaRPr lang="en-US"/>
        </a:p>
      </dgm:t>
    </dgm:pt>
    <dgm:pt modelId="{61B8A53E-9AA0-4CA5-A895-07B0A50C2AA9}">
      <dgm:prSet phldrT="[Text]" custT="1"/>
      <dgm:spPr>
        <a:solidFill>
          <a:srgbClr val="7030A0">
            <a:alpha val="50000"/>
          </a:srgbClr>
        </a:solidFill>
      </dgm:spPr>
      <dgm:t>
        <a:bodyPr/>
        <a:lstStyle/>
        <a:p>
          <a:r>
            <a:rPr lang="en-US" sz="2800" dirty="0"/>
            <a:t>৩। </a:t>
          </a:r>
          <a:r>
            <a:rPr lang="en-US" sz="2800" dirty="0" err="1"/>
            <a:t>মাথার</a:t>
          </a:r>
          <a:r>
            <a:rPr lang="en-US" sz="2800" dirty="0"/>
            <a:t> </a:t>
          </a:r>
          <a:r>
            <a:rPr lang="en-US" sz="2800" dirty="0" err="1"/>
            <a:t>চুলের</a:t>
          </a:r>
          <a:r>
            <a:rPr lang="en-US" sz="2800" dirty="0"/>
            <a:t> </a:t>
          </a:r>
          <a:r>
            <a:rPr lang="en-US" sz="2800" dirty="0" err="1"/>
            <a:t>ওজন</a:t>
          </a:r>
          <a:r>
            <a:rPr lang="en-US" sz="2800" dirty="0"/>
            <a:t> </a:t>
          </a:r>
          <a:r>
            <a:rPr lang="en-US" sz="2800" dirty="0" err="1"/>
            <a:t>পরিমাণ</a:t>
          </a:r>
          <a:r>
            <a:rPr lang="en-US" sz="2800" dirty="0"/>
            <a:t> </a:t>
          </a:r>
          <a:r>
            <a:rPr lang="en-US" sz="2800" dirty="0" err="1"/>
            <a:t>সোনা</a:t>
          </a:r>
          <a:r>
            <a:rPr lang="en-US" sz="2800" dirty="0"/>
            <a:t> </a:t>
          </a:r>
          <a:r>
            <a:rPr lang="en-US" sz="2800" dirty="0" err="1"/>
            <a:t>বা</a:t>
          </a:r>
          <a:r>
            <a:rPr lang="en-US" sz="2800" dirty="0"/>
            <a:t> </a:t>
          </a:r>
          <a:r>
            <a:rPr lang="en-US" sz="2800" dirty="0" err="1"/>
            <a:t>রূপা</a:t>
          </a:r>
          <a:r>
            <a:rPr lang="en-US" sz="2800" dirty="0"/>
            <a:t> </a:t>
          </a:r>
          <a:r>
            <a:rPr lang="en-US" sz="2800" dirty="0" err="1"/>
            <a:t>দান</a:t>
          </a:r>
          <a:r>
            <a:rPr lang="en-US" sz="2800" dirty="0"/>
            <a:t> </a:t>
          </a:r>
          <a:r>
            <a:rPr lang="en-US" sz="2800" dirty="0" err="1"/>
            <a:t>করা</a:t>
          </a:r>
          <a:endParaRPr lang="en-US" sz="2800" dirty="0"/>
        </a:p>
      </dgm:t>
    </dgm:pt>
    <dgm:pt modelId="{FB0CE2C9-976A-4EBF-B82D-0BFE44856DA7}" type="parTrans" cxnId="{BD2F2FBA-98B4-4CD7-A955-73CD7B7CBF71}">
      <dgm:prSet/>
      <dgm:spPr/>
      <dgm:t>
        <a:bodyPr/>
        <a:lstStyle/>
        <a:p>
          <a:endParaRPr lang="en-US"/>
        </a:p>
      </dgm:t>
    </dgm:pt>
    <dgm:pt modelId="{8A54A6BC-9F75-4914-A5C5-4521C75D7D97}" type="sibTrans" cxnId="{BD2F2FBA-98B4-4CD7-A955-73CD7B7CBF71}">
      <dgm:prSet/>
      <dgm:spPr/>
      <dgm:t>
        <a:bodyPr/>
        <a:lstStyle/>
        <a:p>
          <a:endParaRPr lang="en-US"/>
        </a:p>
      </dgm:t>
    </dgm:pt>
    <dgm:pt modelId="{736ABDE4-A1E2-4016-B276-74A5048AA5F3}">
      <dgm:prSet phldrT="[Text]" custT="1"/>
      <dgm:spPr>
        <a:solidFill>
          <a:srgbClr val="FFC000">
            <a:alpha val="50000"/>
          </a:srgbClr>
        </a:solidFill>
      </dgm:spPr>
      <dgm:t>
        <a:bodyPr/>
        <a:lstStyle/>
        <a:p>
          <a:r>
            <a:rPr lang="en-US" sz="3200" dirty="0"/>
            <a:t>৪। </a:t>
          </a:r>
          <a:r>
            <a:rPr lang="en-US" sz="3200" dirty="0" err="1"/>
            <a:t>আকিকা</a:t>
          </a:r>
          <a:r>
            <a:rPr lang="en-US" sz="3200" dirty="0"/>
            <a:t> </a:t>
          </a:r>
          <a:r>
            <a:rPr lang="en-US" sz="3200" dirty="0" err="1"/>
            <a:t>করা</a:t>
          </a:r>
          <a:endParaRPr lang="en-US" sz="3200" dirty="0"/>
        </a:p>
      </dgm:t>
    </dgm:pt>
    <dgm:pt modelId="{2068575F-504F-4038-9029-7145603F5486}" type="parTrans" cxnId="{645D1E36-02EF-48D7-BDC6-B8438E3F685D}">
      <dgm:prSet/>
      <dgm:spPr/>
      <dgm:t>
        <a:bodyPr/>
        <a:lstStyle/>
        <a:p>
          <a:endParaRPr lang="en-US"/>
        </a:p>
      </dgm:t>
    </dgm:pt>
    <dgm:pt modelId="{E890E195-72B0-4685-9BAC-9E3A9C43FAC6}" type="sibTrans" cxnId="{645D1E36-02EF-48D7-BDC6-B8438E3F685D}">
      <dgm:prSet/>
      <dgm:spPr/>
      <dgm:t>
        <a:bodyPr/>
        <a:lstStyle/>
        <a:p>
          <a:endParaRPr lang="en-US"/>
        </a:p>
      </dgm:t>
    </dgm:pt>
    <dgm:pt modelId="{8DD4F715-A9B9-48F6-8AF6-612FB74EF7CE}" type="pres">
      <dgm:prSet presAssocID="{FAD3B1FD-295E-4893-AB19-F040E5E7C0A1}" presName="composite" presStyleCnt="0">
        <dgm:presLayoutVars>
          <dgm:chMax val="1"/>
          <dgm:dir/>
          <dgm:resizeHandles val="exact"/>
        </dgm:presLayoutVars>
      </dgm:prSet>
      <dgm:spPr/>
    </dgm:pt>
    <dgm:pt modelId="{FA6D0051-C75A-4A30-A3CB-B7AA1CCC9023}" type="pres">
      <dgm:prSet presAssocID="{FAD3B1FD-295E-4893-AB19-F040E5E7C0A1}" presName="radial" presStyleCnt="0">
        <dgm:presLayoutVars>
          <dgm:animLvl val="ctr"/>
        </dgm:presLayoutVars>
      </dgm:prSet>
      <dgm:spPr/>
    </dgm:pt>
    <dgm:pt modelId="{AC52E7FF-4066-4979-91B4-AB8DB1395830}" type="pres">
      <dgm:prSet presAssocID="{4FDB5B4E-2BEC-4F72-8A0C-3196D5232ACE}" presName="centerShape" presStyleLbl="vennNode1" presStyleIdx="0" presStyleCnt="5" custScaleX="94031" custScaleY="99259"/>
      <dgm:spPr/>
    </dgm:pt>
    <dgm:pt modelId="{F5485ED6-7D31-441B-97CB-D2FF5FAD1FD2}" type="pres">
      <dgm:prSet presAssocID="{67D92040-F597-4D7F-B617-81D46EFC1A28}" presName="node" presStyleLbl="vennNode1" presStyleIdx="1" presStyleCnt="5" custScaleX="172730" custScaleY="111060">
        <dgm:presLayoutVars>
          <dgm:bulletEnabled val="1"/>
        </dgm:presLayoutVars>
      </dgm:prSet>
      <dgm:spPr/>
    </dgm:pt>
    <dgm:pt modelId="{D461A515-06ED-463F-8974-9B7F6C19CE1A}" type="pres">
      <dgm:prSet presAssocID="{408A9F58-6979-42BD-A95D-4D15994A4DDC}" presName="node" presStyleLbl="vennNode1" presStyleIdx="2" presStyleCnt="5" custScaleX="161884" custScaleY="113888" custRadScaleRad="121772">
        <dgm:presLayoutVars>
          <dgm:bulletEnabled val="1"/>
        </dgm:presLayoutVars>
      </dgm:prSet>
      <dgm:spPr/>
    </dgm:pt>
    <dgm:pt modelId="{F937B394-1EA6-4C25-8747-07DD8307833C}" type="pres">
      <dgm:prSet presAssocID="{61B8A53E-9AA0-4CA5-A895-07B0A50C2AA9}" presName="node" presStyleLbl="vennNode1" presStyleIdx="3" presStyleCnt="5" custScaleX="174042">
        <dgm:presLayoutVars>
          <dgm:bulletEnabled val="1"/>
        </dgm:presLayoutVars>
      </dgm:prSet>
      <dgm:spPr/>
    </dgm:pt>
    <dgm:pt modelId="{76C5C4AC-17D0-4A74-81EC-B183993E8F5F}" type="pres">
      <dgm:prSet presAssocID="{736ABDE4-A1E2-4016-B276-74A5048AA5F3}" presName="node" presStyleLbl="vennNode1" presStyleIdx="4" presStyleCnt="5" custScaleX="165999" custScaleY="115207" custRadScaleRad="129798">
        <dgm:presLayoutVars>
          <dgm:bulletEnabled val="1"/>
        </dgm:presLayoutVars>
      </dgm:prSet>
      <dgm:spPr/>
    </dgm:pt>
  </dgm:ptLst>
  <dgm:cxnLst>
    <dgm:cxn modelId="{181BE800-E248-472E-95EE-68F1FD320D41}" type="presOf" srcId="{736ABDE4-A1E2-4016-B276-74A5048AA5F3}" destId="{76C5C4AC-17D0-4A74-81EC-B183993E8F5F}" srcOrd="0" destOrd="0" presId="urn:microsoft.com/office/officeart/2005/8/layout/radial3"/>
    <dgm:cxn modelId="{5031EA01-B7D1-4AE5-9DD9-0D1C7FEB0D21}" srcId="{FAD3B1FD-295E-4893-AB19-F040E5E7C0A1}" destId="{4FDB5B4E-2BEC-4F72-8A0C-3196D5232ACE}" srcOrd="0" destOrd="0" parTransId="{D78F7D13-946C-484C-B95C-A4DB1E7A1CA0}" sibTransId="{2EAC8940-C292-4F72-9142-C797E76B9647}"/>
    <dgm:cxn modelId="{645D1E36-02EF-48D7-BDC6-B8438E3F685D}" srcId="{4FDB5B4E-2BEC-4F72-8A0C-3196D5232ACE}" destId="{736ABDE4-A1E2-4016-B276-74A5048AA5F3}" srcOrd="3" destOrd="0" parTransId="{2068575F-504F-4038-9029-7145603F5486}" sibTransId="{E890E195-72B0-4685-9BAC-9E3A9C43FAC6}"/>
    <dgm:cxn modelId="{6CAD6336-7A60-4BCD-A9DC-75FA45524F4C}" type="presOf" srcId="{67D92040-F597-4D7F-B617-81D46EFC1A28}" destId="{F5485ED6-7D31-441B-97CB-D2FF5FAD1FD2}" srcOrd="0" destOrd="0" presId="urn:microsoft.com/office/officeart/2005/8/layout/radial3"/>
    <dgm:cxn modelId="{5E142B39-8428-47DB-B1A2-C773FD95BA0F}" type="presOf" srcId="{4FDB5B4E-2BEC-4F72-8A0C-3196D5232ACE}" destId="{AC52E7FF-4066-4979-91B4-AB8DB1395830}" srcOrd="0" destOrd="0" presId="urn:microsoft.com/office/officeart/2005/8/layout/radial3"/>
    <dgm:cxn modelId="{6AC60F6F-42F4-4C43-9B38-8D9423A360A4}" srcId="{4FDB5B4E-2BEC-4F72-8A0C-3196D5232ACE}" destId="{67D92040-F597-4D7F-B617-81D46EFC1A28}" srcOrd="0" destOrd="0" parTransId="{738703EC-426E-4938-9B2C-13FBD086C196}" sibTransId="{E2A129A0-D2C4-47AA-ABF7-3A37C4330853}"/>
    <dgm:cxn modelId="{CEB3E973-D698-427B-B576-AE59AAE7F691}" type="presOf" srcId="{408A9F58-6979-42BD-A95D-4D15994A4DDC}" destId="{D461A515-06ED-463F-8974-9B7F6C19CE1A}" srcOrd="0" destOrd="0" presId="urn:microsoft.com/office/officeart/2005/8/layout/radial3"/>
    <dgm:cxn modelId="{32883858-60C9-4FC8-8F83-8B5C69402B2B}" type="presOf" srcId="{61B8A53E-9AA0-4CA5-A895-07B0A50C2AA9}" destId="{F937B394-1EA6-4C25-8747-07DD8307833C}" srcOrd="0" destOrd="0" presId="urn:microsoft.com/office/officeart/2005/8/layout/radial3"/>
    <dgm:cxn modelId="{25C26B8F-7244-41CA-9156-B46172795DEB}" type="presOf" srcId="{FAD3B1FD-295E-4893-AB19-F040E5E7C0A1}" destId="{8DD4F715-A9B9-48F6-8AF6-612FB74EF7CE}" srcOrd="0" destOrd="0" presId="urn:microsoft.com/office/officeart/2005/8/layout/radial3"/>
    <dgm:cxn modelId="{BD2F2FBA-98B4-4CD7-A955-73CD7B7CBF71}" srcId="{4FDB5B4E-2BEC-4F72-8A0C-3196D5232ACE}" destId="{61B8A53E-9AA0-4CA5-A895-07B0A50C2AA9}" srcOrd="2" destOrd="0" parTransId="{FB0CE2C9-976A-4EBF-B82D-0BFE44856DA7}" sibTransId="{8A54A6BC-9F75-4914-A5C5-4521C75D7D97}"/>
    <dgm:cxn modelId="{F796A7F2-810E-454F-A37F-2C012A60ABA9}" srcId="{4FDB5B4E-2BEC-4F72-8A0C-3196D5232ACE}" destId="{408A9F58-6979-42BD-A95D-4D15994A4DDC}" srcOrd="1" destOrd="0" parTransId="{F5C2DBD8-675B-4E80-A728-DB656296C2A6}" sibTransId="{9A563497-0ED1-40CB-8347-AAA2F0224D3C}"/>
    <dgm:cxn modelId="{180EEEEA-A556-4F60-9185-001F816FDE5B}" type="presParOf" srcId="{8DD4F715-A9B9-48F6-8AF6-612FB74EF7CE}" destId="{FA6D0051-C75A-4A30-A3CB-B7AA1CCC9023}" srcOrd="0" destOrd="0" presId="urn:microsoft.com/office/officeart/2005/8/layout/radial3"/>
    <dgm:cxn modelId="{127FA0C8-6254-450C-8A96-E018F43F60B4}" type="presParOf" srcId="{FA6D0051-C75A-4A30-A3CB-B7AA1CCC9023}" destId="{AC52E7FF-4066-4979-91B4-AB8DB1395830}" srcOrd="0" destOrd="0" presId="urn:microsoft.com/office/officeart/2005/8/layout/radial3"/>
    <dgm:cxn modelId="{31E78EDD-750E-4804-9530-B38550E8AB44}" type="presParOf" srcId="{FA6D0051-C75A-4A30-A3CB-B7AA1CCC9023}" destId="{F5485ED6-7D31-441B-97CB-D2FF5FAD1FD2}" srcOrd="1" destOrd="0" presId="urn:microsoft.com/office/officeart/2005/8/layout/radial3"/>
    <dgm:cxn modelId="{C895A703-9BE7-4AC7-8C6D-0A83E2DFE25A}" type="presParOf" srcId="{FA6D0051-C75A-4A30-A3CB-B7AA1CCC9023}" destId="{D461A515-06ED-463F-8974-9B7F6C19CE1A}" srcOrd="2" destOrd="0" presId="urn:microsoft.com/office/officeart/2005/8/layout/radial3"/>
    <dgm:cxn modelId="{27D2C6F6-0EF7-4761-AC49-E91FE7DCD4AF}" type="presParOf" srcId="{FA6D0051-C75A-4A30-A3CB-B7AA1CCC9023}" destId="{F937B394-1EA6-4C25-8747-07DD8307833C}" srcOrd="3" destOrd="0" presId="urn:microsoft.com/office/officeart/2005/8/layout/radial3"/>
    <dgm:cxn modelId="{FEBF1983-3880-4D5B-BC80-525B75C126EA}" type="presParOf" srcId="{FA6D0051-C75A-4A30-A3CB-B7AA1CCC9023}" destId="{76C5C4AC-17D0-4A74-81EC-B183993E8F5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2E7FF-4066-4979-91B4-AB8DB1395830}">
      <dsp:nvSpPr>
        <dsp:cNvPr id="0" name=""/>
        <dsp:cNvSpPr/>
      </dsp:nvSpPr>
      <dsp:spPr>
        <a:xfrm>
          <a:off x="2540003" y="1430208"/>
          <a:ext cx="3210113" cy="338859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t>সন্তান</a:t>
          </a:r>
          <a:r>
            <a:rPr lang="en-US" sz="3200" kern="1200" dirty="0"/>
            <a:t> </a:t>
          </a:r>
          <a:r>
            <a:rPr lang="en-US" sz="3200" kern="1200" dirty="0" err="1"/>
            <a:t>জন্মের</a:t>
          </a:r>
          <a:r>
            <a:rPr lang="en-US" sz="3200" kern="1200" dirty="0"/>
            <a:t> ৭ম </a:t>
          </a:r>
          <a:r>
            <a:rPr lang="en-US" sz="3200" kern="1200" dirty="0" err="1"/>
            <a:t>দিনে</a:t>
          </a:r>
          <a:r>
            <a:rPr lang="en-US" sz="3200" kern="1200" dirty="0"/>
            <a:t> ৪টি </a:t>
          </a:r>
          <a:r>
            <a:rPr lang="en-US" sz="3200" kern="1200" dirty="0" err="1"/>
            <a:t>কাজ</a:t>
          </a:r>
          <a:r>
            <a:rPr lang="en-US" sz="3200" kern="1200" dirty="0"/>
            <a:t> </a:t>
          </a:r>
          <a:r>
            <a:rPr lang="en-US" sz="3200" kern="1200" dirty="0" err="1"/>
            <a:t>করা</a:t>
          </a:r>
          <a:r>
            <a:rPr lang="en-US" sz="3200" kern="1200" dirty="0"/>
            <a:t> </a:t>
          </a:r>
          <a:r>
            <a:rPr lang="en-US" sz="3200" kern="1200" dirty="0" err="1"/>
            <a:t>উত্তম</a:t>
          </a:r>
          <a:endParaRPr lang="en-US" sz="3200" kern="1200" dirty="0"/>
        </a:p>
      </dsp:txBody>
      <dsp:txXfrm>
        <a:off x="3010113" y="1926456"/>
        <a:ext cx="2269893" cy="2396095"/>
      </dsp:txXfrm>
    </dsp:sp>
    <dsp:sp modelId="{F5485ED6-7D31-441B-97CB-D2FF5FAD1FD2}">
      <dsp:nvSpPr>
        <dsp:cNvPr id="0" name=""/>
        <dsp:cNvSpPr/>
      </dsp:nvSpPr>
      <dsp:spPr>
        <a:xfrm>
          <a:off x="2670857" y="-46587"/>
          <a:ext cx="2948404" cy="1895732"/>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১।সন্তানের </a:t>
          </a:r>
          <a:r>
            <a:rPr lang="en-US" sz="3200" kern="1200" dirty="0" err="1"/>
            <a:t>ইসলামী</a:t>
          </a:r>
          <a:r>
            <a:rPr lang="en-US" sz="3200" kern="1200" dirty="0"/>
            <a:t> </a:t>
          </a:r>
          <a:r>
            <a:rPr lang="en-US" sz="3200" kern="1200" dirty="0" err="1"/>
            <a:t>নাম</a:t>
          </a:r>
          <a:r>
            <a:rPr lang="en-US" sz="3200" kern="1200" dirty="0"/>
            <a:t> </a:t>
          </a:r>
          <a:r>
            <a:rPr lang="en-US" sz="3200" kern="1200" dirty="0" err="1"/>
            <a:t>রাখা</a:t>
          </a:r>
          <a:endParaRPr lang="en-US" sz="3200" kern="1200" dirty="0"/>
        </a:p>
      </dsp:txBody>
      <dsp:txXfrm>
        <a:off x="3102641" y="231037"/>
        <a:ext cx="2084836" cy="1340484"/>
      </dsp:txXfrm>
    </dsp:sp>
    <dsp:sp modelId="{D461A515-06ED-463F-8974-9B7F6C19CE1A}">
      <dsp:nvSpPr>
        <dsp:cNvPr id="0" name=""/>
        <dsp:cNvSpPr/>
      </dsp:nvSpPr>
      <dsp:spPr>
        <a:xfrm>
          <a:off x="5470692" y="2152502"/>
          <a:ext cx="2763269" cy="1944004"/>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২। </a:t>
          </a:r>
          <a:r>
            <a:rPr lang="en-US" sz="3600" kern="1200" dirty="0" err="1"/>
            <a:t>মাথা</a:t>
          </a:r>
          <a:r>
            <a:rPr lang="en-US" sz="3600" kern="1200" dirty="0"/>
            <a:t> </a:t>
          </a:r>
          <a:r>
            <a:rPr lang="en-US" sz="3600" kern="1200" dirty="0" err="1"/>
            <a:t>মুন্ডন</a:t>
          </a:r>
          <a:r>
            <a:rPr lang="en-US" sz="3600" kern="1200" dirty="0"/>
            <a:t> </a:t>
          </a:r>
          <a:r>
            <a:rPr lang="en-US" sz="3600" kern="1200" dirty="0" err="1"/>
            <a:t>করা</a:t>
          </a:r>
          <a:endParaRPr lang="en-US" sz="3600" kern="1200" dirty="0"/>
        </a:p>
      </dsp:txBody>
      <dsp:txXfrm>
        <a:off x="5875363" y="2437195"/>
        <a:ext cx="1953927" cy="1374618"/>
      </dsp:txXfrm>
    </dsp:sp>
    <dsp:sp modelId="{F937B394-1EA6-4C25-8747-07DD8307833C}">
      <dsp:nvSpPr>
        <dsp:cNvPr id="0" name=""/>
        <dsp:cNvSpPr/>
      </dsp:nvSpPr>
      <dsp:spPr>
        <a:xfrm>
          <a:off x="2659660" y="4494258"/>
          <a:ext cx="2970799" cy="1706944"/>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৩। </a:t>
          </a:r>
          <a:r>
            <a:rPr lang="en-US" sz="2800" kern="1200" dirty="0" err="1"/>
            <a:t>মাথার</a:t>
          </a:r>
          <a:r>
            <a:rPr lang="en-US" sz="2800" kern="1200" dirty="0"/>
            <a:t> </a:t>
          </a:r>
          <a:r>
            <a:rPr lang="en-US" sz="2800" kern="1200" dirty="0" err="1"/>
            <a:t>চুলের</a:t>
          </a:r>
          <a:r>
            <a:rPr lang="en-US" sz="2800" kern="1200" dirty="0"/>
            <a:t> </a:t>
          </a:r>
          <a:r>
            <a:rPr lang="en-US" sz="2800" kern="1200" dirty="0" err="1"/>
            <a:t>ওজন</a:t>
          </a:r>
          <a:r>
            <a:rPr lang="en-US" sz="2800" kern="1200" dirty="0"/>
            <a:t> </a:t>
          </a:r>
          <a:r>
            <a:rPr lang="en-US" sz="2800" kern="1200" dirty="0" err="1"/>
            <a:t>পরিমাণ</a:t>
          </a:r>
          <a:r>
            <a:rPr lang="en-US" sz="2800" kern="1200" dirty="0"/>
            <a:t> </a:t>
          </a:r>
          <a:r>
            <a:rPr lang="en-US" sz="2800" kern="1200" dirty="0" err="1"/>
            <a:t>সোনা</a:t>
          </a:r>
          <a:r>
            <a:rPr lang="en-US" sz="2800" kern="1200" dirty="0"/>
            <a:t> </a:t>
          </a:r>
          <a:r>
            <a:rPr lang="en-US" sz="2800" kern="1200" dirty="0" err="1"/>
            <a:t>বা</a:t>
          </a:r>
          <a:r>
            <a:rPr lang="en-US" sz="2800" kern="1200" dirty="0"/>
            <a:t> </a:t>
          </a:r>
          <a:r>
            <a:rPr lang="en-US" sz="2800" kern="1200" dirty="0" err="1"/>
            <a:t>রূপা</a:t>
          </a:r>
          <a:r>
            <a:rPr lang="en-US" sz="2800" kern="1200" dirty="0"/>
            <a:t> </a:t>
          </a:r>
          <a:r>
            <a:rPr lang="en-US" sz="2800" kern="1200" dirty="0" err="1"/>
            <a:t>দান</a:t>
          </a:r>
          <a:r>
            <a:rPr lang="en-US" sz="2800" kern="1200" dirty="0"/>
            <a:t> </a:t>
          </a:r>
          <a:r>
            <a:rPr lang="en-US" sz="2800" kern="1200" dirty="0" err="1"/>
            <a:t>করা</a:t>
          </a:r>
          <a:endParaRPr lang="en-US" sz="2800" kern="1200" dirty="0"/>
        </a:p>
      </dsp:txBody>
      <dsp:txXfrm>
        <a:off x="3094723" y="4744234"/>
        <a:ext cx="2100673" cy="1206992"/>
      </dsp:txXfrm>
    </dsp:sp>
    <dsp:sp modelId="{76C5C4AC-17D0-4A74-81EC-B183993E8F5F}">
      <dsp:nvSpPr>
        <dsp:cNvPr id="0" name=""/>
        <dsp:cNvSpPr/>
      </dsp:nvSpPr>
      <dsp:spPr>
        <a:xfrm>
          <a:off x="0" y="2141245"/>
          <a:ext cx="2833509" cy="1966518"/>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৪। </a:t>
          </a:r>
          <a:r>
            <a:rPr lang="en-US" sz="3200" kern="1200" dirty="0" err="1"/>
            <a:t>আকিকা</a:t>
          </a:r>
          <a:r>
            <a:rPr lang="en-US" sz="3200" kern="1200" dirty="0"/>
            <a:t> </a:t>
          </a:r>
          <a:r>
            <a:rPr lang="en-US" sz="3200" kern="1200" dirty="0" err="1"/>
            <a:t>করা</a:t>
          </a:r>
          <a:endParaRPr lang="en-US" sz="3200" kern="1200" dirty="0"/>
        </a:p>
      </dsp:txBody>
      <dsp:txXfrm>
        <a:off x="414958" y="2429235"/>
        <a:ext cx="2003593" cy="139053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C81C1-359F-4668-ABE9-690C3CE8523E}"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17079-9506-4559-AC15-3E1FE5FBA2BD}" type="slidenum">
              <a:rPr lang="en-US" smtClean="0"/>
              <a:t>‹#›</a:t>
            </a:fld>
            <a:endParaRPr lang="en-US"/>
          </a:p>
        </p:txBody>
      </p:sp>
    </p:spTree>
    <p:extLst>
      <p:ext uri="{BB962C8B-B14F-4D97-AF65-F5344CB8AC3E}">
        <p14:creationId xmlns:p14="http://schemas.microsoft.com/office/powerpoint/2010/main" val="287755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117079-9506-4559-AC15-3E1FE5FBA2BD}" type="slidenum">
              <a:rPr lang="en-US" smtClean="0"/>
              <a:t>9</a:t>
            </a:fld>
            <a:endParaRPr lang="en-US"/>
          </a:p>
        </p:txBody>
      </p:sp>
    </p:spTree>
    <p:extLst>
      <p:ext uri="{BB962C8B-B14F-4D97-AF65-F5344CB8AC3E}">
        <p14:creationId xmlns:p14="http://schemas.microsoft.com/office/powerpoint/2010/main" val="124458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17079-9506-4559-AC15-3E1FE5FBA2BD}" type="slidenum">
              <a:rPr lang="en-US" smtClean="0"/>
              <a:t>10</a:t>
            </a:fld>
            <a:endParaRPr lang="en-US"/>
          </a:p>
        </p:txBody>
      </p:sp>
    </p:spTree>
    <p:extLst>
      <p:ext uri="{BB962C8B-B14F-4D97-AF65-F5344CB8AC3E}">
        <p14:creationId xmlns:p14="http://schemas.microsoft.com/office/powerpoint/2010/main" val="64995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17079-9506-4559-AC15-3E1FE5FBA2BD}" type="slidenum">
              <a:rPr lang="en-US" smtClean="0"/>
              <a:t>13</a:t>
            </a:fld>
            <a:endParaRPr lang="en-US"/>
          </a:p>
        </p:txBody>
      </p:sp>
    </p:spTree>
    <p:extLst>
      <p:ext uri="{BB962C8B-B14F-4D97-AF65-F5344CB8AC3E}">
        <p14:creationId xmlns:p14="http://schemas.microsoft.com/office/powerpoint/2010/main" val="193980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17079-9506-4559-AC15-3E1FE5FBA2BD}" type="slidenum">
              <a:rPr lang="en-US" smtClean="0"/>
              <a:t>14</a:t>
            </a:fld>
            <a:endParaRPr lang="en-US"/>
          </a:p>
        </p:txBody>
      </p:sp>
    </p:spTree>
    <p:extLst>
      <p:ext uri="{BB962C8B-B14F-4D97-AF65-F5344CB8AC3E}">
        <p14:creationId xmlns:p14="http://schemas.microsoft.com/office/powerpoint/2010/main" val="358262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6E6B4F-7616-4220-9D22-31F2D3863C41}" type="datetime1">
              <a:rPr lang="en-US" smtClean="0"/>
              <a:t>9/16/2020</a:t>
            </a:fld>
            <a:endParaRPr lang="en-US"/>
          </a:p>
        </p:txBody>
      </p:sp>
      <p:sp>
        <p:nvSpPr>
          <p:cNvPr id="5" name="Footer Placeholder 4"/>
          <p:cNvSpPr>
            <a:spLocks noGrp="1"/>
          </p:cNvSpPr>
          <p:nvPr>
            <p:ph type="ftr" sz="quarter" idx="11"/>
          </p:nvPr>
        </p:nvSpPr>
        <p:spPr/>
        <p:txBody>
          <a:bodyPr/>
          <a:lstStyle/>
          <a:p>
            <a:r>
              <a:rPr lang="en-US"/>
              <a:t>Md.Anisur Rahman</a:t>
            </a:r>
          </a:p>
        </p:txBody>
      </p:sp>
      <p:sp>
        <p:nvSpPr>
          <p:cNvPr id="6" name="Slide Number Placeholder 5"/>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BD7D3-94BD-4C3C-AC92-80CA7371D00E}" type="datetime1">
              <a:rPr lang="en-US" smtClean="0"/>
              <a:t>9/16/2020</a:t>
            </a:fld>
            <a:endParaRPr lang="en-US"/>
          </a:p>
        </p:txBody>
      </p:sp>
      <p:sp>
        <p:nvSpPr>
          <p:cNvPr id="5" name="Footer Placeholder 4"/>
          <p:cNvSpPr>
            <a:spLocks noGrp="1"/>
          </p:cNvSpPr>
          <p:nvPr>
            <p:ph type="ftr" sz="quarter" idx="11"/>
          </p:nvPr>
        </p:nvSpPr>
        <p:spPr/>
        <p:txBody>
          <a:bodyPr/>
          <a:lstStyle/>
          <a:p>
            <a:r>
              <a:rPr lang="en-US"/>
              <a:t>Md.Anisur Rahman</a:t>
            </a:r>
          </a:p>
        </p:txBody>
      </p:sp>
      <p:sp>
        <p:nvSpPr>
          <p:cNvPr id="6" name="Slide Number Placeholder 5"/>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9D09B-58CC-48CC-A46F-9F06D78FC6E0}" type="datetime1">
              <a:rPr lang="en-US" smtClean="0"/>
              <a:t>9/16/2020</a:t>
            </a:fld>
            <a:endParaRPr lang="en-US"/>
          </a:p>
        </p:txBody>
      </p:sp>
      <p:sp>
        <p:nvSpPr>
          <p:cNvPr id="5" name="Footer Placeholder 4"/>
          <p:cNvSpPr>
            <a:spLocks noGrp="1"/>
          </p:cNvSpPr>
          <p:nvPr>
            <p:ph type="ftr" sz="quarter" idx="11"/>
          </p:nvPr>
        </p:nvSpPr>
        <p:spPr/>
        <p:txBody>
          <a:bodyPr/>
          <a:lstStyle/>
          <a:p>
            <a:r>
              <a:rPr lang="en-US"/>
              <a:t>Md.Anisur Rahman</a:t>
            </a:r>
          </a:p>
        </p:txBody>
      </p:sp>
      <p:sp>
        <p:nvSpPr>
          <p:cNvPr id="6" name="Slide Number Placeholder 5"/>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D83CE-9DED-4183-8F7B-1D88B494659C}" type="datetime1">
              <a:rPr lang="en-US" smtClean="0"/>
              <a:t>9/16/2020</a:t>
            </a:fld>
            <a:endParaRPr lang="en-US"/>
          </a:p>
        </p:txBody>
      </p:sp>
      <p:sp>
        <p:nvSpPr>
          <p:cNvPr id="5" name="Footer Placeholder 4"/>
          <p:cNvSpPr>
            <a:spLocks noGrp="1"/>
          </p:cNvSpPr>
          <p:nvPr>
            <p:ph type="ftr" sz="quarter" idx="11"/>
          </p:nvPr>
        </p:nvSpPr>
        <p:spPr/>
        <p:txBody>
          <a:bodyPr/>
          <a:lstStyle/>
          <a:p>
            <a:r>
              <a:rPr lang="en-US"/>
              <a:t>Md.Anisur Rahman</a:t>
            </a:r>
          </a:p>
        </p:txBody>
      </p:sp>
      <p:sp>
        <p:nvSpPr>
          <p:cNvPr id="6" name="Slide Number Placeholder 5"/>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93E1D-D3CE-450A-95F0-BBD69B6FB48F}" type="datetime1">
              <a:rPr lang="en-US" smtClean="0"/>
              <a:t>9/16/2020</a:t>
            </a:fld>
            <a:endParaRPr lang="en-US"/>
          </a:p>
        </p:txBody>
      </p:sp>
      <p:sp>
        <p:nvSpPr>
          <p:cNvPr id="5" name="Footer Placeholder 4"/>
          <p:cNvSpPr>
            <a:spLocks noGrp="1"/>
          </p:cNvSpPr>
          <p:nvPr>
            <p:ph type="ftr" sz="quarter" idx="11"/>
          </p:nvPr>
        </p:nvSpPr>
        <p:spPr/>
        <p:txBody>
          <a:bodyPr/>
          <a:lstStyle/>
          <a:p>
            <a:r>
              <a:rPr lang="en-US"/>
              <a:t>Md.Anisur Rahman</a:t>
            </a:r>
          </a:p>
        </p:txBody>
      </p:sp>
      <p:sp>
        <p:nvSpPr>
          <p:cNvPr id="6" name="Slide Number Placeholder 5"/>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A8F6BB-58ED-43D7-95E1-80EF6C38432B}" type="datetime1">
              <a:rPr lang="en-US" smtClean="0"/>
              <a:t>9/16/2020</a:t>
            </a:fld>
            <a:endParaRPr lang="en-US"/>
          </a:p>
        </p:txBody>
      </p:sp>
      <p:sp>
        <p:nvSpPr>
          <p:cNvPr id="6" name="Footer Placeholder 5"/>
          <p:cNvSpPr>
            <a:spLocks noGrp="1"/>
          </p:cNvSpPr>
          <p:nvPr>
            <p:ph type="ftr" sz="quarter" idx="11"/>
          </p:nvPr>
        </p:nvSpPr>
        <p:spPr/>
        <p:txBody>
          <a:bodyPr/>
          <a:lstStyle/>
          <a:p>
            <a:r>
              <a:rPr lang="en-US"/>
              <a:t>Md.Anisur Rahman</a:t>
            </a:r>
          </a:p>
        </p:txBody>
      </p:sp>
      <p:sp>
        <p:nvSpPr>
          <p:cNvPr id="7" name="Slide Number Placeholder 6"/>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0AAD5A-0051-49DF-AB29-1A65E26CAFC4}" type="datetime1">
              <a:rPr lang="en-US" smtClean="0"/>
              <a:t>9/16/2020</a:t>
            </a:fld>
            <a:endParaRPr lang="en-US"/>
          </a:p>
        </p:txBody>
      </p:sp>
      <p:sp>
        <p:nvSpPr>
          <p:cNvPr id="8" name="Footer Placeholder 7"/>
          <p:cNvSpPr>
            <a:spLocks noGrp="1"/>
          </p:cNvSpPr>
          <p:nvPr>
            <p:ph type="ftr" sz="quarter" idx="11"/>
          </p:nvPr>
        </p:nvSpPr>
        <p:spPr/>
        <p:txBody>
          <a:bodyPr/>
          <a:lstStyle/>
          <a:p>
            <a:r>
              <a:rPr lang="en-US"/>
              <a:t>Md.Anisur Rahman</a:t>
            </a:r>
          </a:p>
        </p:txBody>
      </p:sp>
      <p:sp>
        <p:nvSpPr>
          <p:cNvPr id="9" name="Slide Number Placeholder 8"/>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632BB1-6134-45A9-AA08-E8B41F24E3A0}" type="datetime1">
              <a:rPr lang="en-US" smtClean="0"/>
              <a:t>9/16/2020</a:t>
            </a:fld>
            <a:endParaRPr lang="en-US"/>
          </a:p>
        </p:txBody>
      </p:sp>
      <p:sp>
        <p:nvSpPr>
          <p:cNvPr id="4" name="Footer Placeholder 3"/>
          <p:cNvSpPr>
            <a:spLocks noGrp="1"/>
          </p:cNvSpPr>
          <p:nvPr>
            <p:ph type="ftr" sz="quarter" idx="11"/>
          </p:nvPr>
        </p:nvSpPr>
        <p:spPr/>
        <p:txBody>
          <a:bodyPr/>
          <a:lstStyle/>
          <a:p>
            <a:r>
              <a:rPr lang="en-US"/>
              <a:t>Md.Anisur Rahman</a:t>
            </a:r>
          </a:p>
        </p:txBody>
      </p:sp>
      <p:sp>
        <p:nvSpPr>
          <p:cNvPr id="5" name="Slide Number Placeholder 4"/>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5E6D9-3EED-4ACB-A4C7-BC31D34D2450}" type="datetime1">
              <a:rPr lang="en-US" smtClean="0"/>
              <a:t>9/16/2020</a:t>
            </a:fld>
            <a:endParaRPr lang="en-US"/>
          </a:p>
        </p:txBody>
      </p:sp>
      <p:sp>
        <p:nvSpPr>
          <p:cNvPr id="3" name="Footer Placeholder 2"/>
          <p:cNvSpPr>
            <a:spLocks noGrp="1"/>
          </p:cNvSpPr>
          <p:nvPr>
            <p:ph type="ftr" sz="quarter" idx="11"/>
          </p:nvPr>
        </p:nvSpPr>
        <p:spPr/>
        <p:txBody>
          <a:bodyPr/>
          <a:lstStyle/>
          <a:p>
            <a:r>
              <a:rPr lang="en-US"/>
              <a:t>Md.Anisur Rahman</a:t>
            </a:r>
          </a:p>
        </p:txBody>
      </p:sp>
      <p:sp>
        <p:nvSpPr>
          <p:cNvPr id="4" name="Slide Number Placeholder 3"/>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816C2-5917-4417-B500-C3C155F7E09F}" type="datetime1">
              <a:rPr lang="en-US" smtClean="0"/>
              <a:t>9/16/2020</a:t>
            </a:fld>
            <a:endParaRPr lang="en-US"/>
          </a:p>
        </p:txBody>
      </p:sp>
      <p:sp>
        <p:nvSpPr>
          <p:cNvPr id="6" name="Footer Placeholder 5"/>
          <p:cNvSpPr>
            <a:spLocks noGrp="1"/>
          </p:cNvSpPr>
          <p:nvPr>
            <p:ph type="ftr" sz="quarter" idx="11"/>
          </p:nvPr>
        </p:nvSpPr>
        <p:spPr/>
        <p:txBody>
          <a:bodyPr/>
          <a:lstStyle/>
          <a:p>
            <a:r>
              <a:rPr lang="en-US"/>
              <a:t>Md.Anisur Rahman</a:t>
            </a:r>
          </a:p>
        </p:txBody>
      </p:sp>
      <p:sp>
        <p:nvSpPr>
          <p:cNvPr id="7" name="Slide Number Placeholder 6"/>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CCDBE9-F5DE-48C5-81B1-F36B50B49841}" type="datetime1">
              <a:rPr lang="en-US" smtClean="0"/>
              <a:t>9/16/2020</a:t>
            </a:fld>
            <a:endParaRPr lang="en-US"/>
          </a:p>
        </p:txBody>
      </p:sp>
      <p:sp>
        <p:nvSpPr>
          <p:cNvPr id="6" name="Footer Placeholder 5"/>
          <p:cNvSpPr>
            <a:spLocks noGrp="1"/>
          </p:cNvSpPr>
          <p:nvPr>
            <p:ph type="ftr" sz="quarter" idx="11"/>
          </p:nvPr>
        </p:nvSpPr>
        <p:spPr/>
        <p:txBody>
          <a:bodyPr/>
          <a:lstStyle/>
          <a:p>
            <a:r>
              <a:rPr lang="en-US"/>
              <a:t>Md.Anisur Rahman</a:t>
            </a:r>
          </a:p>
        </p:txBody>
      </p:sp>
      <p:sp>
        <p:nvSpPr>
          <p:cNvPr id="7" name="Slide Number Placeholder 6"/>
          <p:cNvSpPr>
            <a:spLocks noGrp="1"/>
          </p:cNvSpPr>
          <p:nvPr>
            <p:ph type="sldNum" sz="quarter" idx="12"/>
          </p:nvPr>
        </p:nvSpPr>
        <p:spPr/>
        <p:txBody>
          <a:bodyPr/>
          <a:lstStyle/>
          <a:p>
            <a:fld id="{F79F5C0C-0341-4C02-BB75-803A53F7DB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5CCF3-F894-4E6A-9F95-26DEA8D885BE}" type="datetime1">
              <a:rPr lang="en-US" smtClean="0"/>
              <a:t>9/16/2020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Md.Anisur Rahman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F5C0C-0341-4C02-BB75-803A53F7DB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bartomanpratidin.com/%E0%A6%A8%E0%A6%AC%E0%A6%9C%E0%A6%BE%E0%A6%A4%E0%A6%95-%E0%A6%93-%E0%A6%9B%E0%A7%8B%E0%A6%9F-%E0%A6%B6%E0%A6%BF%E0%A6%B6%E0%A7%81%E0%A6%95%E0%A7%87-%E0%A6%AC%E0%A6%BE%E0%A6%B2%E0%A6%BF%E0%A6%B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905000" y="1"/>
            <a:ext cx="8305800" cy="6857998"/>
          </a:xfrm>
          <a:prstGeom prst="rect">
            <a:avLst/>
          </a:prstGeom>
        </p:spPr>
        <p:txBody>
          <a:bodyPr wrap="none">
            <a:prstTxWarp prst="textCirclePour">
              <a:avLst/>
            </a:prstTxWarp>
            <a:spAutoFit/>
          </a:bodyPr>
          <a:lstStyle/>
          <a:p>
            <a:pPr lvl="0" algn="ctr"/>
            <a:r>
              <a:rPr lang="bn-BD" sz="9600" b="1" dirty="0">
                <a:solidFill>
                  <a:srgbClr val="FFC000"/>
                </a:solidFill>
                <a:latin typeface="NikoshBAN" pitchFamily="2" charset="0"/>
                <a:cs typeface="NikoshBAN" pitchFamily="2" charset="0"/>
              </a:rPr>
              <a:t>স্বাগত</a:t>
            </a:r>
            <a:r>
              <a:rPr lang="bn-BD" b="1" dirty="0">
                <a:solidFill>
                  <a:srgbClr val="FFC000"/>
                </a:solidFill>
                <a:latin typeface="NikoshBAN" pitchFamily="2" charset="0"/>
                <a:cs typeface="NikoshBAN" pitchFamily="2" charset="0"/>
              </a:rPr>
              <a:t> </a:t>
            </a:r>
            <a:endParaRPr lang="en-US" b="1" dirty="0">
              <a:solidFill>
                <a:srgbClr val="FFC000"/>
              </a:solidFill>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4CC20590-85F4-46F1-9F3A-427A1FEE61C9}"/>
              </a:ext>
            </a:extLst>
          </p:cNvPr>
          <p:cNvSpPr>
            <a:spLocks noGrp="1"/>
          </p:cNvSpPr>
          <p:nvPr>
            <p:ph type="dt" sz="half" idx="10"/>
          </p:nvPr>
        </p:nvSpPr>
        <p:spPr/>
        <p:txBody>
          <a:bodyPr/>
          <a:lstStyle/>
          <a:p>
            <a:fld id="{976F794D-D378-4957-8A4C-2A3663C6582B}" type="datetime1">
              <a:rPr lang="en-US" smtClean="0"/>
              <a:t>9/16/2020</a:t>
            </a:fld>
            <a:endParaRPr lang="en-US"/>
          </a:p>
        </p:txBody>
      </p:sp>
      <p:sp>
        <p:nvSpPr>
          <p:cNvPr id="6" name="Footer Placeholder 5">
            <a:extLst>
              <a:ext uri="{FF2B5EF4-FFF2-40B4-BE49-F238E27FC236}">
                <a16:creationId xmlns:a16="http://schemas.microsoft.com/office/drawing/2014/main" id="{91D8E614-8B3F-4660-B126-F0D9B16EE824}"/>
              </a:ext>
            </a:extLst>
          </p:cNvPr>
          <p:cNvSpPr>
            <a:spLocks noGrp="1"/>
          </p:cNvSpPr>
          <p:nvPr>
            <p:ph type="ftr" sz="quarter" idx="11"/>
          </p:nvPr>
        </p:nvSpPr>
        <p:spPr/>
        <p:txBody>
          <a:bodyPr/>
          <a:lstStyle/>
          <a:p>
            <a:r>
              <a:rPr lang="en-US"/>
              <a:t>Md.Anisur Rahman</a:t>
            </a:r>
          </a:p>
        </p:txBody>
      </p:sp>
      <p:sp>
        <p:nvSpPr>
          <p:cNvPr id="8" name="Slide Number Placeholder 7">
            <a:extLst>
              <a:ext uri="{FF2B5EF4-FFF2-40B4-BE49-F238E27FC236}">
                <a16:creationId xmlns:a16="http://schemas.microsoft.com/office/drawing/2014/main" id="{CB98ACA9-DA7F-45D2-B250-A5F45AFE6840}"/>
              </a:ext>
            </a:extLst>
          </p:cNvPr>
          <p:cNvSpPr>
            <a:spLocks noGrp="1"/>
          </p:cNvSpPr>
          <p:nvPr>
            <p:ph type="sldNum" sz="quarter" idx="12"/>
          </p:nvPr>
        </p:nvSpPr>
        <p:spPr/>
        <p:txBody>
          <a:bodyPr/>
          <a:lstStyle/>
          <a:p>
            <a:fld id="{F79F5C0C-0341-4C02-BB75-803A53F7DB61}" type="slidenum">
              <a:rPr lang="en-US" smtClean="0"/>
              <a:t>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ppt_w</p:attrName>
                                        </p:attrNameLst>
                                      </p:cBhvr>
                                      <p:tavLst>
                                        <p:tav tm="0" fmla="#ppt_w*sin(2.5*pi*$)">
                                          <p:val>
                                            <p:fltVal val="0"/>
                                          </p:val>
                                        </p:tav>
                                        <p:tav tm="100000">
                                          <p:val>
                                            <p:fltVal val="1"/>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28E1-A799-4265-860C-A0D018167E15}"/>
              </a:ext>
            </a:extLst>
          </p:cNvPr>
          <p:cNvSpPr>
            <a:spLocks noGrp="1"/>
          </p:cNvSpPr>
          <p:nvPr>
            <p:ph type="title"/>
          </p:nvPr>
        </p:nvSpPr>
        <p:spPr/>
        <p:txBody>
          <a:bodyPr>
            <a:noAutofit/>
          </a:bodyPr>
          <a:lstStyle/>
          <a:p>
            <a:r>
              <a:rPr lang="bn-BD" sz="4800" b="1" i="0" dirty="0">
                <a:solidFill>
                  <a:srgbClr val="444444"/>
                </a:solidFill>
                <a:effectLst/>
                <a:latin typeface="NikoshBAN" panose="02000000000000000000" pitchFamily="2" charset="0"/>
                <a:cs typeface="NikoshBAN" panose="02000000000000000000" pitchFamily="2" charset="0"/>
              </a:rPr>
              <a:t>আকিকা কখন দি</a:t>
            </a:r>
            <a:r>
              <a:rPr lang="en-US" sz="4800" b="1" i="0" dirty="0" err="1">
                <a:solidFill>
                  <a:srgbClr val="444444"/>
                </a:solidFill>
                <a:effectLst/>
                <a:latin typeface="NikoshBAN" panose="02000000000000000000" pitchFamily="2" charset="0"/>
                <a:cs typeface="NikoshBAN" panose="02000000000000000000" pitchFamily="2" charset="0"/>
              </a:rPr>
              <a:t>তে</a:t>
            </a:r>
            <a:r>
              <a:rPr lang="en-US" sz="4800" b="1" i="0" dirty="0">
                <a:solidFill>
                  <a:srgbClr val="444444"/>
                </a:solidFill>
                <a:effectLst/>
                <a:latin typeface="NikoshBAN" panose="02000000000000000000" pitchFamily="2" charset="0"/>
                <a:cs typeface="NikoshBAN" panose="02000000000000000000" pitchFamily="2" charset="0"/>
              </a:rPr>
              <a:t> </a:t>
            </a:r>
            <a:r>
              <a:rPr lang="en-US" sz="4800" b="1" i="0" dirty="0" err="1">
                <a:solidFill>
                  <a:srgbClr val="444444"/>
                </a:solidFill>
                <a:effectLst/>
                <a:latin typeface="NikoshBAN" panose="02000000000000000000" pitchFamily="2" charset="0"/>
                <a:cs typeface="NikoshBAN" panose="02000000000000000000" pitchFamily="2" charset="0"/>
              </a:rPr>
              <a:t>হয়</a:t>
            </a:r>
            <a:r>
              <a:rPr lang="en-US" sz="4800" b="1" i="0" dirty="0">
                <a:solidFill>
                  <a:srgbClr val="444444"/>
                </a:solidFill>
                <a:effectLst/>
                <a:latin typeface="NikoshBAN" panose="02000000000000000000" pitchFamily="2" charset="0"/>
                <a:cs typeface="NikoshBAN" panose="02000000000000000000" pitchFamily="2" charset="0"/>
              </a:rPr>
              <a:t> ?</a:t>
            </a:r>
            <a:br>
              <a:rPr lang="bn-BD" sz="4800" b="0" i="0" dirty="0">
                <a:solidFill>
                  <a:srgbClr val="444444"/>
                </a:solidFill>
                <a:effectLst/>
                <a:latin typeface="SolaimanLipi"/>
              </a:rPr>
            </a:br>
            <a:endParaRPr lang="en-US" sz="4800" dirty="0"/>
          </a:p>
        </p:txBody>
      </p:sp>
      <p:sp>
        <p:nvSpPr>
          <p:cNvPr id="3" name="Content Placeholder 2">
            <a:extLst>
              <a:ext uri="{FF2B5EF4-FFF2-40B4-BE49-F238E27FC236}">
                <a16:creationId xmlns:a16="http://schemas.microsoft.com/office/drawing/2014/main" id="{50884A9F-9128-47CE-B768-947608DE5975}"/>
              </a:ext>
            </a:extLst>
          </p:cNvPr>
          <p:cNvSpPr>
            <a:spLocks noGrp="1"/>
          </p:cNvSpPr>
          <p:nvPr>
            <p:ph sz="half" idx="1"/>
          </p:nvPr>
        </p:nvSpPr>
        <p:spPr/>
        <p:txBody>
          <a:bodyPr>
            <a:normAutofit fontScale="25000" lnSpcReduction="20000"/>
          </a:bodyPr>
          <a:lstStyle/>
          <a:p>
            <a:pPr algn="just"/>
            <a:r>
              <a:rPr lang="bn-BD" sz="14400" b="0" i="0" dirty="0">
                <a:solidFill>
                  <a:srgbClr val="444444"/>
                </a:solidFill>
                <a:effectLst/>
                <a:latin typeface="NikoshBAN" panose="02000000000000000000" pitchFamily="2" charset="0"/>
                <a:cs typeface="NikoshBAN" panose="02000000000000000000" pitchFamily="2" charset="0"/>
              </a:rPr>
              <a:t>শিশুর জন্মের পর সপ্তম দিনে আকিকা করা উত্তম। রাসূলুল্লাহ (সা.) তাঁর দৌহিত্রদ্বয় হাসান ও হুসাইন (রা.)-এর আকিকা সপ্তম দিনে করেছেন। সপ্তম দিনে আকিকা করতে না পারলে ১৪ তম দিনে আকিকা করা যাবে, ১৪ তম দিনে না পারলে ২১ তম দিনে আকিকা দেয় যাবে। ২১তম দিনেও আকিকা করতে অপারগ হলে এর</a:t>
            </a:r>
            <a:r>
              <a:rPr lang="en-US" sz="14400" b="0" i="0" dirty="0">
                <a:solidFill>
                  <a:srgbClr val="444444"/>
                </a:solidFill>
                <a:effectLst/>
                <a:latin typeface="NikoshBAN" panose="02000000000000000000" pitchFamily="2" charset="0"/>
                <a:cs typeface="NikoshBAN" panose="02000000000000000000" pitchFamily="2" charset="0"/>
              </a:rPr>
              <a:t> </a:t>
            </a:r>
            <a:r>
              <a:rPr lang="bn-BD" sz="14400" b="0" i="0" dirty="0">
                <a:solidFill>
                  <a:srgbClr val="444444"/>
                </a:solidFill>
                <a:effectLst/>
                <a:latin typeface="NikoshBAN" panose="02000000000000000000" pitchFamily="2" charset="0"/>
                <a:cs typeface="NikoshBAN" panose="02000000000000000000" pitchFamily="2" charset="0"/>
              </a:rPr>
              <a:t>পরে যে</a:t>
            </a:r>
            <a:r>
              <a:rPr lang="en-US" sz="14400" b="0" i="0" dirty="0">
                <a:solidFill>
                  <a:srgbClr val="444444"/>
                </a:solidFill>
                <a:effectLst/>
                <a:latin typeface="NikoshBAN" panose="02000000000000000000" pitchFamily="2" charset="0"/>
                <a:cs typeface="NikoshBAN" panose="02000000000000000000" pitchFamily="2" charset="0"/>
              </a:rPr>
              <a:t> </a:t>
            </a:r>
            <a:r>
              <a:rPr lang="bn-BD" sz="14400" b="0" i="0" dirty="0">
                <a:solidFill>
                  <a:srgbClr val="444444"/>
                </a:solidFill>
                <a:effectLst/>
                <a:latin typeface="NikoshBAN" panose="02000000000000000000" pitchFamily="2" charset="0"/>
                <a:cs typeface="NikoshBAN" panose="02000000000000000000" pitchFamily="2" charset="0"/>
              </a:rPr>
              <a:t>কোনো দিনে করা যাবে।)</a:t>
            </a:r>
          </a:p>
          <a:p>
            <a:endParaRPr lang="en-US" dirty="0"/>
          </a:p>
        </p:txBody>
      </p:sp>
      <p:sp>
        <p:nvSpPr>
          <p:cNvPr id="6" name="TextBox 5">
            <a:extLst>
              <a:ext uri="{FF2B5EF4-FFF2-40B4-BE49-F238E27FC236}">
                <a16:creationId xmlns:a16="http://schemas.microsoft.com/office/drawing/2014/main" id="{2DB96D14-8479-4A60-A4CE-1CDC8A998343}"/>
              </a:ext>
            </a:extLst>
          </p:cNvPr>
          <p:cNvSpPr txBox="1"/>
          <p:nvPr/>
        </p:nvSpPr>
        <p:spPr>
          <a:xfrm rot="10800000" flipV="1">
            <a:off x="6426204" y="1647885"/>
            <a:ext cx="5994396" cy="452431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bn-BD" sz="4800" b="1" i="0" dirty="0">
                <a:ln/>
                <a:solidFill>
                  <a:schemeClr val="accent3"/>
                </a:solidFill>
                <a:latin typeface="NikoshBAN" panose="02000000000000000000" pitchFamily="2" charset="0"/>
                <a:cs typeface="NikoshBAN" panose="02000000000000000000" pitchFamily="2" charset="0"/>
              </a:rPr>
              <a:t>মহানবী সাল্লাল্লাহু আলাইহি ওয়াসাল্লাম বলেন, ‘আকীকার পশু সপ্তম বা চৌদ্দতম বা একুশতম দিনে যবাই করা হবে।’ (আলমুজামুল আওসাত ৫/৪৫৭</a:t>
            </a:r>
            <a:endParaRPr lang="en-US" sz="4800" b="1" dirty="0">
              <a:ln/>
              <a:solidFill>
                <a:schemeClr val="accent3"/>
              </a:solidFill>
            </a:endParaRPr>
          </a:p>
        </p:txBody>
      </p:sp>
      <p:sp>
        <p:nvSpPr>
          <p:cNvPr id="4" name="Date Placeholder 3">
            <a:extLst>
              <a:ext uri="{FF2B5EF4-FFF2-40B4-BE49-F238E27FC236}">
                <a16:creationId xmlns:a16="http://schemas.microsoft.com/office/drawing/2014/main" id="{1510C5C0-EC59-440C-8810-BD8782E4551E}"/>
              </a:ext>
            </a:extLst>
          </p:cNvPr>
          <p:cNvSpPr>
            <a:spLocks noGrp="1"/>
          </p:cNvSpPr>
          <p:nvPr>
            <p:ph type="dt" sz="half" idx="10"/>
          </p:nvPr>
        </p:nvSpPr>
        <p:spPr/>
        <p:txBody>
          <a:bodyPr/>
          <a:lstStyle/>
          <a:p>
            <a:fld id="{66A11ACB-4E98-499A-84A2-94F5C5C3B4B8}" type="datetime1">
              <a:rPr lang="en-US" smtClean="0"/>
              <a:t>9/16/2020</a:t>
            </a:fld>
            <a:endParaRPr lang="en-US"/>
          </a:p>
        </p:txBody>
      </p:sp>
      <p:sp>
        <p:nvSpPr>
          <p:cNvPr id="5" name="Footer Placeholder 4">
            <a:extLst>
              <a:ext uri="{FF2B5EF4-FFF2-40B4-BE49-F238E27FC236}">
                <a16:creationId xmlns:a16="http://schemas.microsoft.com/office/drawing/2014/main" id="{81294054-48BA-4FA9-8FBD-0FE6D0A7B2B1}"/>
              </a:ext>
            </a:extLst>
          </p:cNvPr>
          <p:cNvSpPr>
            <a:spLocks noGrp="1"/>
          </p:cNvSpPr>
          <p:nvPr>
            <p:ph type="ftr" sz="quarter" idx="11"/>
          </p:nvPr>
        </p:nvSpPr>
        <p:spPr/>
        <p:txBody>
          <a:bodyPr/>
          <a:lstStyle/>
          <a:p>
            <a:r>
              <a:rPr lang="en-US"/>
              <a:t>Md.Anisur Rahman</a:t>
            </a:r>
          </a:p>
        </p:txBody>
      </p:sp>
      <p:sp>
        <p:nvSpPr>
          <p:cNvPr id="7" name="Slide Number Placeholder 6">
            <a:extLst>
              <a:ext uri="{FF2B5EF4-FFF2-40B4-BE49-F238E27FC236}">
                <a16:creationId xmlns:a16="http://schemas.microsoft.com/office/drawing/2014/main" id="{B6E9D13A-C98D-4DB1-B5A3-4CBED778B145}"/>
              </a:ext>
            </a:extLst>
          </p:cNvPr>
          <p:cNvSpPr>
            <a:spLocks noGrp="1"/>
          </p:cNvSpPr>
          <p:nvPr>
            <p:ph type="sldNum" sz="quarter" idx="12"/>
          </p:nvPr>
        </p:nvSpPr>
        <p:spPr/>
        <p:txBody>
          <a:bodyPr/>
          <a:lstStyle/>
          <a:p>
            <a:fld id="{F79F5C0C-0341-4C02-BB75-803A53F7DB61}" type="slidenum">
              <a:rPr lang="en-US" smtClean="0"/>
              <a:t>10</a:t>
            </a:fld>
            <a:endParaRPr lang="en-US"/>
          </a:p>
        </p:txBody>
      </p:sp>
    </p:spTree>
    <p:extLst>
      <p:ext uri="{BB962C8B-B14F-4D97-AF65-F5344CB8AC3E}">
        <p14:creationId xmlns:p14="http://schemas.microsoft.com/office/powerpoint/2010/main" val="11342346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1"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1"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1000"/>
                                        <p:tgtEl>
                                          <p:spTgt spid="3">
                                            <p:txEl>
                                              <p:pRg st="0" end="0"/>
                                            </p:txEl>
                                          </p:spTgt>
                                        </p:tgtEl>
                                      </p:cBhvr>
                                    </p:animEffect>
                                    <p:anim calcmode="lin" valueType="num">
                                      <p:cBhvr>
                                        <p:cTn id="4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8C5F-10FC-4029-A98F-EA39E3E21107}"/>
              </a:ext>
            </a:extLst>
          </p:cNvPr>
          <p:cNvSpPr>
            <a:spLocks noGrp="1"/>
          </p:cNvSpPr>
          <p:nvPr>
            <p:ph type="title"/>
          </p:nvPr>
        </p:nvSpPr>
        <p:spPr/>
        <p:txBody>
          <a:bodyPr>
            <a:normAutofit fontScale="90000"/>
          </a:bodyPr>
          <a:lstStyle/>
          <a:p>
            <a:r>
              <a:rPr lang="bn-BD" sz="5300" b="1" i="0" dirty="0">
                <a:solidFill>
                  <a:srgbClr val="444444"/>
                </a:solidFill>
                <a:effectLst/>
                <a:latin typeface="NikoshBAN" panose="02000000000000000000" pitchFamily="2" charset="0"/>
                <a:cs typeface="NikoshBAN" panose="02000000000000000000" pitchFamily="2" charset="0"/>
              </a:rPr>
              <a:t>আকিকার</a:t>
            </a:r>
            <a:r>
              <a:rPr lang="en-US" sz="5300" b="1" i="0" dirty="0">
                <a:solidFill>
                  <a:srgbClr val="444444"/>
                </a:solidFill>
                <a:effectLst/>
                <a:latin typeface="NikoshBAN" panose="02000000000000000000" pitchFamily="2" charset="0"/>
                <a:cs typeface="NikoshBAN" panose="02000000000000000000" pitchFamily="2" charset="0"/>
              </a:rPr>
              <a:t> </a:t>
            </a:r>
            <a:r>
              <a:rPr lang="bn-BD" sz="5300" b="1" i="0" dirty="0">
                <a:solidFill>
                  <a:srgbClr val="444444"/>
                </a:solidFill>
                <a:effectLst/>
                <a:latin typeface="NikoshBAN" panose="02000000000000000000" pitchFamily="2" charset="0"/>
                <a:cs typeface="NikoshBAN" panose="02000000000000000000" pitchFamily="2" charset="0"/>
              </a:rPr>
              <a:t>পশু...</a:t>
            </a:r>
            <a:br>
              <a:rPr lang="bn-BD" sz="9600" b="0" i="0" dirty="0">
                <a:solidFill>
                  <a:srgbClr val="444444"/>
                </a:solidFill>
                <a:effectLst/>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BFC3EF1A-4CE0-4A59-B47D-4C3A625C446F}"/>
              </a:ext>
            </a:extLst>
          </p:cNvPr>
          <p:cNvSpPr>
            <a:spLocks noGrp="1"/>
          </p:cNvSpPr>
          <p:nvPr>
            <p:ph sz="half" idx="1"/>
          </p:nvPr>
        </p:nvSpPr>
        <p:spPr>
          <a:xfrm>
            <a:off x="-76200" y="1066800"/>
            <a:ext cx="6400800" cy="4525963"/>
          </a:xfrm>
        </p:spPr>
        <p:txBody>
          <a:bodyPr>
            <a:normAutofit fontScale="25000" lnSpcReduction="20000"/>
          </a:bodyPr>
          <a:lstStyle/>
          <a:p>
            <a:pPr algn="just"/>
            <a:r>
              <a:rPr lang="bn-BD" sz="12800" b="0" i="0" dirty="0">
                <a:solidFill>
                  <a:srgbClr val="444444"/>
                </a:solidFill>
                <a:effectLst/>
                <a:latin typeface="NikoshBAN" panose="02000000000000000000" pitchFamily="2" charset="0"/>
                <a:cs typeface="NikoshBAN" panose="02000000000000000000" pitchFamily="2" charset="0"/>
              </a:rPr>
              <a:t>কোরবানির মতো আকিকার পশু হতে হবে ত্রুটিমুক্ত, সুস্থ, সবল। কোরবানির পশু কেনার সময় বা পশু বাছাই করার সময় শরিয়ত</a:t>
            </a:r>
            <a:r>
              <a:rPr lang="en-US" sz="12800" b="0" i="0" dirty="0">
                <a:solidFill>
                  <a:srgbClr val="444444"/>
                </a:solidFill>
                <a:effectLst/>
                <a:latin typeface="NikoshBAN" panose="02000000000000000000" pitchFamily="2" charset="0"/>
                <a:cs typeface="NikoshBAN" panose="02000000000000000000" pitchFamily="2" charset="0"/>
              </a:rPr>
              <a:t> </a:t>
            </a:r>
            <a:r>
              <a:rPr lang="bn-BD" sz="12800" b="0" i="0" dirty="0">
                <a:solidFill>
                  <a:srgbClr val="444444"/>
                </a:solidFill>
                <a:effectLst/>
                <a:latin typeface="NikoshBAN" panose="02000000000000000000" pitchFamily="2" charset="0"/>
                <a:cs typeface="NikoshBAN" panose="02000000000000000000" pitchFamily="2" charset="0"/>
              </a:rPr>
              <a:t>সম্মত</a:t>
            </a:r>
            <a:r>
              <a:rPr lang="en-US" sz="12800" b="0" i="0" dirty="0">
                <a:solidFill>
                  <a:srgbClr val="444444"/>
                </a:solidFill>
                <a:effectLst/>
                <a:latin typeface="NikoshBAN" panose="02000000000000000000" pitchFamily="2" charset="0"/>
                <a:cs typeface="NikoshBAN" panose="02000000000000000000" pitchFamily="2" charset="0"/>
              </a:rPr>
              <a:t> </a:t>
            </a:r>
            <a:r>
              <a:rPr lang="bn-BD" sz="12800" b="0" i="0" dirty="0">
                <a:solidFill>
                  <a:srgbClr val="444444"/>
                </a:solidFill>
                <a:effectLst/>
                <a:latin typeface="NikoshBAN" panose="02000000000000000000" pitchFamily="2" charset="0"/>
                <a:cs typeface="NikoshBAN" panose="02000000000000000000" pitchFamily="2" charset="0"/>
              </a:rPr>
              <a:t>ভাবে যে সমস্ত বিষয়গুলো দেখার প্রয়োজন সেই বিষয়গুলোও আকিকার পশুর ক্ষেত্রে দেখতে হবে। যে পশু দিয়ে কোরবানি দেয়া যায় না, সেই পশু দিয়ে আকিকাও দেয়া যাবেনা। আকিকার ক্ষেত্রে জন্তুর বয়স ও ধরনের দিক থেকে কোরবানির জন্তুর গুণ পাওয়া যায়, এমন জন্তুই নির্বাচন করতে হবে। (তিরমিযি)</a:t>
            </a:r>
          </a:p>
          <a:p>
            <a:pPr algn="just"/>
            <a:r>
              <a:rPr lang="bn-BD" sz="12800" b="0" i="0" dirty="0">
                <a:solidFill>
                  <a:srgbClr val="444444"/>
                </a:solidFill>
                <a:effectLst/>
                <a:latin typeface="NikoshBAN" panose="02000000000000000000" pitchFamily="2" charset="0"/>
                <a:cs typeface="NikoshBAN" panose="02000000000000000000" pitchFamily="2" charset="0"/>
              </a:rPr>
              <a:t>মহানবী সাল্লাল্লাহু আলাইহি ওয়াসাল্লাম ইরশাদ করেন, ‘যার কোনো সন্তান জন্ম লাভ করে, সে যেন উট, গরু অথবা ছাগল দ্বারা আকিকা করে।’ (আলমুজামুল আওসাত: ৩৭১)</a:t>
            </a:r>
          </a:p>
          <a:p>
            <a:pPr algn="just"/>
            <a:r>
              <a:rPr lang="bn-BD" sz="11200" b="0" i="0" dirty="0">
                <a:solidFill>
                  <a:srgbClr val="444444"/>
                </a:solidFill>
                <a:effectLst/>
                <a:latin typeface="NikoshBAN" panose="02000000000000000000" pitchFamily="2" charset="0"/>
                <a:cs typeface="NikoshBAN" panose="02000000000000000000" pitchFamily="2" charset="0"/>
              </a:rPr>
              <a:t> </a:t>
            </a:r>
            <a:endParaRPr lang="en-US" dirty="0"/>
          </a:p>
        </p:txBody>
      </p:sp>
      <p:pic>
        <p:nvPicPr>
          <p:cNvPr id="5" name="Picture 4">
            <a:extLst>
              <a:ext uri="{FF2B5EF4-FFF2-40B4-BE49-F238E27FC236}">
                <a16:creationId xmlns:a16="http://schemas.microsoft.com/office/drawing/2014/main" id="{36AA1E27-89E6-4BD1-BC94-AD843C19A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886" y="1762311"/>
            <a:ext cx="2876550" cy="2209800"/>
          </a:xfrm>
          <a:prstGeom prst="rect">
            <a:avLst/>
          </a:prstGeom>
        </p:spPr>
      </p:pic>
      <p:pic>
        <p:nvPicPr>
          <p:cNvPr id="8" name="Picture 7">
            <a:extLst>
              <a:ext uri="{FF2B5EF4-FFF2-40B4-BE49-F238E27FC236}">
                <a16:creationId xmlns:a16="http://schemas.microsoft.com/office/drawing/2014/main" id="{BF11E351-4D09-45F6-82A0-0EB25D2FF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084" y="1777241"/>
            <a:ext cx="3036445" cy="1577215"/>
          </a:xfrm>
          <a:prstGeom prst="rect">
            <a:avLst/>
          </a:prstGeom>
        </p:spPr>
      </p:pic>
      <p:pic>
        <p:nvPicPr>
          <p:cNvPr id="11" name="Picture 10">
            <a:extLst>
              <a:ext uri="{FF2B5EF4-FFF2-40B4-BE49-F238E27FC236}">
                <a16:creationId xmlns:a16="http://schemas.microsoft.com/office/drawing/2014/main" id="{8DF93F8E-3059-4D33-B627-382FE57C1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9022" y="4740749"/>
            <a:ext cx="2974507" cy="1631740"/>
          </a:xfrm>
          <a:prstGeom prst="rect">
            <a:avLst/>
          </a:prstGeom>
        </p:spPr>
      </p:pic>
      <p:pic>
        <p:nvPicPr>
          <p:cNvPr id="13" name="Picture 12">
            <a:extLst>
              <a:ext uri="{FF2B5EF4-FFF2-40B4-BE49-F238E27FC236}">
                <a16:creationId xmlns:a16="http://schemas.microsoft.com/office/drawing/2014/main" id="{0B3BEB8A-EA7F-4290-AA84-F1D239446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687" y="3354456"/>
            <a:ext cx="3052841" cy="1405713"/>
          </a:xfrm>
          <a:prstGeom prst="rect">
            <a:avLst/>
          </a:prstGeom>
        </p:spPr>
      </p:pic>
      <p:pic>
        <p:nvPicPr>
          <p:cNvPr id="15" name="Picture 14">
            <a:extLst>
              <a:ext uri="{FF2B5EF4-FFF2-40B4-BE49-F238E27FC236}">
                <a16:creationId xmlns:a16="http://schemas.microsoft.com/office/drawing/2014/main" id="{DC6EA4D7-24BB-40E8-989C-62C9B5EEBF30}"/>
              </a:ext>
            </a:extLst>
          </p:cNvPr>
          <p:cNvPicPr>
            <a:picLocks noChangeAspect="1"/>
          </p:cNvPicPr>
          <p:nvPr/>
        </p:nvPicPr>
        <p:blipFill rotWithShape="1">
          <a:blip r:embed="rId6">
            <a:extLst>
              <a:ext uri="{28A0092B-C50C-407E-A947-70E740481C1C}">
                <a14:useLocalDpi xmlns:a14="http://schemas.microsoft.com/office/drawing/2010/main" val="0"/>
              </a:ext>
            </a:extLst>
          </a:blip>
          <a:srcRect l="11667" t="25555" r="18332" b="10000"/>
          <a:stretch/>
        </p:blipFill>
        <p:spPr>
          <a:xfrm>
            <a:off x="6236012" y="3955167"/>
            <a:ext cx="2922978" cy="2417321"/>
          </a:xfrm>
          <a:prstGeom prst="rect">
            <a:avLst/>
          </a:prstGeom>
        </p:spPr>
      </p:pic>
      <p:sp>
        <p:nvSpPr>
          <p:cNvPr id="4" name="Date Placeholder 3">
            <a:extLst>
              <a:ext uri="{FF2B5EF4-FFF2-40B4-BE49-F238E27FC236}">
                <a16:creationId xmlns:a16="http://schemas.microsoft.com/office/drawing/2014/main" id="{7B020745-ADDC-4886-A7DC-E04D8280A198}"/>
              </a:ext>
            </a:extLst>
          </p:cNvPr>
          <p:cNvSpPr>
            <a:spLocks noGrp="1"/>
          </p:cNvSpPr>
          <p:nvPr>
            <p:ph type="dt" sz="half" idx="10"/>
          </p:nvPr>
        </p:nvSpPr>
        <p:spPr/>
        <p:txBody>
          <a:bodyPr/>
          <a:lstStyle/>
          <a:p>
            <a:fld id="{0D562FEC-13A0-4EEC-B3FE-033E573F27C4}" type="datetime1">
              <a:rPr lang="en-US" smtClean="0"/>
              <a:t>9/16/2020</a:t>
            </a:fld>
            <a:endParaRPr lang="en-US"/>
          </a:p>
        </p:txBody>
      </p:sp>
      <p:sp>
        <p:nvSpPr>
          <p:cNvPr id="6" name="Footer Placeholder 5">
            <a:extLst>
              <a:ext uri="{FF2B5EF4-FFF2-40B4-BE49-F238E27FC236}">
                <a16:creationId xmlns:a16="http://schemas.microsoft.com/office/drawing/2014/main" id="{F119E76E-0FBB-4B00-BF66-5062AF494CFA}"/>
              </a:ext>
            </a:extLst>
          </p:cNvPr>
          <p:cNvSpPr>
            <a:spLocks noGrp="1"/>
          </p:cNvSpPr>
          <p:nvPr>
            <p:ph type="ftr" sz="quarter" idx="11"/>
          </p:nvPr>
        </p:nvSpPr>
        <p:spPr/>
        <p:txBody>
          <a:bodyPr/>
          <a:lstStyle/>
          <a:p>
            <a:r>
              <a:rPr lang="en-US"/>
              <a:t>Md.Anisur Rahman</a:t>
            </a:r>
          </a:p>
        </p:txBody>
      </p:sp>
      <p:sp>
        <p:nvSpPr>
          <p:cNvPr id="7" name="Slide Number Placeholder 6">
            <a:extLst>
              <a:ext uri="{FF2B5EF4-FFF2-40B4-BE49-F238E27FC236}">
                <a16:creationId xmlns:a16="http://schemas.microsoft.com/office/drawing/2014/main" id="{992C1C5F-1FFB-4269-8D49-D317E22AA8FD}"/>
              </a:ext>
            </a:extLst>
          </p:cNvPr>
          <p:cNvSpPr>
            <a:spLocks noGrp="1"/>
          </p:cNvSpPr>
          <p:nvPr>
            <p:ph type="sldNum" sz="quarter" idx="12"/>
          </p:nvPr>
        </p:nvSpPr>
        <p:spPr/>
        <p:txBody>
          <a:bodyPr/>
          <a:lstStyle/>
          <a:p>
            <a:fld id="{F79F5C0C-0341-4C02-BB75-803A53F7DB61}" type="slidenum">
              <a:rPr lang="en-US" smtClean="0"/>
              <a:t>11</a:t>
            </a:fld>
            <a:endParaRPr lang="en-US"/>
          </a:p>
        </p:txBody>
      </p:sp>
    </p:spTree>
    <p:extLst>
      <p:ext uri="{BB962C8B-B14F-4D97-AF65-F5344CB8AC3E}">
        <p14:creationId xmlns:p14="http://schemas.microsoft.com/office/powerpoint/2010/main" val="3962336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 calcmode="lin" valueType="num">
                                      <p:cBhvr>
                                        <p:cTn id="6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6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 calcmode="lin" valueType="num">
                                      <p:cBhvr>
                                        <p:cTn id="6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7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71" dur="1000"/>
                                        <p:tgtEl>
                                          <p:spTgt spid="3">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 calcmode="lin" valueType="num">
                                      <p:cBhvr>
                                        <p:cTn id="7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7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4F9B-14EB-4013-9CE1-53F766BCD8C5}"/>
              </a:ext>
            </a:extLst>
          </p:cNvPr>
          <p:cNvSpPr>
            <a:spLocks noGrp="1"/>
          </p:cNvSpPr>
          <p:nvPr>
            <p:ph type="title"/>
          </p:nvPr>
        </p:nvSpPr>
        <p:spPr/>
        <p:txBody>
          <a:bodyPr>
            <a:normAutofit fontScale="90000"/>
          </a:bodyPr>
          <a:lstStyle/>
          <a:p>
            <a:r>
              <a:rPr lang="bn-BD" sz="6700" b="1" i="0" dirty="0">
                <a:solidFill>
                  <a:srgbClr val="444444"/>
                </a:solidFill>
                <a:effectLst/>
                <a:latin typeface="NikoshBAN" panose="02000000000000000000" pitchFamily="2" charset="0"/>
                <a:cs typeface="NikoshBAN" panose="02000000000000000000" pitchFamily="2" charset="0"/>
              </a:rPr>
              <a:t>আকিকার গোশত বিতরণ করা...</a:t>
            </a:r>
            <a:br>
              <a:rPr lang="bn-BD" sz="9600" b="0" i="0" dirty="0">
                <a:solidFill>
                  <a:srgbClr val="444444"/>
                </a:solidFill>
                <a:effectLst/>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DDFC8551-D561-4516-B9A8-8605B37C144A}"/>
              </a:ext>
            </a:extLst>
          </p:cNvPr>
          <p:cNvSpPr>
            <a:spLocks noGrp="1"/>
          </p:cNvSpPr>
          <p:nvPr>
            <p:ph sz="half" idx="1"/>
          </p:nvPr>
        </p:nvSpPr>
        <p:spPr>
          <a:xfrm>
            <a:off x="152400" y="1143000"/>
            <a:ext cx="7162800" cy="4525963"/>
          </a:xfrm>
        </p:spPr>
        <p:txBody>
          <a:bodyPr>
            <a:normAutofit fontScale="25000" lnSpcReduction="20000"/>
          </a:bodyPr>
          <a:lstStyle/>
          <a:p>
            <a:pPr marL="0" indent="0" algn="just">
              <a:buNone/>
            </a:pPr>
            <a:r>
              <a:rPr lang="bn-BD" sz="12800" b="0" i="0" dirty="0">
                <a:solidFill>
                  <a:srgbClr val="444444"/>
                </a:solidFill>
                <a:effectLst/>
                <a:latin typeface="NikoshBAN" panose="02000000000000000000" pitchFamily="2" charset="0"/>
                <a:cs typeface="NikoshBAN" panose="02000000000000000000" pitchFamily="2" charset="0"/>
              </a:rPr>
              <a:t>আকিকার গোশত কোরবানির গোশতের মতোই সবাই </a:t>
            </a:r>
            <a:r>
              <a:rPr lang="en-US" sz="12800" dirty="0" err="1">
                <a:solidFill>
                  <a:srgbClr val="444444"/>
                </a:solidFill>
                <a:latin typeface="NikoshBAN" panose="02000000000000000000" pitchFamily="2" charset="0"/>
                <a:cs typeface="NikoshBAN" panose="02000000000000000000" pitchFamily="2" charset="0"/>
              </a:rPr>
              <a:t>নিতে</a:t>
            </a:r>
            <a:r>
              <a:rPr lang="bn-BD" sz="12800" b="0" i="0" dirty="0">
                <a:solidFill>
                  <a:srgbClr val="444444"/>
                </a:solidFill>
                <a:effectLst/>
                <a:latin typeface="NikoshBAN" panose="02000000000000000000" pitchFamily="2" charset="0"/>
                <a:cs typeface="NikoshBAN" panose="02000000000000000000" pitchFamily="2" charset="0"/>
              </a:rPr>
              <a:t> পারবে। গরীব দুঃখীকে এবং আত্নীয় স্বজনকে আকিকার গোশত দিতে হবে। গোশত রান্না বা কাঁচা যেকোনো ভাবেই দেয়া যাবে। সর্বস্তরের লোক এ গোশত খেতে পারবে। কারো খাওয়াতে কোনো নিষেধ নেই।</a:t>
            </a:r>
          </a:p>
          <a:p>
            <a:pPr marL="0" indent="0" algn="just">
              <a:buNone/>
            </a:pPr>
            <a:r>
              <a:rPr lang="bn-BD" sz="12800" b="0" i="0" dirty="0">
                <a:solidFill>
                  <a:srgbClr val="444444"/>
                </a:solidFill>
                <a:effectLst/>
                <a:latin typeface="NikoshBAN" panose="02000000000000000000" pitchFamily="2" charset="0"/>
                <a:cs typeface="NikoshBAN" panose="02000000000000000000" pitchFamily="2" charset="0"/>
              </a:rPr>
              <a:t>আকিকা যদি ইচ্ছে হয় রান্না করে আত্নীয় স্বজনকে নিয়ে পারিবারিক অনুষ্ঠানের মতো করে খাবেন, তা খাওয়া যাবে। তবে তার বিনিময়ে কোনো ধরনের বিনিময় নেয়া হারাম। কিন্তু, কোনো সামর্থ্যবান ব্যক্তি যদি খুশি হয়ে শিশু সন্তানকে কোনো উপহার দেয়, তবে সে উপহার গ্রহন করতে হবে। ইসলামে উপহার দেয়া মুস্তাহাব। এক্ষেত্রে লক্ষ্য রাখতে হবে উপহারকৃত জিনিসের মালিক শিশু সন্তান হবে, অন্য কেউ সে উপহার নিতে পারবে না, এটি তখন হারাম হয়ে যাবে।</a:t>
            </a:r>
          </a:p>
          <a:p>
            <a:endParaRPr lang="en-US" dirty="0"/>
          </a:p>
        </p:txBody>
      </p:sp>
      <p:pic>
        <p:nvPicPr>
          <p:cNvPr id="6" name="Content Placeholder 5">
            <a:extLst>
              <a:ext uri="{FF2B5EF4-FFF2-40B4-BE49-F238E27FC236}">
                <a16:creationId xmlns:a16="http://schemas.microsoft.com/office/drawing/2014/main" id="{710B549D-66E6-4059-827D-194ECC43E8B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4286"/>
          <a:stretch/>
        </p:blipFill>
        <p:spPr>
          <a:xfrm>
            <a:off x="7315200" y="1219200"/>
            <a:ext cx="4876800" cy="3200400"/>
          </a:xfrm>
        </p:spPr>
      </p:pic>
      <p:pic>
        <p:nvPicPr>
          <p:cNvPr id="8" name="Picture 7">
            <a:extLst>
              <a:ext uri="{FF2B5EF4-FFF2-40B4-BE49-F238E27FC236}">
                <a16:creationId xmlns:a16="http://schemas.microsoft.com/office/drawing/2014/main" id="{65CDCF7F-5A04-4C91-9722-C73B0C1E9D0F}"/>
              </a:ext>
            </a:extLst>
          </p:cNvPr>
          <p:cNvPicPr>
            <a:picLocks noChangeAspect="1"/>
          </p:cNvPicPr>
          <p:nvPr/>
        </p:nvPicPr>
        <p:blipFill rotWithShape="1">
          <a:blip r:embed="rId3">
            <a:extLst>
              <a:ext uri="{28A0092B-C50C-407E-A947-70E740481C1C}">
                <a14:useLocalDpi xmlns:a14="http://schemas.microsoft.com/office/drawing/2010/main" val="0"/>
              </a:ext>
            </a:extLst>
          </a:blip>
          <a:srcRect l="18000" t="32000" r="23333"/>
          <a:stretch/>
        </p:blipFill>
        <p:spPr>
          <a:xfrm>
            <a:off x="7315200" y="4419600"/>
            <a:ext cx="4876800" cy="2667000"/>
          </a:xfrm>
          <a:prstGeom prst="rect">
            <a:avLst/>
          </a:prstGeom>
        </p:spPr>
      </p:pic>
      <p:sp>
        <p:nvSpPr>
          <p:cNvPr id="4" name="Date Placeholder 3">
            <a:extLst>
              <a:ext uri="{FF2B5EF4-FFF2-40B4-BE49-F238E27FC236}">
                <a16:creationId xmlns:a16="http://schemas.microsoft.com/office/drawing/2014/main" id="{6B7D18C8-A299-4A74-ABA3-3C6E608462C4}"/>
              </a:ext>
            </a:extLst>
          </p:cNvPr>
          <p:cNvSpPr>
            <a:spLocks noGrp="1"/>
          </p:cNvSpPr>
          <p:nvPr>
            <p:ph type="dt" sz="half" idx="10"/>
          </p:nvPr>
        </p:nvSpPr>
        <p:spPr/>
        <p:txBody>
          <a:bodyPr/>
          <a:lstStyle/>
          <a:p>
            <a:fld id="{0E19762F-C50A-4ADC-A876-FCF7CA055CFF}" type="datetime1">
              <a:rPr lang="en-US" smtClean="0"/>
              <a:t>9/16/2020</a:t>
            </a:fld>
            <a:endParaRPr lang="en-US"/>
          </a:p>
        </p:txBody>
      </p:sp>
      <p:sp>
        <p:nvSpPr>
          <p:cNvPr id="5" name="Footer Placeholder 4">
            <a:extLst>
              <a:ext uri="{FF2B5EF4-FFF2-40B4-BE49-F238E27FC236}">
                <a16:creationId xmlns:a16="http://schemas.microsoft.com/office/drawing/2014/main" id="{523F4ECE-2572-4DC6-AF59-F724CC7C184E}"/>
              </a:ext>
            </a:extLst>
          </p:cNvPr>
          <p:cNvSpPr>
            <a:spLocks noGrp="1"/>
          </p:cNvSpPr>
          <p:nvPr>
            <p:ph type="ftr" sz="quarter" idx="11"/>
          </p:nvPr>
        </p:nvSpPr>
        <p:spPr/>
        <p:txBody>
          <a:bodyPr/>
          <a:lstStyle/>
          <a:p>
            <a:r>
              <a:rPr lang="en-US"/>
              <a:t>Md.Anisur Rahman</a:t>
            </a:r>
          </a:p>
        </p:txBody>
      </p:sp>
      <p:sp>
        <p:nvSpPr>
          <p:cNvPr id="7" name="Slide Number Placeholder 6">
            <a:extLst>
              <a:ext uri="{FF2B5EF4-FFF2-40B4-BE49-F238E27FC236}">
                <a16:creationId xmlns:a16="http://schemas.microsoft.com/office/drawing/2014/main" id="{BD677A9B-688D-4BD0-89DA-D506795F19B7}"/>
              </a:ext>
            </a:extLst>
          </p:cNvPr>
          <p:cNvSpPr>
            <a:spLocks noGrp="1"/>
          </p:cNvSpPr>
          <p:nvPr>
            <p:ph type="sldNum" sz="quarter" idx="12"/>
          </p:nvPr>
        </p:nvSpPr>
        <p:spPr/>
        <p:txBody>
          <a:bodyPr/>
          <a:lstStyle/>
          <a:p>
            <a:fld id="{F79F5C0C-0341-4C02-BB75-803A53F7DB61}" type="slidenum">
              <a:rPr lang="en-US" smtClean="0"/>
              <a:t>12</a:t>
            </a:fld>
            <a:endParaRPr lang="en-US"/>
          </a:p>
        </p:txBody>
      </p:sp>
    </p:spTree>
    <p:extLst>
      <p:ext uri="{BB962C8B-B14F-4D97-AF65-F5344CB8AC3E}">
        <p14:creationId xmlns:p14="http://schemas.microsoft.com/office/powerpoint/2010/main" val="2775925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6F0A-215B-4485-91C2-2BF9AC083191}"/>
              </a:ext>
            </a:extLst>
          </p:cNvPr>
          <p:cNvSpPr>
            <a:spLocks noGrp="1"/>
          </p:cNvSpPr>
          <p:nvPr>
            <p:ph type="title"/>
          </p:nvPr>
        </p:nvSpPr>
        <p:spPr/>
        <p:txBody>
          <a:bodyPr>
            <a:noAutofit/>
          </a:bodyPr>
          <a:lstStyle/>
          <a:p>
            <a:r>
              <a:rPr lang="bn-BD" sz="4800" b="1" i="0" dirty="0">
                <a:solidFill>
                  <a:srgbClr val="444444"/>
                </a:solidFill>
                <a:effectLst/>
                <a:latin typeface="NikoshBAN" panose="02000000000000000000" pitchFamily="2" charset="0"/>
                <a:cs typeface="NikoshBAN" panose="02000000000000000000" pitchFamily="2" charset="0"/>
              </a:rPr>
              <a:t>পিতা-মাতা কি আকিকার গোশত খেতে পারবে?</a:t>
            </a:r>
            <a:br>
              <a:rPr lang="bn-BD" sz="4800" b="0" i="0" dirty="0">
                <a:solidFill>
                  <a:srgbClr val="444444"/>
                </a:solidFill>
                <a:effectLst/>
                <a:latin typeface="NikoshBAN" panose="02000000000000000000" pitchFamily="2" charset="0"/>
                <a:cs typeface="NikoshBAN" panose="02000000000000000000" pitchFamily="2" charset="0"/>
              </a:rPr>
            </a:br>
            <a:endParaRPr lang="en-US" sz="48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DFB9A50C-829F-45AD-892F-8425263AA192}"/>
              </a:ext>
            </a:extLst>
          </p:cNvPr>
          <p:cNvSpPr>
            <a:spLocks noGrp="1"/>
          </p:cNvSpPr>
          <p:nvPr>
            <p:ph sz="half" idx="1"/>
          </p:nvPr>
        </p:nvSpPr>
        <p:spPr>
          <a:xfrm>
            <a:off x="177800" y="1600201"/>
            <a:ext cx="6146800" cy="4525963"/>
          </a:xfrm>
        </p:spPr>
        <p:txBody>
          <a:bodyPr>
            <a:noAutofit/>
          </a:bodyPr>
          <a:lstStyle/>
          <a:p>
            <a:pPr marL="0" indent="0" algn="just">
              <a:buNone/>
            </a:pPr>
            <a:r>
              <a:rPr lang="bn-BD" sz="3200" b="0" i="0" dirty="0">
                <a:solidFill>
                  <a:srgbClr val="444444"/>
                </a:solidFill>
                <a:effectLst/>
                <a:latin typeface="NikoshBAN" panose="02000000000000000000" pitchFamily="2" charset="0"/>
                <a:cs typeface="NikoshBAN" panose="02000000000000000000" pitchFamily="2" charset="0"/>
              </a:rPr>
              <a:t>হ্যা, পিতা-মাতা অবশ্যই আকিকার গোশত খেতে পারবে। আমাদের সমাজে অনেকে মনে করেন, আকিকার গোশত মাতা-পিতা খেতে পারবে না, এ ধারণা ভুল। অনেকে আবার মা খেতে পারবে না মনে করেন। ইসলামে এ ধরনের কোনো নিষেধ নেই। এটি ভ্রান্ত ধারণা। মা-বাবা, নানা-নানী, দাদা-দাদীসহ যেকোনো আত্নীয়-স্বজন, প্রতিবেশি সকলেই এ গোশত খেতে পারবেন। হজরত আয়েশা রাদিয়াল্লাহু আনহা বলেন, (আকীকার গোশত) নিজে খাবে, অন্যদের খাওয়াবে এবং সদকা করবে।</a:t>
            </a:r>
          </a:p>
          <a:p>
            <a:endParaRPr lang="en-US" sz="3200" dirty="0"/>
          </a:p>
        </p:txBody>
      </p:sp>
      <p:pic>
        <p:nvPicPr>
          <p:cNvPr id="6" name="Content Placeholder 5">
            <a:extLst>
              <a:ext uri="{FF2B5EF4-FFF2-40B4-BE49-F238E27FC236}">
                <a16:creationId xmlns:a16="http://schemas.microsoft.com/office/drawing/2014/main" id="{9B9D110B-2129-489B-B763-46EC6900A7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6874" y="1676400"/>
            <a:ext cx="5445125" cy="5181600"/>
          </a:xfrm>
        </p:spPr>
      </p:pic>
      <p:sp>
        <p:nvSpPr>
          <p:cNvPr id="4" name="Date Placeholder 3">
            <a:extLst>
              <a:ext uri="{FF2B5EF4-FFF2-40B4-BE49-F238E27FC236}">
                <a16:creationId xmlns:a16="http://schemas.microsoft.com/office/drawing/2014/main" id="{ED59ED3B-B54F-48CC-8ED6-C5A44A7BB2B3}"/>
              </a:ext>
            </a:extLst>
          </p:cNvPr>
          <p:cNvSpPr>
            <a:spLocks noGrp="1"/>
          </p:cNvSpPr>
          <p:nvPr>
            <p:ph type="dt" sz="half" idx="10"/>
          </p:nvPr>
        </p:nvSpPr>
        <p:spPr/>
        <p:txBody>
          <a:bodyPr/>
          <a:lstStyle/>
          <a:p>
            <a:fld id="{E2CFE149-3A60-4799-A1E5-E7E32106658C}" type="datetime1">
              <a:rPr lang="en-US" smtClean="0"/>
              <a:t>9/16/2020</a:t>
            </a:fld>
            <a:endParaRPr lang="en-US"/>
          </a:p>
        </p:txBody>
      </p:sp>
      <p:sp>
        <p:nvSpPr>
          <p:cNvPr id="5" name="Footer Placeholder 4">
            <a:extLst>
              <a:ext uri="{FF2B5EF4-FFF2-40B4-BE49-F238E27FC236}">
                <a16:creationId xmlns:a16="http://schemas.microsoft.com/office/drawing/2014/main" id="{E56143CB-F1AC-4224-97FF-B58095D7266D}"/>
              </a:ext>
            </a:extLst>
          </p:cNvPr>
          <p:cNvSpPr>
            <a:spLocks noGrp="1"/>
          </p:cNvSpPr>
          <p:nvPr>
            <p:ph type="ftr" sz="quarter" idx="11"/>
          </p:nvPr>
        </p:nvSpPr>
        <p:spPr/>
        <p:txBody>
          <a:bodyPr/>
          <a:lstStyle/>
          <a:p>
            <a:r>
              <a:rPr lang="en-US"/>
              <a:t>Md.Anisur Rahman</a:t>
            </a:r>
          </a:p>
        </p:txBody>
      </p:sp>
      <p:sp>
        <p:nvSpPr>
          <p:cNvPr id="7" name="Slide Number Placeholder 6">
            <a:extLst>
              <a:ext uri="{FF2B5EF4-FFF2-40B4-BE49-F238E27FC236}">
                <a16:creationId xmlns:a16="http://schemas.microsoft.com/office/drawing/2014/main" id="{EFDF825A-10E0-49FB-AEBF-464FDD1D4A53}"/>
              </a:ext>
            </a:extLst>
          </p:cNvPr>
          <p:cNvSpPr>
            <a:spLocks noGrp="1"/>
          </p:cNvSpPr>
          <p:nvPr>
            <p:ph type="sldNum" sz="quarter" idx="12"/>
          </p:nvPr>
        </p:nvSpPr>
        <p:spPr/>
        <p:txBody>
          <a:bodyPr/>
          <a:lstStyle/>
          <a:p>
            <a:fld id="{F79F5C0C-0341-4C02-BB75-803A53F7DB61}" type="slidenum">
              <a:rPr lang="en-US" smtClean="0"/>
              <a:t>13</a:t>
            </a:fld>
            <a:endParaRPr lang="en-US"/>
          </a:p>
        </p:txBody>
      </p:sp>
    </p:spTree>
    <p:extLst>
      <p:ext uri="{BB962C8B-B14F-4D97-AF65-F5344CB8AC3E}">
        <p14:creationId xmlns:p14="http://schemas.microsoft.com/office/powerpoint/2010/main" val="178618464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60686-6A51-46D3-9EE9-A9D6FC85875D}"/>
              </a:ext>
            </a:extLst>
          </p:cNvPr>
          <p:cNvSpPr txBox="1"/>
          <p:nvPr/>
        </p:nvSpPr>
        <p:spPr>
          <a:xfrm>
            <a:off x="2971800" y="1143000"/>
            <a:ext cx="701040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জোড়ায়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আদায়ের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নিয়ম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10628FC8-DDD8-4234-ADAB-CDE5EE53F0B4}"/>
              </a:ext>
            </a:extLst>
          </p:cNvPr>
          <p:cNvSpPr txBox="1"/>
          <p:nvPr/>
        </p:nvSpPr>
        <p:spPr>
          <a:xfrm>
            <a:off x="10894018" y="3109709"/>
            <a:ext cx="6098582" cy="830997"/>
          </a:xfrm>
          <a:prstGeom prst="rect">
            <a:avLst/>
          </a:prstGeom>
          <a:noFill/>
        </p:spPr>
        <p:txBody>
          <a:bodyPr wrap="square">
            <a:spAutoFit/>
          </a:bodyPr>
          <a:lstStyle/>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সময়ঃ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২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মিনিট</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FB3312E0-F5DA-48E4-BC02-BA724EA1CAD8}"/>
              </a:ext>
            </a:extLst>
          </p:cNvPr>
          <p:cNvSpPr>
            <a:spLocks noGrp="1"/>
          </p:cNvSpPr>
          <p:nvPr>
            <p:ph type="dt" sz="half" idx="10"/>
          </p:nvPr>
        </p:nvSpPr>
        <p:spPr/>
        <p:txBody>
          <a:bodyPr/>
          <a:lstStyle/>
          <a:p>
            <a:fld id="{37C15A2B-0B0E-489A-BB3D-C04A12F5ED34}" type="datetime1">
              <a:rPr lang="en-US" smtClean="0"/>
              <a:t>9/16/2020</a:t>
            </a:fld>
            <a:endParaRPr lang="en-US"/>
          </a:p>
        </p:txBody>
      </p:sp>
      <p:sp>
        <p:nvSpPr>
          <p:cNvPr id="4" name="Footer Placeholder 3">
            <a:extLst>
              <a:ext uri="{FF2B5EF4-FFF2-40B4-BE49-F238E27FC236}">
                <a16:creationId xmlns:a16="http://schemas.microsoft.com/office/drawing/2014/main" id="{197D94EE-56AF-4234-BEAD-BB39672BDA06}"/>
              </a:ext>
            </a:extLst>
          </p:cNvPr>
          <p:cNvSpPr>
            <a:spLocks noGrp="1"/>
          </p:cNvSpPr>
          <p:nvPr>
            <p:ph type="ftr" sz="quarter" idx="11"/>
          </p:nvPr>
        </p:nvSpPr>
        <p:spPr/>
        <p:txBody>
          <a:bodyPr/>
          <a:lstStyle/>
          <a:p>
            <a:r>
              <a:rPr lang="en-US"/>
              <a:t>Md.Anisur Rahman</a:t>
            </a:r>
          </a:p>
        </p:txBody>
      </p:sp>
      <p:sp>
        <p:nvSpPr>
          <p:cNvPr id="5" name="Slide Number Placeholder 4">
            <a:extLst>
              <a:ext uri="{FF2B5EF4-FFF2-40B4-BE49-F238E27FC236}">
                <a16:creationId xmlns:a16="http://schemas.microsoft.com/office/drawing/2014/main" id="{A96CC6F2-976B-4857-AA7F-D49A3275A43B}"/>
              </a:ext>
            </a:extLst>
          </p:cNvPr>
          <p:cNvSpPr>
            <a:spLocks noGrp="1"/>
          </p:cNvSpPr>
          <p:nvPr>
            <p:ph type="sldNum" sz="quarter" idx="12"/>
          </p:nvPr>
        </p:nvSpPr>
        <p:spPr/>
        <p:txBody>
          <a:bodyPr/>
          <a:lstStyle/>
          <a:p>
            <a:fld id="{F79F5C0C-0341-4C02-BB75-803A53F7DB61}" type="slidenum">
              <a:rPr lang="en-US" smtClean="0"/>
              <a:t>14</a:t>
            </a:fld>
            <a:endParaRPr lang="en-US"/>
          </a:p>
        </p:txBody>
      </p:sp>
    </p:spTree>
    <p:extLst>
      <p:ext uri="{BB962C8B-B14F-4D97-AF65-F5344CB8AC3E}">
        <p14:creationId xmlns:p14="http://schemas.microsoft.com/office/powerpoint/2010/main" val="227952826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repeatCount="indefinite" fill="hold" grpId="0" nodeType="clickEffect">
                                  <p:stCondLst>
                                    <p:cond delay="0"/>
                                  </p:stCondLst>
                                  <p:endCondLst>
                                    <p:cond evt="onNext" delay="0">
                                      <p:tgtEl>
                                        <p:sldTgt/>
                                      </p:tgtEl>
                                    </p:cond>
                                  </p:end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0" fill="hold"/>
                                        <p:tgtEl>
                                          <p:spTgt spid="6"/>
                                        </p:tgtEl>
                                        <p:attrNameLst>
                                          <p:attrName>ppt_x</p:attrName>
                                        </p:attrNameLst>
                                      </p:cBhvr>
                                      <p:tavLst>
                                        <p:tav tm="0">
                                          <p:val>
                                            <p:strVal val="0-#ppt_w/2"/>
                                          </p:val>
                                        </p:tav>
                                        <p:tav tm="100000">
                                          <p:val>
                                            <p:strVal val="#ppt_x"/>
                                          </p:val>
                                        </p:tav>
                                      </p:tavLst>
                                    </p:anim>
                                    <p:anim calcmode="lin" valueType="num">
                                      <p:cBhvr additive="base">
                                        <p:cTn id="15" dur="50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2"/>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4A75-0384-418B-AF5C-E532460B30CA}"/>
              </a:ext>
            </a:extLst>
          </p:cNvPr>
          <p:cNvSpPr>
            <a:spLocks noGrp="1"/>
          </p:cNvSpPr>
          <p:nvPr>
            <p:ph type="title"/>
          </p:nvPr>
        </p:nvSpPr>
        <p:spPr/>
        <p:txBody>
          <a:bodyPr/>
          <a:lstStyle/>
          <a:p>
            <a:r>
              <a:rPr lang="en-US" dirty="0" err="1">
                <a:latin typeface="NikoshBAN" panose="02000000000000000000" pitchFamily="2" charset="0"/>
                <a:cs typeface="NikoshBAN" panose="02000000000000000000" pitchFamily="2" charset="0"/>
              </a:rPr>
              <a:t>নিজের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আকিকা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নিজে</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1B607195-7344-41D8-81EC-F83BEBB919E1}"/>
              </a:ext>
            </a:extLst>
          </p:cNvPr>
          <p:cNvSpPr>
            <a:spLocks noGrp="1"/>
          </p:cNvSpPr>
          <p:nvPr>
            <p:ph sz="half" idx="1"/>
          </p:nvPr>
        </p:nvSpPr>
        <p:spPr>
          <a:xfrm>
            <a:off x="2133600" y="1600201"/>
            <a:ext cx="7543800" cy="4525963"/>
          </a:xfrm>
        </p:spPr>
        <p:txBody>
          <a:bodyPr>
            <a:noAutofit/>
          </a:bodyPr>
          <a:lstStyle/>
          <a:p>
            <a:r>
              <a:rPr lang="bn-BD" sz="3600" b="0" i="0" dirty="0">
                <a:solidFill>
                  <a:srgbClr val="121212"/>
                </a:solidFill>
                <a:effectLst/>
                <a:latin typeface="NikoshBAN" panose="02000000000000000000" pitchFamily="2" charset="0"/>
                <a:cs typeface="NikoshBAN" panose="02000000000000000000" pitchFamily="2" charset="0"/>
              </a:rPr>
              <a:t>অভাবের কারণে যদি কোনো ব্যক্তি</a:t>
            </a:r>
            <a:br>
              <a:rPr lang="bn-BD" sz="3600" dirty="0">
                <a:latin typeface="NikoshBAN" panose="02000000000000000000" pitchFamily="2" charset="0"/>
                <a:cs typeface="NikoshBAN" panose="02000000000000000000" pitchFamily="2" charset="0"/>
              </a:rPr>
            </a:br>
            <a:r>
              <a:rPr lang="bn-BD" sz="3600" b="0" i="0" dirty="0">
                <a:solidFill>
                  <a:srgbClr val="121212"/>
                </a:solidFill>
                <a:effectLst/>
                <a:latin typeface="NikoshBAN" panose="02000000000000000000" pitchFamily="2" charset="0"/>
                <a:cs typeface="NikoshBAN" panose="02000000000000000000" pitchFamily="2" charset="0"/>
              </a:rPr>
              <a:t>তার সন্তান শিশু থাকতে আকিকা না করে থাকেন, ওই সন্তান বড় হওয়ার পর যদি তার সামর্থ্য হয়, তখন সে তার নিজের আকিকা করলেও সুন্নত আদায় হবে এবং তার পিতা-মাতাও এর সওয়াব পাবে। হজরত আনাস (রা.) থেকে বর্ণিত, ‘নবী (সা.) নবুওয়াত পাওয়ার পর নিজের আকিকা নিজে করেছেন।’ (বায়হাকি)।</a:t>
            </a:r>
            <a:endParaRPr lang="en-US" sz="3600" dirty="0">
              <a:latin typeface="NikoshBAN" panose="02000000000000000000" pitchFamily="2" charset="0"/>
              <a:cs typeface="NikoshBAN" panose="02000000000000000000" pitchFamily="2" charset="0"/>
            </a:endParaRPr>
          </a:p>
        </p:txBody>
      </p:sp>
      <p:sp>
        <p:nvSpPr>
          <p:cNvPr id="4" name="Date Placeholder 3">
            <a:extLst>
              <a:ext uri="{FF2B5EF4-FFF2-40B4-BE49-F238E27FC236}">
                <a16:creationId xmlns:a16="http://schemas.microsoft.com/office/drawing/2014/main" id="{70D90925-94B6-4DC7-A42A-BC4CCB260E49}"/>
              </a:ext>
            </a:extLst>
          </p:cNvPr>
          <p:cNvSpPr>
            <a:spLocks noGrp="1"/>
          </p:cNvSpPr>
          <p:nvPr>
            <p:ph type="dt" sz="half" idx="10"/>
          </p:nvPr>
        </p:nvSpPr>
        <p:spPr/>
        <p:txBody>
          <a:bodyPr/>
          <a:lstStyle/>
          <a:p>
            <a:fld id="{80DE9E96-52FF-4276-B77A-3F59B3723930}" type="datetime1">
              <a:rPr lang="en-US" smtClean="0"/>
              <a:t>9/16/2020</a:t>
            </a:fld>
            <a:endParaRPr lang="en-US"/>
          </a:p>
        </p:txBody>
      </p:sp>
      <p:sp>
        <p:nvSpPr>
          <p:cNvPr id="5" name="Footer Placeholder 4">
            <a:extLst>
              <a:ext uri="{FF2B5EF4-FFF2-40B4-BE49-F238E27FC236}">
                <a16:creationId xmlns:a16="http://schemas.microsoft.com/office/drawing/2014/main" id="{C989AD1E-0A14-4474-B37D-4EE587F9C0C6}"/>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26C91161-6626-4CAC-87F2-E516AA631284}"/>
              </a:ext>
            </a:extLst>
          </p:cNvPr>
          <p:cNvSpPr>
            <a:spLocks noGrp="1"/>
          </p:cNvSpPr>
          <p:nvPr>
            <p:ph type="sldNum" sz="quarter" idx="12"/>
          </p:nvPr>
        </p:nvSpPr>
        <p:spPr/>
        <p:txBody>
          <a:bodyPr/>
          <a:lstStyle/>
          <a:p>
            <a:fld id="{F79F5C0C-0341-4C02-BB75-803A53F7DB61}" type="slidenum">
              <a:rPr lang="en-US" smtClean="0"/>
              <a:t>15</a:t>
            </a:fld>
            <a:endParaRPr lang="en-US"/>
          </a:p>
        </p:txBody>
      </p:sp>
    </p:spTree>
    <p:extLst>
      <p:ext uri="{BB962C8B-B14F-4D97-AF65-F5344CB8AC3E}">
        <p14:creationId xmlns:p14="http://schemas.microsoft.com/office/powerpoint/2010/main" val="4950815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63C9AD-FB1C-4A21-9387-117AA9BC8F31}"/>
              </a:ext>
            </a:extLst>
          </p:cNvPr>
          <p:cNvSpPr txBox="1"/>
          <p:nvPr/>
        </p:nvSpPr>
        <p:spPr>
          <a:xfrm>
            <a:off x="0" y="1184731"/>
            <a:ext cx="12191999" cy="5139869"/>
          </a:xfrm>
          <a:prstGeom prst="rect">
            <a:avLst/>
          </a:prstGeom>
          <a:noFill/>
        </p:spPr>
        <p:txBody>
          <a:bodyPr wrap="square">
            <a:spAutoFit/>
          </a:bodyPr>
          <a:lstStyle/>
          <a:p>
            <a:r>
              <a:rPr lang="bn-BD" sz="3200" b="0" i="0" dirty="0">
                <a:solidFill>
                  <a:srgbClr val="121212"/>
                </a:solidFill>
                <a:effectLst/>
                <a:latin typeface="NikoshBAN" panose="02000000000000000000" pitchFamily="2" charset="0"/>
                <a:cs typeface="NikoshBAN" panose="02000000000000000000" pitchFamily="2" charset="0"/>
              </a:rPr>
              <a:t>আকিকা হলো আল্লাহর শুকরিয়া আদায় ও তাঁর নৈকট্য লাভের একটি উত্তম উপায়। আকিকার মাধ্যমে শিশু সব ধরনের বিপদ-আপদ, বালা-মুসিবত থেকে আল্লাহর রহমতে নিষ্কৃতি লাভ করে। এ ছাড়া আকিকার বহু তাৎপর্য ও কল্যাণময় দিক রয়েছে। ‘এতে আছে ধর্মীয়, নাগরিক ও আত্মিক অনেক উপকারী দিক। যথা: ভদ্রোচিত পন্থায় সন্তানের বংশপরিচয় প্রকাশ করা। কারণ, বংশপরিচয় প্রকাশ না করলেই নয়। যাতে অনভিপ্রেত কথার সূত্রপাত না হয়। এ কাজ শিশুটির জন্মের পরমুহূর্তেই তাকে এ কল্পনায় নিয়ে যাবে যে সে তার সন্তানকে মানব কল্যাণের পথে উৎসর্গ করে দিল, যেমন হজরত ইব্রাহিম (আ.) করেছিলেন তাঁর পুত্র হজরত ইসমাইলকে (আ.)। আকিকার আরেকটি দিক হলো, সন্তান দেওয়ার জন্য আল্লাহ তাআলার শুকরিয়া জ্ঞাপন করা। কেননা, সন্তানই অন্যতম সেরা নেয়ামত। আর এ সন্তান হলো পার্থিব জীবনের সৌন্দর্য। </a:t>
            </a:r>
            <a:r>
              <a:rPr lang="bn-BD" sz="3600" b="0" i="0" dirty="0">
                <a:solidFill>
                  <a:srgbClr val="7030A0"/>
                </a:solidFill>
                <a:effectLst/>
                <a:latin typeface="NikoshBAN" panose="02000000000000000000" pitchFamily="2" charset="0"/>
                <a:cs typeface="NikoshBAN" panose="02000000000000000000" pitchFamily="2" charset="0"/>
              </a:rPr>
              <a:t>আল্লাহ তাআলা বলেন, ‘সম্পদ ও সন্তানসন্ততি দুনিয়ার জীবনের শোভা।’ (সুরা কাহাফ, আয়াত: ৪৬)।</a:t>
            </a:r>
            <a:endParaRPr lang="en-US" sz="3600" dirty="0">
              <a:solidFill>
                <a:srgbClr val="7030A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2D352B3-C0C1-4777-B915-315F4BDC68ED}"/>
              </a:ext>
            </a:extLst>
          </p:cNvPr>
          <p:cNvSpPr txBox="1"/>
          <p:nvPr/>
        </p:nvSpPr>
        <p:spPr>
          <a:xfrm>
            <a:off x="2667000" y="228600"/>
            <a:ext cx="2895600" cy="830997"/>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গুরুত্ব</a:t>
            </a:r>
            <a:endParaRPr lang="en-US" sz="4800" dirty="0">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E095F3F9-B2D5-4FC2-BEA2-20D311C4BD84}"/>
              </a:ext>
            </a:extLst>
          </p:cNvPr>
          <p:cNvSpPr>
            <a:spLocks noGrp="1"/>
          </p:cNvSpPr>
          <p:nvPr>
            <p:ph type="dt" sz="half" idx="10"/>
          </p:nvPr>
        </p:nvSpPr>
        <p:spPr/>
        <p:txBody>
          <a:bodyPr/>
          <a:lstStyle/>
          <a:p>
            <a:fld id="{22763DE3-8D34-4A94-A6B3-30C226704A04}" type="datetime1">
              <a:rPr lang="en-US" smtClean="0"/>
              <a:t>9/16/2020</a:t>
            </a:fld>
            <a:endParaRPr lang="en-US"/>
          </a:p>
        </p:txBody>
      </p:sp>
      <p:sp>
        <p:nvSpPr>
          <p:cNvPr id="5" name="Footer Placeholder 4">
            <a:extLst>
              <a:ext uri="{FF2B5EF4-FFF2-40B4-BE49-F238E27FC236}">
                <a16:creationId xmlns:a16="http://schemas.microsoft.com/office/drawing/2014/main" id="{032E51E1-CF5F-4816-9B8C-EC18D00242B2}"/>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AC646D88-1756-4421-BC3C-7A556BDCA252}"/>
              </a:ext>
            </a:extLst>
          </p:cNvPr>
          <p:cNvSpPr>
            <a:spLocks noGrp="1"/>
          </p:cNvSpPr>
          <p:nvPr>
            <p:ph type="sldNum" sz="quarter" idx="12"/>
          </p:nvPr>
        </p:nvSpPr>
        <p:spPr/>
        <p:txBody>
          <a:bodyPr/>
          <a:lstStyle/>
          <a:p>
            <a:fld id="{F79F5C0C-0341-4C02-BB75-803A53F7DB61}" type="slidenum">
              <a:rPr lang="en-US" smtClean="0"/>
              <a:t>16</a:t>
            </a:fld>
            <a:endParaRPr lang="en-US"/>
          </a:p>
        </p:txBody>
      </p:sp>
    </p:spTree>
    <p:extLst>
      <p:ext uri="{BB962C8B-B14F-4D97-AF65-F5344CB8AC3E}">
        <p14:creationId xmlns:p14="http://schemas.microsoft.com/office/powerpoint/2010/main" val="10619905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2F10B9-9757-4D29-A4D7-F90ACEA83E2E}"/>
              </a:ext>
            </a:extLst>
          </p:cNvPr>
          <p:cNvSpPr txBox="1"/>
          <p:nvPr/>
        </p:nvSpPr>
        <p:spPr>
          <a:xfrm>
            <a:off x="2743200" y="1371600"/>
            <a:ext cx="708660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দলীয়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গুরুত্ব</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তাৎপর্য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6CC3958D-AD63-45C7-B351-9EB8C8761469}"/>
              </a:ext>
            </a:extLst>
          </p:cNvPr>
          <p:cNvSpPr txBox="1"/>
          <p:nvPr/>
        </p:nvSpPr>
        <p:spPr>
          <a:xfrm>
            <a:off x="11432500" y="3969603"/>
            <a:ext cx="6093500" cy="830997"/>
          </a:xfrm>
          <a:prstGeom prst="rect">
            <a:avLst/>
          </a:prstGeom>
          <a:noFill/>
        </p:spPr>
        <p:txBody>
          <a:bodyPr wrap="square">
            <a:spAutoFit/>
          </a:bodyPr>
          <a:lstStyle/>
          <a:p>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সময়ঃ</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৩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মিনিট</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Date Placeholder 2">
            <a:extLst>
              <a:ext uri="{FF2B5EF4-FFF2-40B4-BE49-F238E27FC236}">
                <a16:creationId xmlns:a16="http://schemas.microsoft.com/office/drawing/2014/main" id="{410E19D7-9CA4-4668-83CF-4AD455E67C8F}"/>
              </a:ext>
            </a:extLst>
          </p:cNvPr>
          <p:cNvSpPr>
            <a:spLocks noGrp="1"/>
          </p:cNvSpPr>
          <p:nvPr>
            <p:ph type="dt" sz="half" idx="10"/>
          </p:nvPr>
        </p:nvSpPr>
        <p:spPr/>
        <p:txBody>
          <a:bodyPr/>
          <a:lstStyle/>
          <a:p>
            <a:fld id="{435E0A87-F2EB-4030-979D-BC1E2FEFB3AF}" type="datetime1">
              <a:rPr lang="en-US" smtClean="0"/>
              <a:t>9/16/2020</a:t>
            </a:fld>
            <a:endParaRPr lang="en-US"/>
          </a:p>
        </p:txBody>
      </p:sp>
      <p:sp>
        <p:nvSpPr>
          <p:cNvPr id="5" name="Footer Placeholder 4">
            <a:extLst>
              <a:ext uri="{FF2B5EF4-FFF2-40B4-BE49-F238E27FC236}">
                <a16:creationId xmlns:a16="http://schemas.microsoft.com/office/drawing/2014/main" id="{743A1F6C-8937-4A18-ADAC-BC11478DAD70}"/>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0BD0DCB3-2485-43CE-9E87-B6A3776BAFF5}"/>
              </a:ext>
            </a:extLst>
          </p:cNvPr>
          <p:cNvSpPr>
            <a:spLocks noGrp="1"/>
          </p:cNvSpPr>
          <p:nvPr>
            <p:ph type="sldNum" sz="quarter" idx="12"/>
          </p:nvPr>
        </p:nvSpPr>
        <p:spPr/>
        <p:txBody>
          <a:bodyPr/>
          <a:lstStyle/>
          <a:p>
            <a:fld id="{F79F5C0C-0341-4C02-BB75-803A53F7DB61}" type="slidenum">
              <a:rPr lang="en-US" smtClean="0"/>
              <a:t>17</a:t>
            </a:fld>
            <a:endParaRPr lang="en-US"/>
          </a:p>
        </p:txBody>
      </p:sp>
    </p:spTree>
    <p:extLst>
      <p:ext uri="{BB962C8B-B14F-4D97-AF65-F5344CB8AC3E}">
        <p14:creationId xmlns:p14="http://schemas.microsoft.com/office/powerpoint/2010/main" val="53674730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repeatCount="indefinite" fill="hold" grpId="0" nodeType="clickEffect">
                                  <p:stCondLst>
                                    <p:cond delay="0"/>
                                  </p:stCondLst>
                                  <p:endCondLst>
                                    <p:cond evt="onNext" delay="0">
                                      <p:tgtEl>
                                        <p:sldTgt/>
                                      </p:tgtEl>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0"/>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33B0-2E62-4A30-B3A9-7653FEA8CB04}"/>
              </a:ext>
            </a:extLst>
          </p:cNvPr>
          <p:cNvSpPr>
            <a:spLocks noGrp="1"/>
          </p:cNvSpPr>
          <p:nvPr>
            <p:ph type="title"/>
          </p:nvPr>
        </p:nvSpPr>
        <p:spPr>
          <a:xfrm>
            <a:off x="609600" y="304800"/>
            <a:ext cx="10972800" cy="1143000"/>
          </a:xfrm>
        </p:spPr>
        <p:txBody>
          <a:bodyPr>
            <a:normAutofit/>
          </a:bodyPr>
          <a:lstStyle/>
          <a:p>
            <a:r>
              <a:rPr lang="en-US" sz="6000" dirty="0" err="1">
                <a:latin typeface="NikoshBAN" panose="02000000000000000000" pitchFamily="2" charset="0"/>
                <a:cs typeface="NikoshBAN" panose="02000000000000000000" pitchFamily="2" charset="0"/>
              </a:rPr>
              <a:t>মূল্যায়ন</a:t>
            </a:r>
            <a:endParaRPr lang="en-US" sz="60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0B77349C-08D3-4035-8D8A-5872720919A1}"/>
              </a:ext>
            </a:extLst>
          </p:cNvPr>
          <p:cNvSpPr>
            <a:spLocks noGrp="1"/>
          </p:cNvSpPr>
          <p:nvPr>
            <p:ph idx="1"/>
          </p:nvPr>
        </p:nvSpPr>
        <p:spPr/>
        <p:txBody>
          <a:bodyPr>
            <a:normAutofit/>
          </a:bodyPr>
          <a:lstStyle/>
          <a:p>
            <a:pPr algn="ctr"/>
            <a:r>
              <a:rPr lang="en-US" sz="4800" dirty="0">
                <a:latin typeface="NikoshBAN" panose="02000000000000000000" pitchFamily="2" charset="0"/>
                <a:cs typeface="NikoshBAN" panose="02000000000000000000" pitchFamily="2" charset="0"/>
              </a:rPr>
              <a:t>১।আকিকা </a:t>
            </a:r>
            <a:r>
              <a:rPr lang="en-US" sz="4800" dirty="0" err="1">
                <a:latin typeface="NikoshBAN" panose="02000000000000000000" pitchFamily="2" charset="0"/>
                <a:cs typeface="NikoshBAN" panose="02000000000000000000" pitchFamily="2" charset="0"/>
              </a:rPr>
              <a:t>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a:t>
            </a:r>
            <a:r>
              <a:rPr lang="en-US" sz="4800" dirty="0">
                <a:latin typeface="NikoshBAN" panose="02000000000000000000" pitchFamily="2" charset="0"/>
                <a:cs typeface="NikoshBAN" panose="02000000000000000000" pitchFamily="2" charset="0"/>
              </a:rPr>
              <a:t> ?</a:t>
            </a:r>
          </a:p>
          <a:p>
            <a:pPr algn="ctr"/>
            <a:r>
              <a:rPr lang="en-US" sz="4800" dirty="0">
                <a:latin typeface="NikoshBAN" panose="02000000000000000000" pitchFamily="2" charset="0"/>
                <a:cs typeface="NikoshBAN" panose="02000000000000000000" pitchFamily="2" charset="0"/>
              </a:rPr>
              <a:t>২। </a:t>
            </a:r>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কখন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৩। </a:t>
            </a:r>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৪। </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কয়টি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পশু</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জবাই</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৫। </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পশুর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গোশত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ভাগে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ভাগ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p:txBody>
      </p:sp>
      <p:sp>
        <p:nvSpPr>
          <p:cNvPr id="4" name="Date Placeholder 3">
            <a:extLst>
              <a:ext uri="{FF2B5EF4-FFF2-40B4-BE49-F238E27FC236}">
                <a16:creationId xmlns:a16="http://schemas.microsoft.com/office/drawing/2014/main" id="{70A68B05-2C93-44F7-91FE-D55E859BD7F9}"/>
              </a:ext>
            </a:extLst>
          </p:cNvPr>
          <p:cNvSpPr>
            <a:spLocks noGrp="1"/>
          </p:cNvSpPr>
          <p:nvPr>
            <p:ph type="dt" sz="half" idx="10"/>
          </p:nvPr>
        </p:nvSpPr>
        <p:spPr/>
        <p:txBody>
          <a:bodyPr/>
          <a:lstStyle/>
          <a:p>
            <a:fld id="{FCE1FEF4-F408-4F57-93EA-525C476E03CF}" type="datetime1">
              <a:rPr lang="en-US" smtClean="0"/>
              <a:t>9/16/2020</a:t>
            </a:fld>
            <a:endParaRPr lang="en-US"/>
          </a:p>
        </p:txBody>
      </p:sp>
      <p:sp>
        <p:nvSpPr>
          <p:cNvPr id="5" name="Footer Placeholder 4">
            <a:extLst>
              <a:ext uri="{FF2B5EF4-FFF2-40B4-BE49-F238E27FC236}">
                <a16:creationId xmlns:a16="http://schemas.microsoft.com/office/drawing/2014/main" id="{F8CA21B3-9CA9-4FF7-B4DE-4C9DB7E62477}"/>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EFF30826-DBA8-405C-BEF9-3D0F0677E732}"/>
              </a:ext>
            </a:extLst>
          </p:cNvPr>
          <p:cNvSpPr>
            <a:spLocks noGrp="1"/>
          </p:cNvSpPr>
          <p:nvPr>
            <p:ph type="sldNum" sz="quarter" idx="12"/>
          </p:nvPr>
        </p:nvSpPr>
        <p:spPr/>
        <p:txBody>
          <a:bodyPr/>
          <a:lstStyle/>
          <a:p>
            <a:fld id="{F79F5C0C-0341-4C02-BB75-803A53F7DB61}" type="slidenum">
              <a:rPr lang="en-US" smtClean="0"/>
              <a:t>18</a:t>
            </a:fld>
            <a:endParaRPr lang="en-US"/>
          </a:p>
        </p:txBody>
      </p:sp>
    </p:spTree>
    <p:extLst>
      <p:ext uri="{BB962C8B-B14F-4D97-AF65-F5344CB8AC3E}">
        <p14:creationId xmlns:p14="http://schemas.microsoft.com/office/powerpoint/2010/main" val="2024875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8EFCE0-AC75-42E0-AA56-52F85CFF2D46}"/>
              </a:ext>
            </a:extLst>
          </p:cNvPr>
          <p:cNvSpPr txBox="1"/>
          <p:nvPr/>
        </p:nvSpPr>
        <p:spPr>
          <a:xfrm>
            <a:off x="2895600" y="1219200"/>
            <a:ext cx="7391400" cy="3139321"/>
          </a:xfrm>
          <a:prstGeom prst="rect">
            <a:avLst/>
          </a:prstGeom>
          <a:noFill/>
        </p:spPr>
        <p:txBody>
          <a:bodyPr wrap="square" rtlCol="0">
            <a:spAutoFit/>
          </a:bodyPr>
          <a:lstStyle/>
          <a:p>
            <a:pPr algn="ctr"/>
            <a:r>
              <a:rPr lang="en-US" sz="6600" dirty="0" err="1">
                <a:latin typeface="NikoshBAN" panose="02000000000000000000" pitchFamily="2" charset="0"/>
                <a:cs typeface="NikoshBAN" panose="02000000000000000000" pitchFamily="2" charset="0"/>
              </a:rPr>
              <a:t>বাড়ীর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endParaRPr lang="en-US" sz="66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প্রতিটি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নবজাতক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সন্তান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সাথে</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সম্পৃক্ত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কথাটি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ব্যাখ্যা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a:t>
            </a: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318FB61B-B85A-48C7-A2A8-30BF8B9AB00F}"/>
              </a:ext>
            </a:extLst>
          </p:cNvPr>
          <p:cNvSpPr>
            <a:spLocks noGrp="1"/>
          </p:cNvSpPr>
          <p:nvPr>
            <p:ph type="dt" sz="half" idx="10"/>
          </p:nvPr>
        </p:nvSpPr>
        <p:spPr/>
        <p:txBody>
          <a:bodyPr/>
          <a:lstStyle/>
          <a:p>
            <a:fld id="{E2B70232-33A7-4033-8A3C-339CD35C79A7}" type="datetime1">
              <a:rPr lang="en-US" smtClean="0"/>
              <a:t>9/16/2020</a:t>
            </a:fld>
            <a:endParaRPr lang="en-US"/>
          </a:p>
        </p:txBody>
      </p:sp>
      <p:sp>
        <p:nvSpPr>
          <p:cNvPr id="4" name="Footer Placeholder 3">
            <a:extLst>
              <a:ext uri="{FF2B5EF4-FFF2-40B4-BE49-F238E27FC236}">
                <a16:creationId xmlns:a16="http://schemas.microsoft.com/office/drawing/2014/main" id="{DEBF1A45-FB50-4B90-AD1E-69CC14C88CDB}"/>
              </a:ext>
            </a:extLst>
          </p:cNvPr>
          <p:cNvSpPr>
            <a:spLocks noGrp="1"/>
          </p:cNvSpPr>
          <p:nvPr>
            <p:ph type="ftr" sz="quarter" idx="11"/>
          </p:nvPr>
        </p:nvSpPr>
        <p:spPr/>
        <p:txBody>
          <a:bodyPr/>
          <a:lstStyle/>
          <a:p>
            <a:r>
              <a:rPr lang="en-US"/>
              <a:t>Md.Anisur Rahman</a:t>
            </a:r>
          </a:p>
        </p:txBody>
      </p:sp>
      <p:sp>
        <p:nvSpPr>
          <p:cNvPr id="5" name="Slide Number Placeholder 4">
            <a:extLst>
              <a:ext uri="{FF2B5EF4-FFF2-40B4-BE49-F238E27FC236}">
                <a16:creationId xmlns:a16="http://schemas.microsoft.com/office/drawing/2014/main" id="{77BD6DD6-80A6-4DA4-A432-5036DE1170D1}"/>
              </a:ext>
            </a:extLst>
          </p:cNvPr>
          <p:cNvSpPr>
            <a:spLocks noGrp="1"/>
          </p:cNvSpPr>
          <p:nvPr>
            <p:ph type="sldNum" sz="quarter" idx="12"/>
          </p:nvPr>
        </p:nvSpPr>
        <p:spPr/>
        <p:txBody>
          <a:bodyPr/>
          <a:lstStyle/>
          <a:p>
            <a:fld id="{F79F5C0C-0341-4C02-BB75-803A53F7DB61}" type="slidenum">
              <a:rPr lang="en-US" smtClean="0"/>
              <a:t>19</a:t>
            </a:fld>
            <a:endParaRPr lang="en-US"/>
          </a:p>
        </p:txBody>
      </p:sp>
    </p:spTree>
    <p:extLst>
      <p:ext uri="{BB962C8B-B14F-4D97-AF65-F5344CB8AC3E}">
        <p14:creationId xmlns:p14="http://schemas.microsoft.com/office/powerpoint/2010/main" val="9111451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517248"/>
            <a:ext cx="1750800" cy="1015663"/>
          </a:xfrm>
          <a:prstGeom prst="rect">
            <a:avLst/>
          </a:prstGeom>
        </p:spPr>
        <p:txBody>
          <a:bodyPr wrap="none">
            <a:spAutoFit/>
          </a:bodyPr>
          <a:lstStyle/>
          <a:p>
            <a:r>
              <a:rPr lang="en-US" sz="6000" b="1" dirty="0" err="1">
                <a:ln w="22225">
                  <a:solidFill>
                    <a:schemeClr val="accent2"/>
                  </a:solidFill>
                  <a:prstDash val="solid"/>
                </a:ln>
                <a:solidFill>
                  <a:schemeClr val="accent2">
                    <a:lumMod val="40000"/>
                    <a:lumOff val="60000"/>
                  </a:schemeClr>
                </a:solidFill>
                <a:latin typeface="NikoshBAN" pitchFamily="2" charset="0"/>
                <a:cs typeface="NikoshBAN" pitchFamily="2" charset="0"/>
              </a:rPr>
              <a:t>শিক্ষক</a:t>
            </a:r>
            <a:endParaRPr lang="en-US" sz="6000" b="1" dirty="0">
              <a:ln w="22225">
                <a:solidFill>
                  <a:schemeClr val="accent2"/>
                </a:solidFill>
                <a:prstDash val="solid"/>
              </a:ln>
              <a:solidFill>
                <a:schemeClr val="accent2">
                  <a:lumMod val="40000"/>
                  <a:lumOff val="60000"/>
                </a:schemeClr>
              </a:solidFill>
              <a:latin typeface="NikoshBAN" pitchFamily="2" charset="0"/>
              <a:cs typeface="NikoshBAN" pitchFamily="2" charset="0"/>
            </a:endParaRPr>
          </a:p>
        </p:txBody>
      </p:sp>
      <p:sp>
        <p:nvSpPr>
          <p:cNvPr id="4" name="Rectangle 3"/>
          <p:cNvSpPr/>
          <p:nvPr/>
        </p:nvSpPr>
        <p:spPr>
          <a:xfrm>
            <a:off x="7087772" y="1528971"/>
            <a:ext cx="1600200" cy="101566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err="1">
                <a:ln/>
                <a:solidFill>
                  <a:schemeClr val="accent3"/>
                </a:solidFill>
                <a:latin typeface="NikoshBAN" pitchFamily="2" charset="0"/>
                <a:cs typeface="NikoshBAN" pitchFamily="2" charset="0"/>
              </a:rPr>
              <a:t>শ্রেণী</a:t>
            </a:r>
            <a:endParaRPr lang="en-US" sz="6000" b="1" dirty="0">
              <a:ln/>
              <a:solidFill>
                <a:schemeClr val="accent3"/>
              </a:solidFill>
              <a:latin typeface="NikoshBAN" pitchFamily="2" charset="0"/>
              <a:cs typeface="NikoshBAN" pitchFamily="2" charset="0"/>
            </a:endParaRPr>
          </a:p>
        </p:txBody>
      </p:sp>
      <p:sp>
        <p:nvSpPr>
          <p:cNvPr id="5" name="Rectangle 4"/>
          <p:cNvSpPr/>
          <p:nvPr/>
        </p:nvSpPr>
        <p:spPr>
          <a:xfrm>
            <a:off x="838200" y="2310348"/>
            <a:ext cx="5105400" cy="3785652"/>
          </a:xfrm>
          <a:prstGeom prst="rect">
            <a:avLst/>
          </a:prstGeom>
        </p:spPr>
        <p:txBody>
          <a:bodyPr wrap="square">
            <a:spAutoFit/>
          </a:bodyPr>
          <a:lstStyle/>
          <a:p>
            <a:pPr>
              <a:buNone/>
            </a:pP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মো</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আনিসুর</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রহমান</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endParaRPr>
          </a:p>
          <a:p>
            <a:pPr>
              <a:buNone/>
            </a:pP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সহকারী</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শিক্ষক</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endParaRPr>
          </a:p>
          <a:p>
            <a:pPr>
              <a:buNone/>
            </a:pP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জামালপুর</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জিলা</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স্কুল</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জামালপুর</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endParaRPr>
          </a:p>
          <a:p>
            <a:pPr>
              <a:buNone/>
            </a:pPr>
            <a:r>
              <a:rPr lang="en-US" sz="24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মোবাইল</a:t>
            </a: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 নং-০১৫৫৮৩০৬১৫১</a:t>
            </a:r>
          </a:p>
          <a:p>
            <a:pPr>
              <a:buNone/>
            </a:pP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itchFamily="2" charset="0"/>
                <a:cs typeface="NikoshBAN" pitchFamily="2" charset="0"/>
              </a:rPr>
              <a:t>Email-anisr.mym@gmail.com</a:t>
            </a:r>
          </a:p>
        </p:txBody>
      </p:sp>
      <p:sp>
        <p:nvSpPr>
          <p:cNvPr id="6" name="Rectangle 5"/>
          <p:cNvSpPr/>
          <p:nvPr/>
        </p:nvSpPr>
        <p:spPr>
          <a:xfrm>
            <a:off x="5943600" y="2163901"/>
            <a:ext cx="6248400" cy="3785652"/>
          </a:xfrm>
          <a:prstGeom prst="rect">
            <a:avLst/>
          </a:prstGeom>
        </p:spPr>
        <p:txBody>
          <a:bodyPr wrap="square">
            <a:spAutoFit/>
          </a:body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৮ম</a:t>
            </a: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বিষয়ঃ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ইসলাম</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ও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নৈতিক</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শিক্ষা</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অধ্যায়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দ্বিতীয়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পাঠ-৯  </a:t>
            </a: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ছাত্র</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সংখ্যা-৬০ সময়ঃ২০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মিঃ</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তারিখ</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 ১৭/০৯/২০২০</a:t>
            </a:r>
          </a:p>
        </p:txBody>
      </p:sp>
      <p:pic>
        <p:nvPicPr>
          <p:cNvPr id="8" name="Picture 7">
            <a:extLst>
              <a:ext uri="{FF2B5EF4-FFF2-40B4-BE49-F238E27FC236}">
                <a16:creationId xmlns:a16="http://schemas.microsoft.com/office/drawing/2014/main" id="{13E867E1-8BD2-4321-8FFC-73881325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446999"/>
            <a:ext cx="1897706" cy="2163944"/>
          </a:xfrm>
          <a:prstGeom prst="ellipse">
            <a:avLst/>
          </a:prstGeom>
          <a:ln>
            <a:noFill/>
          </a:ln>
          <a:effectLst>
            <a:softEdge rad="112500"/>
          </a:effectLst>
        </p:spPr>
      </p:pic>
      <p:sp>
        <p:nvSpPr>
          <p:cNvPr id="2" name="Date Placeholder 1">
            <a:extLst>
              <a:ext uri="{FF2B5EF4-FFF2-40B4-BE49-F238E27FC236}">
                <a16:creationId xmlns:a16="http://schemas.microsoft.com/office/drawing/2014/main" id="{F9C601BE-0E2B-4869-A7E3-DB161664233D}"/>
              </a:ext>
            </a:extLst>
          </p:cNvPr>
          <p:cNvSpPr>
            <a:spLocks noGrp="1"/>
          </p:cNvSpPr>
          <p:nvPr>
            <p:ph type="dt" sz="half" idx="10"/>
          </p:nvPr>
        </p:nvSpPr>
        <p:spPr/>
        <p:txBody>
          <a:bodyPr/>
          <a:lstStyle/>
          <a:p>
            <a:fld id="{7E210013-869C-41B1-BF99-2968DF0E0F31}" type="datetime1">
              <a:rPr lang="en-US" smtClean="0"/>
              <a:t>9/16/2020</a:t>
            </a:fld>
            <a:endParaRPr lang="en-US"/>
          </a:p>
        </p:txBody>
      </p:sp>
      <p:sp>
        <p:nvSpPr>
          <p:cNvPr id="7" name="Footer Placeholder 6">
            <a:extLst>
              <a:ext uri="{FF2B5EF4-FFF2-40B4-BE49-F238E27FC236}">
                <a16:creationId xmlns:a16="http://schemas.microsoft.com/office/drawing/2014/main" id="{FDFFA91C-8126-4990-9BB3-37B4286E6EBB}"/>
              </a:ext>
            </a:extLst>
          </p:cNvPr>
          <p:cNvSpPr>
            <a:spLocks noGrp="1"/>
          </p:cNvSpPr>
          <p:nvPr>
            <p:ph type="ftr" sz="quarter" idx="11"/>
          </p:nvPr>
        </p:nvSpPr>
        <p:spPr/>
        <p:txBody>
          <a:bodyPr/>
          <a:lstStyle/>
          <a:p>
            <a:r>
              <a:rPr lang="en-US"/>
              <a:t>Md.Anisur Rahman</a:t>
            </a:r>
          </a:p>
        </p:txBody>
      </p:sp>
      <p:sp>
        <p:nvSpPr>
          <p:cNvPr id="9" name="Slide Number Placeholder 8">
            <a:extLst>
              <a:ext uri="{FF2B5EF4-FFF2-40B4-BE49-F238E27FC236}">
                <a16:creationId xmlns:a16="http://schemas.microsoft.com/office/drawing/2014/main" id="{969C3570-0400-42EB-A74E-7470DAD6F712}"/>
              </a:ext>
            </a:extLst>
          </p:cNvPr>
          <p:cNvSpPr>
            <a:spLocks noGrp="1"/>
          </p:cNvSpPr>
          <p:nvPr>
            <p:ph type="sldNum" sz="quarter" idx="12"/>
          </p:nvPr>
        </p:nvSpPr>
        <p:spPr/>
        <p:txBody>
          <a:bodyPr/>
          <a:lstStyle/>
          <a:p>
            <a:fld id="{F79F5C0C-0341-4C02-BB75-803A53F7DB61}" type="slidenum">
              <a:rPr lang="en-US" smtClean="0"/>
              <a:t>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3FECB8-BBDC-4F32-AA64-5F28762BC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0"/>
            <a:ext cx="9654891" cy="5436923"/>
          </a:xfrm>
          <a:prstGeom prst="rect">
            <a:avLst/>
          </a:prstGeom>
        </p:spPr>
      </p:pic>
      <p:sp>
        <p:nvSpPr>
          <p:cNvPr id="2" name="TextBox 1">
            <a:extLst>
              <a:ext uri="{FF2B5EF4-FFF2-40B4-BE49-F238E27FC236}">
                <a16:creationId xmlns:a16="http://schemas.microsoft.com/office/drawing/2014/main" id="{D693F507-880F-43C5-A0C9-8B76766E8F2C}"/>
              </a:ext>
            </a:extLst>
          </p:cNvPr>
          <p:cNvSpPr txBox="1"/>
          <p:nvPr/>
        </p:nvSpPr>
        <p:spPr>
          <a:xfrm>
            <a:off x="2895600" y="2057400"/>
            <a:ext cx="6858000" cy="1446550"/>
          </a:xfrm>
          <a:prstGeom prst="rect">
            <a:avLst/>
          </a:prstGeom>
          <a:noFill/>
        </p:spPr>
        <p:txBody>
          <a:bodyPr wrap="square" rtlCol="0">
            <a:prstTxWarp prst="textChevron">
              <a:avLst/>
            </a:prstTxWarp>
            <a:spAutoFit/>
          </a:bodyPr>
          <a:lstStyle/>
          <a:p>
            <a:r>
              <a:rPr lang="en-US" sz="8800" dirty="0" err="1">
                <a:solidFill>
                  <a:srgbClr val="FFFF00"/>
                </a:solidFill>
                <a:latin typeface="NikoshBAN" panose="02000000000000000000" pitchFamily="2" charset="0"/>
                <a:cs typeface="NikoshBAN" panose="02000000000000000000" pitchFamily="2" charset="0"/>
              </a:rPr>
              <a:t>ধন্যবাদ</a:t>
            </a:r>
            <a:endParaRPr lang="en-US" sz="8800" dirty="0">
              <a:solidFill>
                <a:srgbClr val="FFFF00"/>
              </a:solidFill>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97831E78-B757-438E-958F-6437997094DF}"/>
              </a:ext>
            </a:extLst>
          </p:cNvPr>
          <p:cNvSpPr>
            <a:spLocks noGrp="1"/>
          </p:cNvSpPr>
          <p:nvPr>
            <p:ph type="dt" sz="half" idx="10"/>
          </p:nvPr>
        </p:nvSpPr>
        <p:spPr/>
        <p:txBody>
          <a:bodyPr/>
          <a:lstStyle/>
          <a:p>
            <a:fld id="{BB157CFA-F35A-43E6-BFF3-055487C9D614}" type="datetime1">
              <a:rPr lang="en-US" smtClean="0"/>
              <a:t>9/16/2020</a:t>
            </a:fld>
            <a:endParaRPr lang="en-US"/>
          </a:p>
        </p:txBody>
      </p:sp>
      <p:sp>
        <p:nvSpPr>
          <p:cNvPr id="5" name="Footer Placeholder 4">
            <a:extLst>
              <a:ext uri="{FF2B5EF4-FFF2-40B4-BE49-F238E27FC236}">
                <a16:creationId xmlns:a16="http://schemas.microsoft.com/office/drawing/2014/main" id="{5614A97E-D320-4351-BAF1-E66936A31C11}"/>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3E182A06-3E6D-4C63-B710-80C47F2AE57A}"/>
              </a:ext>
            </a:extLst>
          </p:cNvPr>
          <p:cNvSpPr>
            <a:spLocks noGrp="1"/>
          </p:cNvSpPr>
          <p:nvPr>
            <p:ph type="sldNum" sz="quarter" idx="12"/>
          </p:nvPr>
        </p:nvSpPr>
        <p:spPr/>
        <p:txBody>
          <a:bodyPr/>
          <a:lstStyle/>
          <a:p>
            <a:fld id="{F79F5C0C-0341-4C02-BB75-803A53F7DB61}" type="slidenum">
              <a:rPr lang="en-US" smtClean="0"/>
              <a:t>20</a:t>
            </a:fld>
            <a:endParaRPr lang="en-US"/>
          </a:p>
        </p:txBody>
      </p:sp>
    </p:spTree>
    <p:extLst>
      <p:ext uri="{BB962C8B-B14F-4D97-AF65-F5344CB8AC3E}">
        <p14:creationId xmlns:p14="http://schemas.microsoft.com/office/powerpoint/2010/main" val="148784537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NikoshBAN" pitchFamily="2" charset="0"/>
                <a:cs typeface="NikoshBAN" pitchFamily="2" charset="0"/>
              </a:rPr>
              <a:t>নিচের</a:t>
            </a:r>
            <a:r>
              <a:rPr lang="en-US" dirty="0">
                <a:latin typeface="NikoshBAN" pitchFamily="2" charset="0"/>
                <a:cs typeface="NikoshBAN" pitchFamily="2" charset="0"/>
              </a:rPr>
              <a:t> </a:t>
            </a:r>
            <a:r>
              <a:rPr lang="en-US" dirty="0" err="1">
                <a:latin typeface="NikoshBAN" pitchFamily="2" charset="0"/>
                <a:cs typeface="NikoshBAN" pitchFamily="2" charset="0"/>
              </a:rPr>
              <a:t>ছবি</a:t>
            </a:r>
            <a:r>
              <a:rPr lang="en-US" dirty="0">
                <a:latin typeface="NikoshBAN" pitchFamily="2" charset="0"/>
                <a:cs typeface="NikoshBAN" pitchFamily="2" charset="0"/>
              </a:rPr>
              <a:t> </a:t>
            </a:r>
            <a:r>
              <a:rPr lang="en-US" dirty="0" err="1">
                <a:latin typeface="NikoshBAN" pitchFamily="2" charset="0"/>
                <a:cs typeface="NikoshBAN" pitchFamily="2" charset="0"/>
              </a:rPr>
              <a:t>দেখ</a:t>
            </a:r>
            <a:r>
              <a:rPr lang="en-US" dirty="0">
                <a:latin typeface="NikoshBAN" pitchFamily="2" charset="0"/>
                <a:cs typeface="NikoshBAN" pitchFamily="2" charset="0"/>
              </a:rPr>
              <a:t>, </a:t>
            </a:r>
            <a:r>
              <a:rPr lang="en-US" dirty="0" err="1">
                <a:latin typeface="NikoshBAN" pitchFamily="2" charset="0"/>
                <a:cs typeface="NikoshBAN" pitchFamily="2" charset="0"/>
              </a:rPr>
              <a:t>চিন্তা</a:t>
            </a:r>
            <a:r>
              <a:rPr lang="en-US" dirty="0">
                <a:latin typeface="NikoshBAN" pitchFamily="2" charset="0"/>
                <a:cs typeface="NikoshBAN" pitchFamily="2" charset="0"/>
              </a:rPr>
              <a:t> </a:t>
            </a:r>
            <a:r>
              <a:rPr lang="en-US" dirty="0" err="1">
                <a:latin typeface="NikoshBAN" pitchFamily="2" charset="0"/>
                <a:cs typeface="NikoshBAN" pitchFamily="2" charset="0"/>
              </a:rPr>
              <a:t>কর</a:t>
            </a:r>
            <a:r>
              <a:rPr lang="en-US" dirty="0">
                <a:latin typeface="NikoshBAN" pitchFamily="2" charset="0"/>
                <a:cs typeface="NikoshBAN" pitchFamily="2" charset="0"/>
              </a:rPr>
              <a:t> </a:t>
            </a:r>
            <a:r>
              <a:rPr lang="en-US" dirty="0" err="1">
                <a:latin typeface="NikoshBAN" pitchFamily="2" charset="0"/>
                <a:cs typeface="NikoshBAN" pitchFamily="2" charset="0"/>
              </a:rPr>
              <a:t>এবং</a:t>
            </a:r>
            <a:r>
              <a:rPr lang="en-US" dirty="0">
                <a:latin typeface="NikoshBAN" pitchFamily="2" charset="0"/>
                <a:cs typeface="NikoshBAN" pitchFamily="2" charset="0"/>
              </a:rPr>
              <a:t> </a:t>
            </a:r>
            <a:r>
              <a:rPr lang="en-US" dirty="0" err="1">
                <a:latin typeface="NikoshBAN" pitchFamily="2" charset="0"/>
                <a:cs typeface="NikoshBAN" pitchFamily="2" charset="0"/>
              </a:rPr>
              <a:t>উত্তর</a:t>
            </a:r>
            <a:r>
              <a:rPr lang="en-US" dirty="0">
                <a:latin typeface="NikoshBAN" pitchFamily="2" charset="0"/>
                <a:cs typeface="NikoshBAN" pitchFamily="2" charset="0"/>
              </a:rPr>
              <a:t> </a:t>
            </a:r>
            <a:r>
              <a:rPr lang="en-US" dirty="0" err="1">
                <a:latin typeface="NikoshBAN" pitchFamily="2" charset="0"/>
                <a:cs typeface="NikoshBAN" pitchFamily="2" charset="0"/>
              </a:rPr>
              <a:t>দাও</a:t>
            </a:r>
            <a:r>
              <a:rPr lang="en-US" dirty="0">
                <a:latin typeface="NikoshBAN" pitchFamily="2" charset="0"/>
                <a:cs typeface="NikoshBAN" pitchFamily="2" charset="0"/>
              </a:rPr>
              <a:t>  ?</a:t>
            </a:r>
          </a:p>
        </p:txBody>
      </p:sp>
      <p:pic>
        <p:nvPicPr>
          <p:cNvPr id="11" name="Picture 10">
            <a:extLst>
              <a:ext uri="{FF2B5EF4-FFF2-40B4-BE49-F238E27FC236}">
                <a16:creationId xmlns:a16="http://schemas.microsoft.com/office/drawing/2014/main" id="{A10F3FAB-53F3-4F77-B5BE-19436E1B6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3581400" cy="4221162"/>
          </a:xfrm>
          <a:prstGeom prst="rect">
            <a:avLst/>
          </a:prstGeom>
        </p:spPr>
      </p:pic>
      <p:pic>
        <p:nvPicPr>
          <p:cNvPr id="4" name="Picture 3">
            <a:extLst>
              <a:ext uri="{FF2B5EF4-FFF2-40B4-BE49-F238E27FC236}">
                <a16:creationId xmlns:a16="http://schemas.microsoft.com/office/drawing/2014/main" id="{7EE40AE6-5344-4926-9261-240491521C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0600" y="1676399"/>
            <a:ext cx="3581400" cy="4221163"/>
          </a:xfrm>
          <a:prstGeom prst="rect">
            <a:avLst/>
          </a:prstGeom>
        </p:spPr>
      </p:pic>
      <p:pic>
        <p:nvPicPr>
          <p:cNvPr id="6" name="Picture 5">
            <a:extLst>
              <a:ext uri="{FF2B5EF4-FFF2-40B4-BE49-F238E27FC236}">
                <a16:creationId xmlns:a16="http://schemas.microsoft.com/office/drawing/2014/main" id="{EF103315-D069-4134-A7F2-7CADD0958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676399"/>
            <a:ext cx="4800600" cy="4221162"/>
          </a:xfrm>
          <a:prstGeom prst="rect">
            <a:avLst/>
          </a:prstGeom>
        </p:spPr>
      </p:pic>
      <p:sp>
        <p:nvSpPr>
          <p:cNvPr id="7" name="Date Placeholder 6">
            <a:extLst>
              <a:ext uri="{FF2B5EF4-FFF2-40B4-BE49-F238E27FC236}">
                <a16:creationId xmlns:a16="http://schemas.microsoft.com/office/drawing/2014/main" id="{9108E732-7D62-4C7C-A886-349EF3FD8AE7}"/>
              </a:ext>
            </a:extLst>
          </p:cNvPr>
          <p:cNvSpPr>
            <a:spLocks noGrp="1"/>
          </p:cNvSpPr>
          <p:nvPr>
            <p:ph type="dt" sz="half" idx="10"/>
          </p:nvPr>
        </p:nvSpPr>
        <p:spPr/>
        <p:txBody>
          <a:bodyPr/>
          <a:lstStyle/>
          <a:p>
            <a:fld id="{C8C58E8D-C70C-4B03-B43B-645743D426D3}" type="datetime1">
              <a:rPr lang="en-US" smtClean="0"/>
              <a:t>9/16/2020</a:t>
            </a:fld>
            <a:endParaRPr lang="en-US"/>
          </a:p>
        </p:txBody>
      </p:sp>
      <p:sp>
        <p:nvSpPr>
          <p:cNvPr id="8" name="Footer Placeholder 7">
            <a:extLst>
              <a:ext uri="{FF2B5EF4-FFF2-40B4-BE49-F238E27FC236}">
                <a16:creationId xmlns:a16="http://schemas.microsoft.com/office/drawing/2014/main" id="{9F39C5D0-0524-4EC6-862F-08EEB584EF7A}"/>
              </a:ext>
            </a:extLst>
          </p:cNvPr>
          <p:cNvSpPr>
            <a:spLocks noGrp="1"/>
          </p:cNvSpPr>
          <p:nvPr>
            <p:ph type="ftr" sz="quarter" idx="11"/>
          </p:nvPr>
        </p:nvSpPr>
        <p:spPr/>
        <p:txBody>
          <a:bodyPr/>
          <a:lstStyle/>
          <a:p>
            <a:r>
              <a:rPr lang="en-US"/>
              <a:t>Md.Anisur Rahman</a:t>
            </a:r>
          </a:p>
        </p:txBody>
      </p:sp>
      <p:sp>
        <p:nvSpPr>
          <p:cNvPr id="9" name="Slide Number Placeholder 8">
            <a:extLst>
              <a:ext uri="{FF2B5EF4-FFF2-40B4-BE49-F238E27FC236}">
                <a16:creationId xmlns:a16="http://schemas.microsoft.com/office/drawing/2014/main" id="{4184F2FD-2D53-4B44-9973-E686E553BE8D}"/>
              </a:ext>
            </a:extLst>
          </p:cNvPr>
          <p:cNvSpPr>
            <a:spLocks noGrp="1"/>
          </p:cNvSpPr>
          <p:nvPr>
            <p:ph type="sldNum" sz="quarter" idx="12"/>
          </p:nvPr>
        </p:nvSpPr>
        <p:spPr/>
        <p:txBody>
          <a:bodyPr/>
          <a:lstStyle/>
          <a:p>
            <a:fld id="{F79F5C0C-0341-4C02-BB75-803A53F7DB61}" type="slidenum">
              <a:rPr lang="en-US" smtClean="0"/>
              <a:t>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sz="6000" dirty="0">
                <a:solidFill>
                  <a:schemeClr val="accent4">
                    <a:lumMod val="60000"/>
                    <a:lumOff val="40000"/>
                  </a:schemeClr>
                </a:solidFill>
                <a:latin typeface="NikoshBAN" pitchFamily="2" charset="0"/>
                <a:cs typeface="NikoshBAN" pitchFamily="2" charset="0"/>
              </a:rPr>
              <a:t>আজকের পাঠ</a:t>
            </a:r>
            <a:endParaRPr lang="en-US" sz="6000"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algn="ctr"/>
            <a:r>
              <a:rPr lang="en-US" sz="6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r>
              <a:rPr lang="en-US" sz="60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আকিকা</a:t>
            </a:r>
            <a:r>
              <a:rPr lang="en-US" sz="6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p>
          <a:p>
            <a:pPr algn="ctr"/>
            <a:r>
              <a:rPr lang="ar-SA"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abic Typesetting" panose="03020402040406030203" pitchFamily="66" charset="-78"/>
                <a:cs typeface="Arabic Typesetting" panose="03020402040406030203" pitchFamily="66" charset="-78"/>
              </a:rPr>
              <a:t>عقيقة</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abic Typesetting" panose="03020402040406030203" pitchFamily="66" charset="-78"/>
              <a:cs typeface="Arabic Typesetting" panose="03020402040406030203" pitchFamily="66" charset="-78"/>
            </a:endParaRPr>
          </a:p>
        </p:txBody>
      </p:sp>
      <p:sp>
        <p:nvSpPr>
          <p:cNvPr id="4" name="Date Placeholder 3">
            <a:extLst>
              <a:ext uri="{FF2B5EF4-FFF2-40B4-BE49-F238E27FC236}">
                <a16:creationId xmlns:a16="http://schemas.microsoft.com/office/drawing/2014/main" id="{0E36A9D7-B54D-484F-ABAA-E67F6FF5A60D}"/>
              </a:ext>
            </a:extLst>
          </p:cNvPr>
          <p:cNvSpPr>
            <a:spLocks noGrp="1"/>
          </p:cNvSpPr>
          <p:nvPr>
            <p:ph type="dt" sz="half" idx="10"/>
          </p:nvPr>
        </p:nvSpPr>
        <p:spPr/>
        <p:txBody>
          <a:bodyPr/>
          <a:lstStyle/>
          <a:p>
            <a:fld id="{25D015A8-AFD8-4BC5-8683-72D4AA0A81D4}" type="datetime1">
              <a:rPr lang="en-US" smtClean="0"/>
              <a:t>9/16/2020</a:t>
            </a:fld>
            <a:endParaRPr lang="en-US"/>
          </a:p>
        </p:txBody>
      </p:sp>
      <p:sp>
        <p:nvSpPr>
          <p:cNvPr id="5" name="Footer Placeholder 4">
            <a:extLst>
              <a:ext uri="{FF2B5EF4-FFF2-40B4-BE49-F238E27FC236}">
                <a16:creationId xmlns:a16="http://schemas.microsoft.com/office/drawing/2014/main" id="{5F8219C5-E604-4ACB-9ACD-AE96B88677D6}"/>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29612C56-51C9-42DA-9162-B775CC86059B}"/>
              </a:ext>
            </a:extLst>
          </p:cNvPr>
          <p:cNvSpPr>
            <a:spLocks noGrp="1"/>
          </p:cNvSpPr>
          <p:nvPr>
            <p:ph type="sldNum" sz="quarter" idx="12"/>
          </p:nvPr>
        </p:nvSpPr>
        <p:spPr/>
        <p:txBody>
          <a:bodyPr/>
          <a:lstStyle/>
          <a:p>
            <a:fld id="{F79F5C0C-0341-4C02-BB75-803A53F7DB61}" type="slidenum">
              <a:rPr lang="en-US" smtClean="0"/>
              <a:t>4</a:t>
            </a:fld>
            <a:endParaRPr 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1"/>
            <a:ext cx="9753600" cy="3785652"/>
          </a:xfrm>
          <a:prstGeom prst="rect">
            <a:avLst/>
          </a:prstGeom>
          <a:noFill/>
        </p:spPr>
        <p:txBody>
          <a:bodyPr wrap="square" rtlCol="0">
            <a:spAutoFit/>
          </a:bodyPr>
          <a:lstStyle/>
          <a:p>
            <a:pPr algn="ctr"/>
            <a:r>
              <a:rPr lang="en-US" sz="4800" dirty="0">
                <a:latin typeface="NikoshBAN" pitchFamily="2" charset="0"/>
                <a:cs typeface="NikoshBAN" pitchFamily="2" charset="0"/>
              </a:rPr>
              <a:t>এ </a:t>
            </a:r>
            <a:r>
              <a:rPr lang="en-US" sz="4800" dirty="0" err="1">
                <a:latin typeface="NikoshBAN" pitchFamily="2" charset="0"/>
                <a:cs typeface="NikoshBAN" pitchFamily="2" charset="0"/>
              </a:rPr>
              <a:t>পাঠ</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শেষে</a:t>
            </a:r>
            <a:r>
              <a:rPr lang="en-US" sz="4800" dirty="0">
                <a:latin typeface="NikoshBAN" pitchFamily="2" charset="0"/>
                <a:cs typeface="NikoshBAN" pitchFamily="2" charset="0"/>
              </a:rPr>
              <a:t> </a:t>
            </a:r>
            <a:r>
              <a:rPr lang="en-US" sz="4800" dirty="0" err="1">
                <a:latin typeface="NikoshBAN" pitchFamily="2" charset="0"/>
                <a:cs typeface="NikoshBAN" pitchFamily="2" charset="0"/>
              </a:rPr>
              <a:t>তোমরা</a:t>
            </a:r>
            <a:r>
              <a:rPr lang="en-US" sz="4800" dirty="0">
                <a:latin typeface="NikoshBAN" pitchFamily="2" charset="0"/>
                <a:cs typeface="NikoshBAN" pitchFamily="2" charset="0"/>
              </a:rPr>
              <a:t>-</a:t>
            </a:r>
          </a:p>
          <a:p>
            <a:pPr algn="ctr"/>
            <a:r>
              <a:rPr lang="en-US" sz="4800" dirty="0">
                <a:latin typeface="NikoshBAN" pitchFamily="2" charset="0"/>
                <a:cs typeface="NikoshBAN" pitchFamily="2" charset="0"/>
              </a:rPr>
              <a:t>১।আকিকার </a:t>
            </a:r>
            <a:r>
              <a:rPr lang="en-US" sz="4800" dirty="0" err="1">
                <a:latin typeface="NikoshBAN" pitchFamily="2" charset="0"/>
                <a:cs typeface="NikoshBAN" pitchFamily="2" charset="0"/>
              </a:rPr>
              <a:t>সংঙ্গা</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p>
          <a:p>
            <a:pPr algn="ctr"/>
            <a:r>
              <a:rPr lang="en-US" sz="4800" dirty="0">
                <a:latin typeface="NikoshBAN" pitchFamily="2" charset="0"/>
                <a:cs typeface="NikoshBAN" pitchFamily="2" charset="0"/>
              </a:rPr>
              <a:t>২।সন্তান </a:t>
            </a:r>
            <a:r>
              <a:rPr lang="en-US" sz="4800" dirty="0" err="1">
                <a:latin typeface="NikoshBAN" pitchFamily="2" charset="0"/>
                <a:cs typeface="NikoshBAN" pitchFamily="2" charset="0"/>
              </a:rPr>
              <a:t>জন্মের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সপ্তম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দিনে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কাজ</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হয়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p>
          <a:p>
            <a:pPr algn="ctr"/>
            <a:r>
              <a:rPr lang="en-US" sz="4800" dirty="0">
                <a:latin typeface="NikoshBAN" pitchFamily="2" charset="0"/>
                <a:cs typeface="NikoshBAN" pitchFamily="2" charset="0"/>
              </a:rPr>
              <a:t>৩। </a:t>
            </a:r>
            <a:r>
              <a:rPr lang="en-US" sz="4800" dirty="0" err="1">
                <a:latin typeface="NikoshBAN" pitchFamily="2" charset="0"/>
                <a:cs typeface="NikoshBAN" pitchFamily="2" charset="0"/>
              </a:rPr>
              <a:t>আকিকা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আদায়ের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নিয়ম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ব্যাখ্যা</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p>
        </p:txBody>
      </p:sp>
      <p:sp>
        <p:nvSpPr>
          <p:cNvPr id="3" name="Date Placeholder 2">
            <a:extLst>
              <a:ext uri="{FF2B5EF4-FFF2-40B4-BE49-F238E27FC236}">
                <a16:creationId xmlns:a16="http://schemas.microsoft.com/office/drawing/2014/main" id="{C1AEB871-C53C-4F5A-9006-0A0DBC8CD91F}"/>
              </a:ext>
            </a:extLst>
          </p:cNvPr>
          <p:cNvSpPr>
            <a:spLocks noGrp="1"/>
          </p:cNvSpPr>
          <p:nvPr>
            <p:ph type="dt" sz="half" idx="10"/>
          </p:nvPr>
        </p:nvSpPr>
        <p:spPr/>
        <p:txBody>
          <a:bodyPr/>
          <a:lstStyle/>
          <a:p>
            <a:fld id="{A6E88F35-4251-4B75-812C-9B4406C383C3}" type="datetime1">
              <a:rPr lang="en-US" smtClean="0"/>
              <a:t>9/16/2020</a:t>
            </a:fld>
            <a:endParaRPr lang="en-US"/>
          </a:p>
        </p:txBody>
      </p:sp>
      <p:sp>
        <p:nvSpPr>
          <p:cNvPr id="4" name="Footer Placeholder 3">
            <a:extLst>
              <a:ext uri="{FF2B5EF4-FFF2-40B4-BE49-F238E27FC236}">
                <a16:creationId xmlns:a16="http://schemas.microsoft.com/office/drawing/2014/main" id="{D3E80FF5-1799-486E-A715-54057825A500}"/>
              </a:ext>
            </a:extLst>
          </p:cNvPr>
          <p:cNvSpPr>
            <a:spLocks noGrp="1"/>
          </p:cNvSpPr>
          <p:nvPr>
            <p:ph type="ftr" sz="quarter" idx="11"/>
          </p:nvPr>
        </p:nvSpPr>
        <p:spPr/>
        <p:txBody>
          <a:bodyPr/>
          <a:lstStyle/>
          <a:p>
            <a:r>
              <a:rPr lang="en-US"/>
              <a:t>Md.Anisur Rahman</a:t>
            </a:r>
          </a:p>
        </p:txBody>
      </p:sp>
      <p:sp>
        <p:nvSpPr>
          <p:cNvPr id="5" name="Slide Number Placeholder 4">
            <a:extLst>
              <a:ext uri="{FF2B5EF4-FFF2-40B4-BE49-F238E27FC236}">
                <a16:creationId xmlns:a16="http://schemas.microsoft.com/office/drawing/2014/main" id="{5FA4C067-32A2-4302-BAEF-B8B12198EBFB}"/>
              </a:ext>
            </a:extLst>
          </p:cNvPr>
          <p:cNvSpPr>
            <a:spLocks noGrp="1"/>
          </p:cNvSpPr>
          <p:nvPr>
            <p:ph type="sldNum" sz="quarter" idx="12"/>
          </p:nvPr>
        </p:nvSpPr>
        <p:spPr/>
        <p:txBody>
          <a:bodyPr/>
          <a:lstStyle/>
          <a:p>
            <a:fld id="{F79F5C0C-0341-4C02-BB75-803A53F7DB61}"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41E1-B890-4DF5-90B4-58B0E097C1D9}"/>
              </a:ext>
            </a:extLst>
          </p:cNvPr>
          <p:cNvSpPr>
            <a:spLocks noGrp="1"/>
          </p:cNvSpPr>
          <p:nvPr>
            <p:ph type="title"/>
          </p:nvPr>
        </p:nvSpPr>
        <p:spPr/>
        <p:txBody>
          <a:bodyPr>
            <a:normAutofit/>
          </a:bodyPr>
          <a:lstStyle/>
          <a:p>
            <a:r>
              <a:rPr lang="en-US" sz="6000" dirty="0" err="1">
                <a:latin typeface="NikoshBAN" panose="02000000000000000000" pitchFamily="2" charset="0"/>
                <a:cs typeface="NikoshBAN" panose="02000000000000000000" pitchFamily="2" charset="0"/>
              </a:rPr>
              <a:t>আকিকা</a:t>
            </a:r>
            <a:r>
              <a:rPr lang="en-US" sz="6000" dirty="0">
                <a:latin typeface="NikoshBAN" panose="02000000000000000000" pitchFamily="2" charset="0"/>
                <a:cs typeface="NikoshBAN" panose="02000000000000000000" pitchFamily="2" charset="0"/>
              </a:rPr>
              <a:t> </a:t>
            </a:r>
          </a:p>
        </p:txBody>
      </p:sp>
      <p:sp>
        <p:nvSpPr>
          <p:cNvPr id="3" name="Content Placeholder 2">
            <a:extLst>
              <a:ext uri="{FF2B5EF4-FFF2-40B4-BE49-F238E27FC236}">
                <a16:creationId xmlns:a16="http://schemas.microsoft.com/office/drawing/2014/main" id="{ECE953B7-D8E0-414C-BC60-0A4C853277E0}"/>
              </a:ext>
            </a:extLst>
          </p:cNvPr>
          <p:cNvSpPr>
            <a:spLocks noGrp="1"/>
          </p:cNvSpPr>
          <p:nvPr>
            <p:ph sz="half" idx="1"/>
          </p:nvPr>
        </p:nvSpPr>
        <p:spPr>
          <a:xfrm>
            <a:off x="50264" y="1600201"/>
            <a:ext cx="6350536" cy="4525963"/>
          </a:xfrm>
        </p:spPr>
        <p:txBody>
          <a:bodyPr>
            <a:noAutofit/>
          </a:bodyPr>
          <a:lstStyle/>
          <a:p>
            <a:r>
              <a:rPr lang="en-US" sz="4400" dirty="0" err="1">
                <a:latin typeface="NikoshBAN" panose="02000000000000000000" pitchFamily="2" charset="0"/>
                <a:cs typeface="NikoshBAN" panose="02000000000000000000" pitchFamily="2" charset="0"/>
              </a:rPr>
              <a:t>আকিকা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আরবি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অর্থ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ভাঙা,কেটে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ফেলা,ইত্যাদি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ইসলামি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পরিভাষায়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সন্তান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জন্মের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সপ্তম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কল্যান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আল্লাহর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হালাল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গৃহপালিত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পশু</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জবাই</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a:t>
            </a:r>
            <a:r>
              <a:rPr lang="en-US" sz="4400" dirty="0">
                <a:latin typeface="NikoshBAN" panose="02000000000000000000" pitchFamily="2" charset="0"/>
                <a:cs typeface="NikoshBAN" panose="02000000000000000000" pitchFamily="2" charset="0"/>
              </a:rPr>
              <a:t>।</a:t>
            </a:r>
          </a:p>
        </p:txBody>
      </p:sp>
      <p:pic>
        <p:nvPicPr>
          <p:cNvPr id="6" name="Content Placeholder 5">
            <a:extLst>
              <a:ext uri="{FF2B5EF4-FFF2-40B4-BE49-F238E27FC236}">
                <a16:creationId xmlns:a16="http://schemas.microsoft.com/office/drawing/2014/main" id="{C74E8BE4-C4B2-4733-806E-70DE1D14E4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752599"/>
            <a:ext cx="5893336" cy="4525963"/>
          </a:xfrm>
        </p:spPr>
      </p:pic>
      <p:sp>
        <p:nvSpPr>
          <p:cNvPr id="4" name="Date Placeholder 3">
            <a:extLst>
              <a:ext uri="{FF2B5EF4-FFF2-40B4-BE49-F238E27FC236}">
                <a16:creationId xmlns:a16="http://schemas.microsoft.com/office/drawing/2014/main" id="{D3D361A2-8625-4388-951A-D905028CED9E}"/>
              </a:ext>
            </a:extLst>
          </p:cNvPr>
          <p:cNvSpPr>
            <a:spLocks noGrp="1"/>
          </p:cNvSpPr>
          <p:nvPr>
            <p:ph type="dt" sz="half" idx="10"/>
          </p:nvPr>
        </p:nvSpPr>
        <p:spPr/>
        <p:txBody>
          <a:bodyPr/>
          <a:lstStyle/>
          <a:p>
            <a:fld id="{F26F581C-7903-4F7B-9A2D-D8219D412767}" type="datetime1">
              <a:rPr lang="en-US" smtClean="0"/>
              <a:t>9/16/2020</a:t>
            </a:fld>
            <a:endParaRPr lang="en-US"/>
          </a:p>
        </p:txBody>
      </p:sp>
      <p:sp>
        <p:nvSpPr>
          <p:cNvPr id="5" name="Footer Placeholder 4">
            <a:extLst>
              <a:ext uri="{FF2B5EF4-FFF2-40B4-BE49-F238E27FC236}">
                <a16:creationId xmlns:a16="http://schemas.microsoft.com/office/drawing/2014/main" id="{FC0E6407-7CFE-4A4D-9F10-E04D4A801B44}"/>
              </a:ext>
            </a:extLst>
          </p:cNvPr>
          <p:cNvSpPr>
            <a:spLocks noGrp="1"/>
          </p:cNvSpPr>
          <p:nvPr>
            <p:ph type="ftr" sz="quarter" idx="11"/>
          </p:nvPr>
        </p:nvSpPr>
        <p:spPr/>
        <p:txBody>
          <a:bodyPr/>
          <a:lstStyle/>
          <a:p>
            <a:r>
              <a:rPr lang="en-US"/>
              <a:t>Md.Anisur Rahman</a:t>
            </a:r>
          </a:p>
        </p:txBody>
      </p:sp>
      <p:sp>
        <p:nvSpPr>
          <p:cNvPr id="7" name="Slide Number Placeholder 6">
            <a:extLst>
              <a:ext uri="{FF2B5EF4-FFF2-40B4-BE49-F238E27FC236}">
                <a16:creationId xmlns:a16="http://schemas.microsoft.com/office/drawing/2014/main" id="{4357F9F3-C002-426A-82E5-69C4E721BC57}"/>
              </a:ext>
            </a:extLst>
          </p:cNvPr>
          <p:cNvSpPr>
            <a:spLocks noGrp="1"/>
          </p:cNvSpPr>
          <p:nvPr>
            <p:ph type="sldNum" sz="quarter" idx="12"/>
          </p:nvPr>
        </p:nvSpPr>
        <p:spPr/>
        <p:txBody>
          <a:bodyPr/>
          <a:lstStyle/>
          <a:p>
            <a:fld id="{F79F5C0C-0341-4C02-BB75-803A53F7DB61}" type="slidenum">
              <a:rPr lang="en-US" smtClean="0"/>
              <a:t>6</a:t>
            </a:fld>
            <a:endParaRPr lang="en-US"/>
          </a:p>
        </p:txBody>
      </p:sp>
    </p:spTree>
    <p:extLst>
      <p:ext uri="{BB962C8B-B14F-4D97-AF65-F5344CB8AC3E}">
        <p14:creationId xmlns:p14="http://schemas.microsoft.com/office/powerpoint/2010/main" val="2482985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0B8EF-E710-4C9B-BF5C-0D9E08548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590800"/>
            <a:ext cx="2362200" cy="2461259"/>
          </a:xfrm>
          <a:prstGeom prst="rect">
            <a:avLst/>
          </a:prstGeom>
        </p:spPr>
      </p:pic>
      <p:graphicFrame>
        <p:nvGraphicFramePr>
          <p:cNvPr id="2" name="Diagram 1">
            <a:extLst>
              <a:ext uri="{FF2B5EF4-FFF2-40B4-BE49-F238E27FC236}">
                <a16:creationId xmlns:a16="http://schemas.microsoft.com/office/drawing/2014/main" id="{8CBA97EC-A633-4575-9CAA-486E005D8A2A}"/>
              </a:ext>
            </a:extLst>
          </p:cNvPr>
          <p:cNvGraphicFramePr/>
          <p:nvPr>
            <p:extLst>
              <p:ext uri="{D42A27DB-BD31-4B8C-83A1-F6EECF244321}">
                <p14:modId xmlns:p14="http://schemas.microsoft.com/office/powerpoint/2010/main" val="2953632767"/>
              </p:ext>
            </p:extLst>
          </p:nvPr>
        </p:nvGraphicFramePr>
        <p:xfrm>
          <a:off x="1752600" y="703385"/>
          <a:ext cx="8255000" cy="615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932E0667-95F8-4B5B-BD2E-FC1D75E779B6}"/>
              </a:ext>
            </a:extLst>
          </p:cNvPr>
          <p:cNvSpPr>
            <a:spLocks noGrp="1"/>
          </p:cNvSpPr>
          <p:nvPr>
            <p:ph type="dt" sz="half" idx="10"/>
          </p:nvPr>
        </p:nvSpPr>
        <p:spPr/>
        <p:txBody>
          <a:bodyPr/>
          <a:lstStyle/>
          <a:p>
            <a:fld id="{72DAD009-9642-4C72-9F3D-0E4DF8D941ED}" type="datetime1">
              <a:rPr lang="en-US" smtClean="0"/>
              <a:t>9/16/2020</a:t>
            </a:fld>
            <a:endParaRPr lang="en-US"/>
          </a:p>
        </p:txBody>
      </p:sp>
      <p:sp>
        <p:nvSpPr>
          <p:cNvPr id="5" name="Footer Placeholder 4">
            <a:extLst>
              <a:ext uri="{FF2B5EF4-FFF2-40B4-BE49-F238E27FC236}">
                <a16:creationId xmlns:a16="http://schemas.microsoft.com/office/drawing/2014/main" id="{4E4287D6-E163-4C3E-A536-3A1A28ABFC49}"/>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C0000382-AB51-4396-9A32-AC79D135941A}"/>
              </a:ext>
            </a:extLst>
          </p:cNvPr>
          <p:cNvSpPr>
            <a:spLocks noGrp="1"/>
          </p:cNvSpPr>
          <p:nvPr>
            <p:ph type="sldNum" sz="quarter" idx="12"/>
          </p:nvPr>
        </p:nvSpPr>
        <p:spPr/>
        <p:txBody>
          <a:bodyPr/>
          <a:lstStyle/>
          <a:p>
            <a:fld id="{F79F5C0C-0341-4C02-BB75-803A53F7DB61}" type="slidenum">
              <a:rPr lang="en-US" smtClean="0"/>
              <a:t>7</a:t>
            </a:fld>
            <a:endParaRPr lang="en-US"/>
          </a:p>
        </p:txBody>
      </p:sp>
    </p:spTree>
    <p:extLst>
      <p:ext uri="{BB962C8B-B14F-4D97-AF65-F5344CB8AC3E}">
        <p14:creationId xmlns:p14="http://schemas.microsoft.com/office/powerpoint/2010/main" val="2844628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graphicEl>
                                              <a:dgm id="{AC52E7FF-4066-4979-91B4-AB8DB1395830}"/>
                                            </p:graphicEl>
                                          </p:spTgt>
                                        </p:tgtEl>
                                        <p:attrNameLst>
                                          <p:attrName>style.visibility</p:attrName>
                                        </p:attrNameLst>
                                      </p:cBhvr>
                                      <p:to>
                                        <p:strVal val="visible"/>
                                      </p:to>
                                    </p:set>
                                    <p:animEffect transition="in" filter="wedge">
                                      <p:cBhvr>
                                        <p:cTn id="12" dur="2000"/>
                                        <p:tgtEl>
                                          <p:spTgt spid="2">
                                            <p:graphicEl>
                                              <a:dgm id="{AC52E7FF-4066-4979-91B4-AB8DB139583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graphicEl>
                                              <a:dgm id="{F5485ED6-7D31-441B-97CB-D2FF5FAD1FD2}"/>
                                            </p:graphicEl>
                                          </p:spTgt>
                                        </p:tgtEl>
                                        <p:attrNameLst>
                                          <p:attrName>style.visibility</p:attrName>
                                        </p:attrNameLst>
                                      </p:cBhvr>
                                      <p:to>
                                        <p:strVal val="visible"/>
                                      </p:to>
                                    </p:set>
                                    <p:animEffect transition="in" filter="wedge">
                                      <p:cBhvr>
                                        <p:cTn id="17" dur="2000"/>
                                        <p:tgtEl>
                                          <p:spTgt spid="2">
                                            <p:graphicEl>
                                              <a:dgm id="{F5485ED6-7D31-441B-97CB-D2FF5FAD1FD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
                                            <p:graphicEl>
                                              <a:dgm id="{D461A515-06ED-463F-8974-9B7F6C19CE1A}"/>
                                            </p:graphicEl>
                                          </p:spTgt>
                                        </p:tgtEl>
                                        <p:attrNameLst>
                                          <p:attrName>style.visibility</p:attrName>
                                        </p:attrNameLst>
                                      </p:cBhvr>
                                      <p:to>
                                        <p:strVal val="visible"/>
                                      </p:to>
                                    </p:set>
                                    <p:animEffect transition="in" filter="wedge">
                                      <p:cBhvr>
                                        <p:cTn id="22" dur="2000"/>
                                        <p:tgtEl>
                                          <p:spTgt spid="2">
                                            <p:graphicEl>
                                              <a:dgm id="{D461A515-06ED-463F-8974-9B7F6C19CE1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
                                            <p:graphicEl>
                                              <a:dgm id="{F937B394-1EA6-4C25-8747-07DD8307833C}"/>
                                            </p:graphicEl>
                                          </p:spTgt>
                                        </p:tgtEl>
                                        <p:attrNameLst>
                                          <p:attrName>style.visibility</p:attrName>
                                        </p:attrNameLst>
                                      </p:cBhvr>
                                      <p:to>
                                        <p:strVal val="visible"/>
                                      </p:to>
                                    </p:set>
                                    <p:animEffect transition="in" filter="wedge">
                                      <p:cBhvr>
                                        <p:cTn id="27" dur="2000"/>
                                        <p:tgtEl>
                                          <p:spTgt spid="2">
                                            <p:graphicEl>
                                              <a:dgm id="{F937B394-1EA6-4C25-8747-07DD830783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
                                            <p:graphicEl>
                                              <a:dgm id="{76C5C4AC-17D0-4A74-81EC-B183993E8F5F}"/>
                                            </p:graphicEl>
                                          </p:spTgt>
                                        </p:tgtEl>
                                        <p:attrNameLst>
                                          <p:attrName>style.visibility</p:attrName>
                                        </p:attrNameLst>
                                      </p:cBhvr>
                                      <p:to>
                                        <p:strVal val="visible"/>
                                      </p:to>
                                    </p:set>
                                    <p:animEffect transition="in" filter="wedge">
                                      <p:cBhvr>
                                        <p:cTn id="32" dur="2000"/>
                                        <p:tgtEl>
                                          <p:spTgt spid="2">
                                            <p:graphicEl>
                                              <a:dgm id="{76C5C4AC-17D0-4A74-81EC-B183993E8F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DDC49-5CC4-4840-A57A-0455026CFC1E}"/>
              </a:ext>
            </a:extLst>
          </p:cNvPr>
          <p:cNvSpPr txBox="1"/>
          <p:nvPr/>
        </p:nvSpPr>
        <p:spPr>
          <a:xfrm>
            <a:off x="1828800" y="762000"/>
            <a:ext cx="822960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একক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সন্তান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জন্মের</a:t>
            </a:r>
            <a:r>
              <a:rPr lang="en-US" sz="4800" dirty="0">
                <a:latin typeface="NikoshBAN" panose="02000000000000000000" pitchFamily="2" charset="0"/>
                <a:cs typeface="NikoshBAN" panose="02000000000000000000" pitchFamily="2" charset="0"/>
              </a:rPr>
              <a:t> ৭ম </a:t>
            </a:r>
            <a:r>
              <a:rPr lang="en-US" sz="4800" dirty="0" err="1">
                <a:latin typeface="NikoshBAN" panose="02000000000000000000" pitchFamily="2" charset="0"/>
                <a:cs typeface="NikoshBAN" panose="02000000000000000000" pitchFamily="2" charset="0"/>
              </a:rPr>
              <a:t>দিনের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id="{5B598C83-5090-4D47-A696-1770CD2D5330}"/>
              </a:ext>
            </a:extLst>
          </p:cNvPr>
          <p:cNvSpPr txBox="1"/>
          <p:nvPr/>
        </p:nvSpPr>
        <p:spPr>
          <a:xfrm>
            <a:off x="11582400" y="3276600"/>
            <a:ext cx="29718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a:ln/>
                <a:solidFill>
                  <a:schemeClr val="accent3"/>
                </a:solidFill>
                <a:latin typeface="NikoshBAN" panose="02000000000000000000" pitchFamily="2" charset="0"/>
                <a:cs typeface="NikoshBAN" panose="02000000000000000000" pitchFamily="2" charset="0"/>
              </a:rPr>
              <a:t>সময়ঃ২মিনিট</a:t>
            </a:r>
          </a:p>
        </p:txBody>
      </p:sp>
      <p:sp>
        <p:nvSpPr>
          <p:cNvPr id="4" name="Date Placeholder 3">
            <a:extLst>
              <a:ext uri="{FF2B5EF4-FFF2-40B4-BE49-F238E27FC236}">
                <a16:creationId xmlns:a16="http://schemas.microsoft.com/office/drawing/2014/main" id="{39DCF7FD-92D5-4C89-B1CA-33294FAD703E}"/>
              </a:ext>
            </a:extLst>
          </p:cNvPr>
          <p:cNvSpPr>
            <a:spLocks noGrp="1"/>
          </p:cNvSpPr>
          <p:nvPr>
            <p:ph type="dt" sz="half" idx="10"/>
          </p:nvPr>
        </p:nvSpPr>
        <p:spPr/>
        <p:txBody>
          <a:bodyPr/>
          <a:lstStyle/>
          <a:p>
            <a:fld id="{DF7FD18F-814D-4D41-8473-6D0137463CAF}" type="datetime1">
              <a:rPr lang="en-US" smtClean="0"/>
              <a:t>9/16/2020</a:t>
            </a:fld>
            <a:endParaRPr lang="en-US"/>
          </a:p>
        </p:txBody>
      </p:sp>
      <p:sp>
        <p:nvSpPr>
          <p:cNvPr id="5" name="Footer Placeholder 4">
            <a:extLst>
              <a:ext uri="{FF2B5EF4-FFF2-40B4-BE49-F238E27FC236}">
                <a16:creationId xmlns:a16="http://schemas.microsoft.com/office/drawing/2014/main" id="{EAEAB40F-85CF-47D0-951A-4F6237E5FEA3}"/>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13B88C2B-176B-4CD5-844B-9BD7AB82FF88}"/>
              </a:ext>
            </a:extLst>
          </p:cNvPr>
          <p:cNvSpPr>
            <a:spLocks noGrp="1"/>
          </p:cNvSpPr>
          <p:nvPr>
            <p:ph type="sldNum" sz="quarter" idx="12"/>
          </p:nvPr>
        </p:nvSpPr>
        <p:spPr/>
        <p:txBody>
          <a:bodyPr/>
          <a:lstStyle/>
          <a:p>
            <a:fld id="{F79F5C0C-0341-4C02-BB75-803A53F7DB61}" type="slidenum">
              <a:rPr lang="en-US" smtClean="0"/>
              <a:t>8</a:t>
            </a:fld>
            <a:endParaRPr lang="en-US"/>
          </a:p>
        </p:txBody>
      </p:sp>
    </p:spTree>
    <p:extLst>
      <p:ext uri="{BB962C8B-B14F-4D97-AF65-F5344CB8AC3E}">
        <p14:creationId xmlns:p14="http://schemas.microsoft.com/office/powerpoint/2010/main" val="18331741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repeatCount="indefinite" fill="hold" grpId="0" nodeType="clickEffect">
                                  <p:stCondLst>
                                    <p:cond delay="0"/>
                                  </p:stCondLst>
                                  <p:endCondLst>
                                    <p:cond evt="onNext" delay="0">
                                      <p:tgtEl>
                                        <p:sldTgt/>
                                      </p:tgtEl>
                                    </p:cond>
                                  </p:end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0-#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194C-2BBC-4547-A3D6-8AA15FFA1C39}"/>
              </a:ext>
            </a:extLst>
          </p:cNvPr>
          <p:cNvSpPr>
            <a:spLocks noGrp="1"/>
          </p:cNvSpPr>
          <p:nvPr>
            <p:ph type="title"/>
          </p:nvPr>
        </p:nvSpPr>
        <p:spPr/>
        <p:txBody>
          <a:bodyPr>
            <a:normAutofit/>
          </a:bodyPr>
          <a:lstStyle/>
          <a:p>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দিবেন</a:t>
            </a:r>
            <a:r>
              <a:rPr lang="en-US" sz="4800" dirty="0">
                <a:latin typeface="NikoshBAN" panose="02000000000000000000" pitchFamily="2" charset="0"/>
                <a:cs typeface="NikoshBAN" panose="02000000000000000000" pitchFamily="2" charset="0"/>
              </a:rPr>
              <a:t>? </a:t>
            </a:r>
            <a:endParaRPr lang="en-US" sz="4800" dirty="0"/>
          </a:p>
        </p:txBody>
      </p:sp>
      <p:sp>
        <p:nvSpPr>
          <p:cNvPr id="3" name="Content Placeholder 2">
            <a:extLst>
              <a:ext uri="{FF2B5EF4-FFF2-40B4-BE49-F238E27FC236}">
                <a16:creationId xmlns:a16="http://schemas.microsoft.com/office/drawing/2014/main" id="{D9D0362C-AB0A-4A99-9348-950ADA7CE737}"/>
              </a:ext>
            </a:extLst>
          </p:cNvPr>
          <p:cNvSpPr>
            <a:spLocks noGrp="1"/>
          </p:cNvSpPr>
          <p:nvPr>
            <p:ph sz="half" idx="1"/>
          </p:nvPr>
        </p:nvSpPr>
        <p:spPr>
          <a:xfrm>
            <a:off x="1" y="1219201"/>
            <a:ext cx="7532210" cy="4906964"/>
          </a:xfrm>
        </p:spPr>
        <p:txBody>
          <a:bodyPr>
            <a:normAutofit fontScale="25000" lnSpcReduction="20000"/>
          </a:bodyPr>
          <a:lstStyle/>
          <a:p>
            <a:pPr marL="0" indent="0" algn="just">
              <a:buNone/>
            </a:pPr>
            <a:endParaRPr lang="bn-BD" b="0" i="0" dirty="0">
              <a:solidFill>
                <a:srgbClr val="444444"/>
              </a:solidFill>
              <a:effectLst/>
              <a:latin typeface="SolaimanLipi"/>
            </a:endParaRPr>
          </a:p>
          <a:p>
            <a:pPr algn="just"/>
            <a:r>
              <a:rPr lang="bn-BD" sz="12800" b="0" i="0" dirty="0">
                <a:solidFill>
                  <a:srgbClr val="444444"/>
                </a:solidFill>
                <a:effectLst/>
                <a:latin typeface="NikoshBAN" panose="02000000000000000000" pitchFamily="2" charset="0"/>
                <a:cs typeface="NikoshBAN" panose="02000000000000000000" pitchFamily="2" charset="0"/>
              </a:rPr>
              <a:t>যিনি শিশুর ভরণ পোষণের দায়িত্ব নেন, তার ওপর আকিকা দেয়া দায়িত্ব হয়ে পড়ে। অর্থাৎ আকিকা দেয়ার দায়িত্ব পিতার ওপর বর্তায়। তবে পিতা দিতে না পারলে মায়ের সামর্থ্য থাকলে মাকে দিতে হবে। অথবা, বাবা এবং মা দু’জন মিলেও সন্তানের আকিকা দিতে পারবেন। মা-বাবাও যদি না পারেন তবে সেক্ষেত্রে তাদের পক্ষ হতে দাদা-দাদী অথবা নানা-নানী আকিকা আদায় করতে পারবেন।মহানবী সাল্লাল্লাহু আলাইহে ওয়াসাল্লাম হজরত ইমাম হাসান (রা.) ও ইমাম হোসাইন (রা.) এর পক্ষ হতে আকিকা করেছিলেন।</a:t>
            </a:r>
          </a:p>
          <a:p>
            <a:pPr algn="just"/>
            <a:r>
              <a:rPr lang="bn-BD" sz="12800" b="0" i="0" dirty="0">
                <a:solidFill>
                  <a:srgbClr val="444444"/>
                </a:solidFill>
                <a:effectLst/>
                <a:latin typeface="NikoshBAN" panose="02000000000000000000" pitchFamily="2" charset="0"/>
                <a:cs typeface="NikoshBAN" panose="02000000000000000000" pitchFamily="2" charset="0"/>
              </a:rPr>
              <a:t> তবে এ ধরনের ধারণা পোষণ করা যাবে না, আকিকার পশু নানার বাড়ি থেকেই পাঠাতে হবে এবং তা দিয়ে আকিকা দিতে হবে।</a:t>
            </a:r>
          </a:p>
          <a:p>
            <a:endParaRPr lang="en-US" dirty="0"/>
          </a:p>
        </p:txBody>
      </p:sp>
      <p:sp>
        <p:nvSpPr>
          <p:cNvPr id="13" name="TextBox 12">
            <a:extLst>
              <a:ext uri="{FF2B5EF4-FFF2-40B4-BE49-F238E27FC236}">
                <a16:creationId xmlns:a16="http://schemas.microsoft.com/office/drawing/2014/main" id="{118B1AEE-C8FC-4D88-847E-F406B385121E}"/>
              </a:ext>
            </a:extLst>
          </p:cNvPr>
          <p:cNvSpPr txBox="1"/>
          <p:nvPr/>
        </p:nvSpPr>
        <p:spPr>
          <a:xfrm>
            <a:off x="7848600" y="1417638"/>
            <a:ext cx="4343400" cy="4524315"/>
          </a:xfrm>
          <a:prstGeom prst="rect">
            <a:avLst/>
          </a:prstGeom>
          <a:noFill/>
        </p:spPr>
        <p:txBody>
          <a:bodyPr wrap="square">
            <a:spAutoFit/>
          </a:bodyPr>
          <a:lstStyle/>
          <a:p>
            <a:pPr algn="just"/>
            <a:r>
              <a:rPr lang="bn-BD" sz="36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মহানবী সাল্লাল্লাহু আলাইহে ওয়াসাল্লাম বলেন, ‘প্রত্যেক শিশু তার আকিকার বিনিময়ে বন্ধক স্বরূপ থাকে। কাজেই সপ্তম দিনে তার পক্ষ থেকে যবাই করবে এবং তার মাথা মুন্ডন করে নাম রাখবে।’ (সুনান আবু দাউদ: ২/৩৯২)</a:t>
            </a:r>
          </a:p>
        </p:txBody>
      </p:sp>
      <p:sp>
        <p:nvSpPr>
          <p:cNvPr id="4" name="Date Placeholder 3">
            <a:extLst>
              <a:ext uri="{FF2B5EF4-FFF2-40B4-BE49-F238E27FC236}">
                <a16:creationId xmlns:a16="http://schemas.microsoft.com/office/drawing/2014/main" id="{BB178A67-9AEE-4888-A121-EF895C76838A}"/>
              </a:ext>
            </a:extLst>
          </p:cNvPr>
          <p:cNvSpPr>
            <a:spLocks noGrp="1"/>
          </p:cNvSpPr>
          <p:nvPr>
            <p:ph type="dt" sz="half" idx="10"/>
          </p:nvPr>
        </p:nvSpPr>
        <p:spPr/>
        <p:txBody>
          <a:bodyPr/>
          <a:lstStyle/>
          <a:p>
            <a:fld id="{0BA4B1CB-F5CA-45EE-9F1E-ED2ECC35DD8B}" type="datetime1">
              <a:rPr lang="en-US" smtClean="0"/>
              <a:t>9/16/2020</a:t>
            </a:fld>
            <a:endParaRPr lang="en-US"/>
          </a:p>
        </p:txBody>
      </p:sp>
      <p:sp>
        <p:nvSpPr>
          <p:cNvPr id="5" name="Footer Placeholder 4">
            <a:extLst>
              <a:ext uri="{FF2B5EF4-FFF2-40B4-BE49-F238E27FC236}">
                <a16:creationId xmlns:a16="http://schemas.microsoft.com/office/drawing/2014/main" id="{EF50CB51-BA22-4688-A459-1FA6A032B964}"/>
              </a:ext>
            </a:extLst>
          </p:cNvPr>
          <p:cNvSpPr>
            <a:spLocks noGrp="1"/>
          </p:cNvSpPr>
          <p:nvPr>
            <p:ph type="ftr" sz="quarter" idx="11"/>
          </p:nvPr>
        </p:nvSpPr>
        <p:spPr/>
        <p:txBody>
          <a:bodyPr/>
          <a:lstStyle/>
          <a:p>
            <a:r>
              <a:rPr lang="en-US"/>
              <a:t>Md.Anisur Rahman</a:t>
            </a:r>
          </a:p>
        </p:txBody>
      </p:sp>
      <p:sp>
        <p:nvSpPr>
          <p:cNvPr id="6" name="Slide Number Placeholder 5">
            <a:extLst>
              <a:ext uri="{FF2B5EF4-FFF2-40B4-BE49-F238E27FC236}">
                <a16:creationId xmlns:a16="http://schemas.microsoft.com/office/drawing/2014/main" id="{5D0DD4C9-63A0-4D8A-8384-2874D4B481A1}"/>
              </a:ext>
            </a:extLst>
          </p:cNvPr>
          <p:cNvSpPr>
            <a:spLocks noGrp="1"/>
          </p:cNvSpPr>
          <p:nvPr>
            <p:ph type="sldNum" sz="quarter" idx="12"/>
          </p:nvPr>
        </p:nvSpPr>
        <p:spPr/>
        <p:txBody>
          <a:bodyPr/>
          <a:lstStyle/>
          <a:p>
            <a:fld id="{F79F5C0C-0341-4C02-BB75-803A53F7DB61}" type="slidenum">
              <a:rPr lang="en-US" smtClean="0"/>
              <a:t>9</a:t>
            </a:fld>
            <a:endParaRPr lang="en-US"/>
          </a:p>
        </p:txBody>
      </p:sp>
    </p:spTree>
    <p:extLst>
      <p:ext uri="{BB962C8B-B14F-4D97-AF65-F5344CB8AC3E}">
        <p14:creationId xmlns:p14="http://schemas.microsoft.com/office/powerpoint/2010/main" val="15910282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1176</Words>
  <Application>Microsoft Office PowerPoint</Application>
  <PresentationFormat>Widescreen</PresentationFormat>
  <Paragraphs>131</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Arabic Typesetting</vt:lpstr>
      <vt:lpstr>Arial</vt:lpstr>
      <vt:lpstr>Calibri</vt:lpstr>
      <vt:lpstr>NikoshBAN</vt:lpstr>
      <vt:lpstr>SolaimanLipi</vt:lpstr>
      <vt:lpstr>Office Theme</vt:lpstr>
      <vt:lpstr>PowerPoint Presentation</vt:lpstr>
      <vt:lpstr>PowerPoint Presentation</vt:lpstr>
      <vt:lpstr>নিচের ছবি দেখ, চিন্তা কর এবং উত্তর দাও  ?</vt:lpstr>
      <vt:lpstr>আজকের পাঠ</vt:lpstr>
      <vt:lpstr>PowerPoint Presentation</vt:lpstr>
      <vt:lpstr>আকিকা </vt:lpstr>
      <vt:lpstr>PowerPoint Presentation</vt:lpstr>
      <vt:lpstr>PowerPoint Presentation</vt:lpstr>
      <vt:lpstr>আকিকা কে দিবেন? </vt:lpstr>
      <vt:lpstr>আকিকা কখন দিতে হয় ? </vt:lpstr>
      <vt:lpstr>আকিকার পশু... </vt:lpstr>
      <vt:lpstr>আকিকার গোশত বিতরণ করা... </vt:lpstr>
      <vt:lpstr>পিতা-মাতা কি আকিকার গোশত খেতে পারবে? </vt:lpstr>
      <vt:lpstr>PowerPoint Presentation</vt:lpstr>
      <vt:lpstr>নিজের আকিকা নিজে করা</vt:lpstr>
      <vt:lpstr>PowerPoint Presentation</vt:lpstr>
      <vt:lpstr>PowerPoint Presentation</vt:lpstr>
      <vt:lpstr>মূল্যায়ন</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Windows User</cp:lastModifiedBy>
  <cp:revision>41</cp:revision>
  <dcterms:created xsi:type="dcterms:W3CDTF">2018-05-20T02:45:11Z</dcterms:created>
  <dcterms:modified xsi:type="dcterms:W3CDTF">2020-09-16T16:06:37Z</dcterms:modified>
</cp:coreProperties>
</file>