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4" r:id="rId2"/>
    <p:sldId id="256" r:id="rId3"/>
    <p:sldId id="285" r:id="rId4"/>
    <p:sldId id="268" r:id="rId5"/>
    <p:sldId id="270" r:id="rId6"/>
    <p:sldId id="298" r:id="rId7"/>
    <p:sldId id="297" r:id="rId8"/>
    <p:sldId id="287" r:id="rId9"/>
    <p:sldId id="269" r:id="rId10"/>
    <p:sldId id="273" r:id="rId11"/>
    <p:sldId id="299" r:id="rId12"/>
    <p:sldId id="259" r:id="rId13"/>
    <p:sldId id="275" r:id="rId14"/>
    <p:sldId id="288" r:id="rId15"/>
    <p:sldId id="274" r:id="rId16"/>
    <p:sldId id="261" r:id="rId17"/>
    <p:sldId id="263" r:id="rId18"/>
    <p:sldId id="289" r:id="rId19"/>
    <p:sldId id="262" r:id="rId20"/>
    <p:sldId id="279" r:id="rId21"/>
    <p:sldId id="290" r:id="rId22"/>
    <p:sldId id="258" r:id="rId23"/>
    <p:sldId id="280" r:id="rId24"/>
    <p:sldId id="291" r:id="rId25"/>
    <p:sldId id="284" r:id="rId26"/>
    <p:sldId id="283" r:id="rId27"/>
    <p:sldId id="286" r:id="rId28"/>
    <p:sldId id="300" r:id="rId29"/>
    <p:sldId id="277" r:id="rId30"/>
    <p:sldId id="278" r:id="rId31"/>
    <p:sldId id="296" r:id="rId32"/>
    <p:sldId id="264" r:id="rId33"/>
    <p:sldId id="29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0B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42" autoAdjust="0"/>
  </p:normalViewPr>
  <p:slideViewPr>
    <p:cSldViewPr showGuides="1">
      <p:cViewPr varScale="1">
        <p:scale>
          <a:sx n="57" d="100"/>
          <a:sy n="57" d="100"/>
        </p:scale>
        <p:origin x="101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5051F-92C9-4DF7-9EFE-3E00720DD33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793F39B-7998-48BF-AF1B-D7EB4A0C0ED9}">
      <dgm:prSet phldrT="[Text]" custT="1"/>
      <dgm:spPr/>
      <dgm:t>
        <a:bodyPr/>
        <a:lstStyle/>
        <a:p>
          <a:r>
            <a:rPr lang="en-US" sz="2400" b="1" i="1" dirty="0"/>
            <a:t>Verb</a:t>
          </a:r>
        </a:p>
      </dgm:t>
    </dgm:pt>
    <dgm:pt modelId="{3BF6FAA8-EADD-4C1B-B68D-91E063199BC9}" type="parTrans" cxnId="{6C300D38-8C4E-4C35-B0E8-C6124183ECEB}">
      <dgm:prSet/>
      <dgm:spPr/>
      <dgm:t>
        <a:bodyPr/>
        <a:lstStyle/>
        <a:p>
          <a:endParaRPr lang="en-US"/>
        </a:p>
      </dgm:t>
    </dgm:pt>
    <dgm:pt modelId="{5C1C03E5-493E-4C4B-A39F-52A70AA6AD1F}" type="sibTrans" cxnId="{6C300D38-8C4E-4C35-B0E8-C6124183ECEB}">
      <dgm:prSet/>
      <dgm:spPr/>
      <dgm:t>
        <a:bodyPr/>
        <a:lstStyle/>
        <a:p>
          <a:endParaRPr lang="en-US"/>
        </a:p>
      </dgm:t>
    </dgm:pt>
    <dgm:pt modelId="{F4211007-0D49-40F3-A9ED-169018A73425}">
      <dgm:prSet phldrT="[Text]" custT="1"/>
      <dgm:spPr/>
      <dgm:t>
        <a:bodyPr/>
        <a:lstStyle/>
        <a:p>
          <a:r>
            <a:rPr lang="en-US" sz="2400" b="1" i="1" dirty="0"/>
            <a:t>Non-finite</a:t>
          </a:r>
        </a:p>
      </dgm:t>
    </dgm:pt>
    <dgm:pt modelId="{8582F324-86AB-4F3B-AB7D-90B2C366AB69}" type="parTrans" cxnId="{442931CD-4874-4F94-ADA0-611106A89B58}">
      <dgm:prSet/>
      <dgm:spPr/>
      <dgm:t>
        <a:bodyPr/>
        <a:lstStyle/>
        <a:p>
          <a:endParaRPr lang="en-US"/>
        </a:p>
      </dgm:t>
    </dgm:pt>
    <dgm:pt modelId="{37E1138D-03B3-47B0-B3BF-C844FD9312D0}" type="sibTrans" cxnId="{442931CD-4874-4F94-ADA0-611106A89B58}">
      <dgm:prSet/>
      <dgm:spPr/>
      <dgm:t>
        <a:bodyPr/>
        <a:lstStyle/>
        <a:p>
          <a:endParaRPr lang="en-US"/>
        </a:p>
      </dgm:t>
    </dgm:pt>
    <dgm:pt modelId="{BB42EDB3-C19E-4D91-AC91-217740EB4B05}">
      <dgm:prSet phldrT="[Text]" custT="1"/>
      <dgm:spPr/>
      <dgm:t>
        <a:bodyPr/>
        <a:lstStyle/>
        <a:p>
          <a:r>
            <a:rPr lang="en-US" sz="2400" b="1" i="1" dirty="0"/>
            <a:t>Finite</a:t>
          </a:r>
        </a:p>
      </dgm:t>
    </dgm:pt>
    <dgm:pt modelId="{F8EC5926-AB21-4D1D-BBE3-A2F2756CC773}" type="parTrans" cxnId="{8639CCFA-0C21-4AB6-9186-63AD7410B9CE}">
      <dgm:prSet/>
      <dgm:spPr/>
      <dgm:t>
        <a:bodyPr/>
        <a:lstStyle/>
        <a:p>
          <a:endParaRPr lang="en-US"/>
        </a:p>
      </dgm:t>
    </dgm:pt>
    <dgm:pt modelId="{7BED2C1D-060B-4E48-872D-DB7016E15EA0}" type="sibTrans" cxnId="{8639CCFA-0C21-4AB6-9186-63AD7410B9CE}">
      <dgm:prSet/>
      <dgm:spPr/>
      <dgm:t>
        <a:bodyPr/>
        <a:lstStyle/>
        <a:p>
          <a:endParaRPr lang="en-US"/>
        </a:p>
      </dgm:t>
    </dgm:pt>
    <dgm:pt modelId="{3591A1C9-3F63-4042-923C-D293C84518B4}" type="pres">
      <dgm:prSet presAssocID="{5895051F-92C9-4DF7-9EFE-3E00720DD330}" presName="cycle" presStyleCnt="0">
        <dgm:presLayoutVars>
          <dgm:chMax val="1"/>
          <dgm:dir/>
          <dgm:animLvl val="ctr"/>
          <dgm:resizeHandles val="exact"/>
        </dgm:presLayoutVars>
      </dgm:prSet>
      <dgm:spPr/>
    </dgm:pt>
    <dgm:pt modelId="{D9E904EB-7672-42D0-90F5-FEBBEC65D169}" type="pres">
      <dgm:prSet presAssocID="{2793F39B-7998-48BF-AF1B-D7EB4A0C0ED9}" presName="centerShape" presStyleLbl="node0" presStyleIdx="0" presStyleCnt="1" custScaleX="142567" custScaleY="104510" custLinFactNeighborX="4328" custLinFactNeighborY="36514"/>
      <dgm:spPr/>
    </dgm:pt>
    <dgm:pt modelId="{65D8FAF9-B35D-4CD8-B148-34E5BEDB2A12}" type="pres">
      <dgm:prSet presAssocID="{8582F324-86AB-4F3B-AB7D-90B2C366AB69}" presName="Name9" presStyleLbl="parChTrans1D2" presStyleIdx="0" presStyleCnt="2"/>
      <dgm:spPr/>
    </dgm:pt>
    <dgm:pt modelId="{4351C5D4-3DC2-4F40-A8F2-F3CB9EBB3BDC}" type="pres">
      <dgm:prSet presAssocID="{8582F324-86AB-4F3B-AB7D-90B2C366AB69}" presName="connTx" presStyleLbl="parChTrans1D2" presStyleIdx="0" presStyleCnt="2"/>
      <dgm:spPr/>
    </dgm:pt>
    <dgm:pt modelId="{33574AFB-3C17-4925-9F17-01507B57BB3F}" type="pres">
      <dgm:prSet presAssocID="{F4211007-0D49-40F3-A9ED-169018A73425}" presName="node" presStyleLbl="node1" presStyleIdx="0" presStyleCnt="2" custScaleX="153881" custScaleY="105021" custRadScaleRad="90868" custRadScaleInc="72222">
        <dgm:presLayoutVars>
          <dgm:bulletEnabled val="1"/>
        </dgm:presLayoutVars>
      </dgm:prSet>
      <dgm:spPr/>
    </dgm:pt>
    <dgm:pt modelId="{4F0A439E-32F6-46CD-8A6C-C2A14FC9DAEB}" type="pres">
      <dgm:prSet presAssocID="{F8EC5926-AB21-4D1D-BBE3-A2F2756CC773}" presName="Name9" presStyleLbl="parChTrans1D2" presStyleIdx="1" presStyleCnt="2"/>
      <dgm:spPr/>
    </dgm:pt>
    <dgm:pt modelId="{D7C0DB04-6DB0-440A-A37D-E029748E2D0B}" type="pres">
      <dgm:prSet presAssocID="{F8EC5926-AB21-4D1D-BBE3-A2F2756CC773}" presName="connTx" presStyleLbl="parChTrans1D2" presStyleIdx="1" presStyleCnt="2"/>
      <dgm:spPr/>
    </dgm:pt>
    <dgm:pt modelId="{E391653E-8C86-487D-B188-9927BE72E533}" type="pres">
      <dgm:prSet presAssocID="{BB42EDB3-C19E-4D91-AC91-217740EB4B05}" presName="node" presStyleLbl="node1" presStyleIdx="1" presStyleCnt="2" custScaleX="149276" custScaleY="102801" custRadScaleRad="88060" custRadScaleInc="128728">
        <dgm:presLayoutVars>
          <dgm:bulletEnabled val="1"/>
        </dgm:presLayoutVars>
      </dgm:prSet>
      <dgm:spPr/>
    </dgm:pt>
  </dgm:ptLst>
  <dgm:cxnLst>
    <dgm:cxn modelId="{546DEC03-F360-4861-B6CF-672ED3B8FE45}" type="presOf" srcId="{8582F324-86AB-4F3B-AB7D-90B2C366AB69}" destId="{65D8FAF9-B35D-4CD8-B148-34E5BEDB2A12}" srcOrd="0" destOrd="0" presId="urn:microsoft.com/office/officeart/2005/8/layout/radial1"/>
    <dgm:cxn modelId="{BD6E081F-645E-4D55-B902-7ED66F64A49D}" type="presOf" srcId="{F4211007-0D49-40F3-A9ED-169018A73425}" destId="{33574AFB-3C17-4925-9F17-01507B57BB3F}" srcOrd="0" destOrd="0" presId="urn:microsoft.com/office/officeart/2005/8/layout/radial1"/>
    <dgm:cxn modelId="{6C300D38-8C4E-4C35-B0E8-C6124183ECEB}" srcId="{5895051F-92C9-4DF7-9EFE-3E00720DD330}" destId="{2793F39B-7998-48BF-AF1B-D7EB4A0C0ED9}" srcOrd="0" destOrd="0" parTransId="{3BF6FAA8-EADD-4C1B-B68D-91E063199BC9}" sibTransId="{5C1C03E5-493E-4C4B-A39F-52A70AA6AD1F}"/>
    <dgm:cxn modelId="{98878B62-A10D-49B6-A70F-53B220FAD9F3}" type="presOf" srcId="{F8EC5926-AB21-4D1D-BBE3-A2F2756CC773}" destId="{D7C0DB04-6DB0-440A-A37D-E029748E2D0B}" srcOrd="1" destOrd="0" presId="urn:microsoft.com/office/officeart/2005/8/layout/radial1"/>
    <dgm:cxn modelId="{4CC0007F-00F8-4F69-A431-58696E8806BA}" type="presOf" srcId="{2793F39B-7998-48BF-AF1B-D7EB4A0C0ED9}" destId="{D9E904EB-7672-42D0-90F5-FEBBEC65D169}" srcOrd="0" destOrd="0" presId="urn:microsoft.com/office/officeart/2005/8/layout/radial1"/>
    <dgm:cxn modelId="{F0194689-A82A-4739-B957-6551D425B45B}" type="presOf" srcId="{5895051F-92C9-4DF7-9EFE-3E00720DD330}" destId="{3591A1C9-3F63-4042-923C-D293C84518B4}" srcOrd="0" destOrd="0" presId="urn:microsoft.com/office/officeart/2005/8/layout/radial1"/>
    <dgm:cxn modelId="{0C9496CA-9A4C-4449-83F0-C8DF2D4BAC07}" type="presOf" srcId="{8582F324-86AB-4F3B-AB7D-90B2C366AB69}" destId="{4351C5D4-3DC2-4F40-A8F2-F3CB9EBB3BDC}" srcOrd="1" destOrd="0" presId="urn:microsoft.com/office/officeart/2005/8/layout/radial1"/>
    <dgm:cxn modelId="{442931CD-4874-4F94-ADA0-611106A89B58}" srcId="{2793F39B-7998-48BF-AF1B-D7EB4A0C0ED9}" destId="{F4211007-0D49-40F3-A9ED-169018A73425}" srcOrd="0" destOrd="0" parTransId="{8582F324-86AB-4F3B-AB7D-90B2C366AB69}" sibTransId="{37E1138D-03B3-47B0-B3BF-C844FD9312D0}"/>
    <dgm:cxn modelId="{EA6B27D1-A2E7-460E-B05C-50BC37447CD2}" type="presOf" srcId="{BB42EDB3-C19E-4D91-AC91-217740EB4B05}" destId="{E391653E-8C86-487D-B188-9927BE72E533}" srcOrd="0" destOrd="0" presId="urn:microsoft.com/office/officeart/2005/8/layout/radial1"/>
    <dgm:cxn modelId="{A0F5FBED-5DA7-4213-BDDD-B8059359B208}" type="presOf" srcId="{F8EC5926-AB21-4D1D-BBE3-A2F2756CC773}" destId="{4F0A439E-32F6-46CD-8A6C-C2A14FC9DAEB}" srcOrd="0" destOrd="0" presId="urn:microsoft.com/office/officeart/2005/8/layout/radial1"/>
    <dgm:cxn modelId="{8639CCFA-0C21-4AB6-9186-63AD7410B9CE}" srcId="{2793F39B-7998-48BF-AF1B-D7EB4A0C0ED9}" destId="{BB42EDB3-C19E-4D91-AC91-217740EB4B05}" srcOrd="1" destOrd="0" parTransId="{F8EC5926-AB21-4D1D-BBE3-A2F2756CC773}" sibTransId="{7BED2C1D-060B-4E48-872D-DB7016E15EA0}"/>
    <dgm:cxn modelId="{B8B00AEB-996E-44BD-B9F1-8105D21A7070}" type="presParOf" srcId="{3591A1C9-3F63-4042-923C-D293C84518B4}" destId="{D9E904EB-7672-42D0-90F5-FEBBEC65D169}" srcOrd="0" destOrd="0" presId="urn:microsoft.com/office/officeart/2005/8/layout/radial1"/>
    <dgm:cxn modelId="{5F960F7C-B99A-4C4E-9203-177730FA1DAC}" type="presParOf" srcId="{3591A1C9-3F63-4042-923C-D293C84518B4}" destId="{65D8FAF9-B35D-4CD8-B148-34E5BEDB2A12}" srcOrd="1" destOrd="0" presId="urn:microsoft.com/office/officeart/2005/8/layout/radial1"/>
    <dgm:cxn modelId="{BAB045F4-03FC-4E76-95CF-6B998FF7C993}" type="presParOf" srcId="{65D8FAF9-B35D-4CD8-B148-34E5BEDB2A12}" destId="{4351C5D4-3DC2-4F40-A8F2-F3CB9EBB3BDC}" srcOrd="0" destOrd="0" presId="urn:microsoft.com/office/officeart/2005/8/layout/radial1"/>
    <dgm:cxn modelId="{E7F52BC7-CF79-4C22-9FBE-ADCD148AA5DF}" type="presParOf" srcId="{3591A1C9-3F63-4042-923C-D293C84518B4}" destId="{33574AFB-3C17-4925-9F17-01507B57BB3F}" srcOrd="2" destOrd="0" presId="urn:microsoft.com/office/officeart/2005/8/layout/radial1"/>
    <dgm:cxn modelId="{B230D25E-5EA8-4FD6-AC33-E3DF41D4D2DB}" type="presParOf" srcId="{3591A1C9-3F63-4042-923C-D293C84518B4}" destId="{4F0A439E-32F6-46CD-8A6C-C2A14FC9DAEB}" srcOrd="3" destOrd="0" presId="urn:microsoft.com/office/officeart/2005/8/layout/radial1"/>
    <dgm:cxn modelId="{4A1C712D-B066-4FF5-96C1-60422DF67022}" type="presParOf" srcId="{4F0A439E-32F6-46CD-8A6C-C2A14FC9DAEB}" destId="{D7C0DB04-6DB0-440A-A37D-E029748E2D0B}" srcOrd="0" destOrd="0" presId="urn:microsoft.com/office/officeart/2005/8/layout/radial1"/>
    <dgm:cxn modelId="{EDAAA9F5-38C6-4D7C-9415-59899AC5B14E}" type="presParOf" srcId="{3591A1C9-3F63-4042-923C-D293C84518B4}" destId="{E391653E-8C86-487D-B188-9927BE72E533}" srcOrd="4"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95051F-92C9-4DF7-9EFE-3E00720DD33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793F39B-7998-48BF-AF1B-D7EB4A0C0ED9}">
      <dgm:prSet phldrT="[Text]" custT="1"/>
      <dgm:spPr/>
      <dgm:t>
        <a:bodyPr/>
        <a:lstStyle/>
        <a:p>
          <a:r>
            <a:rPr lang="en-US" sz="2400" b="1" i="1" dirty="0"/>
            <a:t>Finite verb</a:t>
          </a:r>
        </a:p>
      </dgm:t>
    </dgm:pt>
    <dgm:pt modelId="{3BF6FAA8-EADD-4C1B-B68D-91E063199BC9}" type="parTrans" cxnId="{6C300D38-8C4E-4C35-B0E8-C6124183ECEB}">
      <dgm:prSet/>
      <dgm:spPr/>
      <dgm:t>
        <a:bodyPr/>
        <a:lstStyle/>
        <a:p>
          <a:endParaRPr lang="en-US"/>
        </a:p>
      </dgm:t>
    </dgm:pt>
    <dgm:pt modelId="{5C1C03E5-493E-4C4B-A39F-52A70AA6AD1F}" type="sibTrans" cxnId="{6C300D38-8C4E-4C35-B0E8-C6124183ECEB}">
      <dgm:prSet/>
      <dgm:spPr/>
      <dgm:t>
        <a:bodyPr/>
        <a:lstStyle/>
        <a:p>
          <a:endParaRPr lang="en-US"/>
        </a:p>
      </dgm:t>
    </dgm:pt>
    <dgm:pt modelId="{F4211007-0D49-40F3-A9ED-169018A73425}">
      <dgm:prSet phldrT="[Text]" custT="1"/>
      <dgm:spPr/>
      <dgm:t>
        <a:bodyPr/>
        <a:lstStyle/>
        <a:p>
          <a:r>
            <a:rPr lang="en-US" sz="2400" b="1" i="1" dirty="0"/>
            <a:t>Auxiliary verb</a:t>
          </a:r>
        </a:p>
      </dgm:t>
    </dgm:pt>
    <dgm:pt modelId="{8582F324-86AB-4F3B-AB7D-90B2C366AB69}" type="parTrans" cxnId="{442931CD-4874-4F94-ADA0-611106A89B58}">
      <dgm:prSet/>
      <dgm:spPr/>
      <dgm:t>
        <a:bodyPr/>
        <a:lstStyle/>
        <a:p>
          <a:endParaRPr lang="en-US"/>
        </a:p>
      </dgm:t>
    </dgm:pt>
    <dgm:pt modelId="{37E1138D-03B3-47B0-B3BF-C844FD9312D0}" type="sibTrans" cxnId="{442931CD-4874-4F94-ADA0-611106A89B58}">
      <dgm:prSet/>
      <dgm:spPr/>
      <dgm:t>
        <a:bodyPr/>
        <a:lstStyle/>
        <a:p>
          <a:endParaRPr lang="en-US"/>
        </a:p>
      </dgm:t>
    </dgm:pt>
    <dgm:pt modelId="{BB42EDB3-C19E-4D91-AC91-217740EB4B05}">
      <dgm:prSet phldrT="[Text]" custT="1"/>
      <dgm:spPr/>
      <dgm:t>
        <a:bodyPr/>
        <a:lstStyle/>
        <a:p>
          <a:r>
            <a:rPr lang="en-US" sz="2400" b="1" i="1" dirty="0"/>
            <a:t>Principal verb</a:t>
          </a:r>
        </a:p>
      </dgm:t>
    </dgm:pt>
    <dgm:pt modelId="{F8EC5926-AB21-4D1D-BBE3-A2F2756CC773}" type="parTrans" cxnId="{8639CCFA-0C21-4AB6-9186-63AD7410B9CE}">
      <dgm:prSet/>
      <dgm:spPr/>
      <dgm:t>
        <a:bodyPr/>
        <a:lstStyle/>
        <a:p>
          <a:endParaRPr lang="en-US"/>
        </a:p>
      </dgm:t>
    </dgm:pt>
    <dgm:pt modelId="{7BED2C1D-060B-4E48-872D-DB7016E15EA0}" type="sibTrans" cxnId="{8639CCFA-0C21-4AB6-9186-63AD7410B9CE}">
      <dgm:prSet/>
      <dgm:spPr/>
      <dgm:t>
        <a:bodyPr/>
        <a:lstStyle/>
        <a:p>
          <a:endParaRPr lang="en-US"/>
        </a:p>
      </dgm:t>
    </dgm:pt>
    <dgm:pt modelId="{3591A1C9-3F63-4042-923C-D293C84518B4}" type="pres">
      <dgm:prSet presAssocID="{5895051F-92C9-4DF7-9EFE-3E00720DD330}" presName="cycle" presStyleCnt="0">
        <dgm:presLayoutVars>
          <dgm:chMax val="1"/>
          <dgm:dir/>
          <dgm:animLvl val="ctr"/>
          <dgm:resizeHandles val="exact"/>
        </dgm:presLayoutVars>
      </dgm:prSet>
      <dgm:spPr/>
    </dgm:pt>
    <dgm:pt modelId="{D9E904EB-7672-42D0-90F5-FEBBEC65D169}" type="pres">
      <dgm:prSet presAssocID="{2793F39B-7998-48BF-AF1B-D7EB4A0C0ED9}" presName="centerShape" presStyleLbl="node0" presStyleIdx="0" presStyleCnt="1" custScaleX="142567" custScaleY="104510" custLinFactNeighborX="4328" custLinFactNeighborY="36514"/>
      <dgm:spPr/>
    </dgm:pt>
    <dgm:pt modelId="{65D8FAF9-B35D-4CD8-B148-34E5BEDB2A12}" type="pres">
      <dgm:prSet presAssocID="{8582F324-86AB-4F3B-AB7D-90B2C366AB69}" presName="Name9" presStyleLbl="parChTrans1D2" presStyleIdx="0" presStyleCnt="2"/>
      <dgm:spPr/>
    </dgm:pt>
    <dgm:pt modelId="{4351C5D4-3DC2-4F40-A8F2-F3CB9EBB3BDC}" type="pres">
      <dgm:prSet presAssocID="{8582F324-86AB-4F3B-AB7D-90B2C366AB69}" presName="connTx" presStyleLbl="parChTrans1D2" presStyleIdx="0" presStyleCnt="2"/>
      <dgm:spPr/>
    </dgm:pt>
    <dgm:pt modelId="{33574AFB-3C17-4925-9F17-01507B57BB3F}" type="pres">
      <dgm:prSet presAssocID="{F4211007-0D49-40F3-A9ED-169018A73425}" presName="node" presStyleLbl="node1" presStyleIdx="0" presStyleCnt="2" custScaleX="153881" custScaleY="105021" custRadScaleRad="90868" custRadScaleInc="72222">
        <dgm:presLayoutVars>
          <dgm:bulletEnabled val="1"/>
        </dgm:presLayoutVars>
      </dgm:prSet>
      <dgm:spPr/>
    </dgm:pt>
    <dgm:pt modelId="{4F0A439E-32F6-46CD-8A6C-C2A14FC9DAEB}" type="pres">
      <dgm:prSet presAssocID="{F8EC5926-AB21-4D1D-BBE3-A2F2756CC773}" presName="Name9" presStyleLbl="parChTrans1D2" presStyleIdx="1" presStyleCnt="2"/>
      <dgm:spPr/>
    </dgm:pt>
    <dgm:pt modelId="{D7C0DB04-6DB0-440A-A37D-E029748E2D0B}" type="pres">
      <dgm:prSet presAssocID="{F8EC5926-AB21-4D1D-BBE3-A2F2756CC773}" presName="connTx" presStyleLbl="parChTrans1D2" presStyleIdx="1" presStyleCnt="2"/>
      <dgm:spPr/>
    </dgm:pt>
    <dgm:pt modelId="{E391653E-8C86-487D-B188-9927BE72E533}" type="pres">
      <dgm:prSet presAssocID="{BB42EDB3-C19E-4D91-AC91-217740EB4B05}" presName="node" presStyleLbl="node1" presStyleIdx="1" presStyleCnt="2" custScaleX="149276" custScaleY="102801" custRadScaleRad="88060" custRadScaleInc="128728">
        <dgm:presLayoutVars>
          <dgm:bulletEnabled val="1"/>
        </dgm:presLayoutVars>
      </dgm:prSet>
      <dgm:spPr/>
    </dgm:pt>
  </dgm:ptLst>
  <dgm:cxnLst>
    <dgm:cxn modelId="{546DEC03-F360-4861-B6CF-672ED3B8FE45}" type="presOf" srcId="{8582F324-86AB-4F3B-AB7D-90B2C366AB69}" destId="{65D8FAF9-B35D-4CD8-B148-34E5BEDB2A12}" srcOrd="0" destOrd="0" presId="urn:microsoft.com/office/officeart/2005/8/layout/radial1"/>
    <dgm:cxn modelId="{BD6E081F-645E-4D55-B902-7ED66F64A49D}" type="presOf" srcId="{F4211007-0D49-40F3-A9ED-169018A73425}" destId="{33574AFB-3C17-4925-9F17-01507B57BB3F}" srcOrd="0" destOrd="0" presId="urn:microsoft.com/office/officeart/2005/8/layout/radial1"/>
    <dgm:cxn modelId="{6C300D38-8C4E-4C35-B0E8-C6124183ECEB}" srcId="{5895051F-92C9-4DF7-9EFE-3E00720DD330}" destId="{2793F39B-7998-48BF-AF1B-D7EB4A0C0ED9}" srcOrd="0" destOrd="0" parTransId="{3BF6FAA8-EADD-4C1B-B68D-91E063199BC9}" sibTransId="{5C1C03E5-493E-4C4B-A39F-52A70AA6AD1F}"/>
    <dgm:cxn modelId="{98878B62-A10D-49B6-A70F-53B220FAD9F3}" type="presOf" srcId="{F8EC5926-AB21-4D1D-BBE3-A2F2756CC773}" destId="{D7C0DB04-6DB0-440A-A37D-E029748E2D0B}" srcOrd="1" destOrd="0" presId="urn:microsoft.com/office/officeart/2005/8/layout/radial1"/>
    <dgm:cxn modelId="{4CC0007F-00F8-4F69-A431-58696E8806BA}" type="presOf" srcId="{2793F39B-7998-48BF-AF1B-D7EB4A0C0ED9}" destId="{D9E904EB-7672-42D0-90F5-FEBBEC65D169}" srcOrd="0" destOrd="0" presId="urn:microsoft.com/office/officeart/2005/8/layout/radial1"/>
    <dgm:cxn modelId="{F0194689-A82A-4739-B957-6551D425B45B}" type="presOf" srcId="{5895051F-92C9-4DF7-9EFE-3E00720DD330}" destId="{3591A1C9-3F63-4042-923C-D293C84518B4}" srcOrd="0" destOrd="0" presId="urn:microsoft.com/office/officeart/2005/8/layout/radial1"/>
    <dgm:cxn modelId="{0C9496CA-9A4C-4449-83F0-C8DF2D4BAC07}" type="presOf" srcId="{8582F324-86AB-4F3B-AB7D-90B2C366AB69}" destId="{4351C5D4-3DC2-4F40-A8F2-F3CB9EBB3BDC}" srcOrd="1" destOrd="0" presId="urn:microsoft.com/office/officeart/2005/8/layout/radial1"/>
    <dgm:cxn modelId="{442931CD-4874-4F94-ADA0-611106A89B58}" srcId="{2793F39B-7998-48BF-AF1B-D7EB4A0C0ED9}" destId="{F4211007-0D49-40F3-A9ED-169018A73425}" srcOrd="0" destOrd="0" parTransId="{8582F324-86AB-4F3B-AB7D-90B2C366AB69}" sibTransId="{37E1138D-03B3-47B0-B3BF-C844FD9312D0}"/>
    <dgm:cxn modelId="{EA6B27D1-A2E7-460E-B05C-50BC37447CD2}" type="presOf" srcId="{BB42EDB3-C19E-4D91-AC91-217740EB4B05}" destId="{E391653E-8C86-487D-B188-9927BE72E533}" srcOrd="0" destOrd="0" presId="urn:microsoft.com/office/officeart/2005/8/layout/radial1"/>
    <dgm:cxn modelId="{A0F5FBED-5DA7-4213-BDDD-B8059359B208}" type="presOf" srcId="{F8EC5926-AB21-4D1D-BBE3-A2F2756CC773}" destId="{4F0A439E-32F6-46CD-8A6C-C2A14FC9DAEB}" srcOrd="0" destOrd="0" presId="urn:microsoft.com/office/officeart/2005/8/layout/radial1"/>
    <dgm:cxn modelId="{8639CCFA-0C21-4AB6-9186-63AD7410B9CE}" srcId="{2793F39B-7998-48BF-AF1B-D7EB4A0C0ED9}" destId="{BB42EDB3-C19E-4D91-AC91-217740EB4B05}" srcOrd="1" destOrd="0" parTransId="{F8EC5926-AB21-4D1D-BBE3-A2F2756CC773}" sibTransId="{7BED2C1D-060B-4E48-872D-DB7016E15EA0}"/>
    <dgm:cxn modelId="{B8B00AEB-996E-44BD-B9F1-8105D21A7070}" type="presParOf" srcId="{3591A1C9-3F63-4042-923C-D293C84518B4}" destId="{D9E904EB-7672-42D0-90F5-FEBBEC65D169}" srcOrd="0" destOrd="0" presId="urn:microsoft.com/office/officeart/2005/8/layout/radial1"/>
    <dgm:cxn modelId="{5F960F7C-B99A-4C4E-9203-177730FA1DAC}" type="presParOf" srcId="{3591A1C9-3F63-4042-923C-D293C84518B4}" destId="{65D8FAF9-B35D-4CD8-B148-34E5BEDB2A12}" srcOrd="1" destOrd="0" presId="urn:microsoft.com/office/officeart/2005/8/layout/radial1"/>
    <dgm:cxn modelId="{BAB045F4-03FC-4E76-95CF-6B998FF7C993}" type="presParOf" srcId="{65D8FAF9-B35D-4CD8-B148-34E5BEDB2A12}" destId="{4351C5D4-3DC2-4F40-A8F2-F3CB9EBB3BDC}" srcOrd="0" destOrd="0" presId="urn:microsoft.com/office/officeart/2005/8/layout/radial1"/>
    <dgm:cxn modelId="{E7F52BC7-CF79-4C22-9FBE-ADCD148AA5DF}" type="presParOf" srcId="{3591A1C9-3F63-4042-923C-D293C84518B4}" destId="{33574AFB-3C17-4925-9F17-01507B57BB3F}" srcOrd="2" destOrd="0" presId="urn:microsoft.com/office/officeart/2005/8/layout/radial1"/>
    <dgm:cxn modelId="{B230D25E-5EA8-4FD6-AC33-E3DF41D4D2DB}" type="presParOf" srcId="{3591A1C9-3F63-4042-923C-D293C84518B4}" destId="{4F0A439E-32F6-46CD-8A6C-C2A14FC9DAEB}" srcOrd="3" destOrd="0" presId="urn:microsoft.com/office/officeart/2005/8/layout/radial1"/>
    <dgm:cxn modelId="{4A1C712D-B066-4FF5-96C1-60422DF67022}" type="presParOf" srcId="{4F0A439E-32F6-46CD-8A6C-C2A14FC9DAEB}" destId="{D7C0DB04-6DB0-440A-A37D-E029748E2D0B}" srcOrd="0" destOrd="0" presId="urn:microsoft.com/office/officeart/2005/8/layout/radial1"/>
    <dgm:cxn modelId="{EDAAA9F5-38C6-4D7C-9415-59899AC5B14E}" type="presParOf" srcId="{3591A1C9-3F63-4042-923C-D293C84518B4}" destId="{E391653E-8C86-487D-B188-9927BE72E533}" srcOrd="4"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95051F-92C9-4DF7-9EFE-3E00720DD33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793F39B-7998-48BF-AF1B-D7EB4A0C0ED9}">
      <dgm:prSet phldrT="[Text]" custT="1"/>
      <dgm:spPr/>
      <dgm:t>
        <a:bodyPr/>
        <a:lstStyle/>
        <a:p>
          <a:r>
            <a:rPr lang="en-US" sz="2400" b="1" i="1" dirty="0"/>
            <a:t>Principal verb</a:t>
          </a:r>
        </a:p>
      </dgm:t>
    </dgm:pt>
    <dgm:pt modelId="{3BF6FAA8-EADD-4C1B-B68D-91E063199BC9}" type="parTrans" cxnId="{6C300D38-8C4E-4C35-B0E8-C6124183ECEB}">
      <dgm:prSet/>
      <dgm:spPr/>
      <dgm:t>
        <a:bodyPr/>
        <a:lstStyle/>
        <a:p>
          <a:endParaRPr lang="en-US"/>
        </a:p>
      </dgm:t>
    </dgm:pt>
    <dgm:pt modelId="{5C1C03E5-493E-4C4B-A39F-52A70AA6AD1F}" type="sibTrans" cxnId="{6C300D38-8C4E-4C35-B0E8-C6124183ECEB}">
      <dgm:prSet/>
      <dgm:spPr/>
      <dgm:t>
        <a:bodyPr/>
        <a:lstStyle/>
        <a:p>
          <a:endParaRPr lang="en-US"/>
        </a:p>
      </dgm:t>
    </dgm:pt>
    <dgm:pt modelId="{F4211007-0D49-40F3-A9ED-169018A73425}">
      <dgm:prSet phldrT="[Text]" custT="1"/>
      <dgm:spPr/>
      <dgm:t>
        <a:bodyPr/>
        <a:lstStyle/>
        <a:p>
          <a:r>
            <a:rPr lang="en-US" sz="2400" b="1" i="1" dirty="0"/>
            <a:t>Intransitive verb</a:t>
          </a:r>
        </a:p>
      </dgm:t>
    </dgm:pt>
    <dgm:pt modelId="{8582F324-86AB-4F3B-AB7D-90B2C366AB69}" type="parTrans" cxnId="{442931CD-4874-4F94-ADA0-611106A89B58}">
      <dgm:prSet/>
      <dgm:spPr/>
      <dgm:t>
        <a:bodyPr/>
        <a:lstStyle/>
        <a:p>
          <a:endParaRPr lang="en-US"/>
        </a:p>
      </dgm:t>
    </dgm:pt>
    <dgm:pt modelId="{37E1138D-03B3-47B0-B3BF-C844FD9312D0}" type="sibTrans" cxnId="{442931CD-4874-4F94-ADA0-611106A89B58}">
      <dgm:prSet/>
      <dgm:spPr/>
      <dgm:t>
        <a:bodyPr/>
        <a:lstStyle/>
        <a:p>
          <a:endParaRPr lang="en-US"/>
        </a:p>
      </dgm:t>
    </dgm:pt>
    <dgm:pt modelId="{BB42EDB3-C19E-4D91-AC91-217740EB4B05}">
      <dgm:prSet phldrT="[Text]" custT="1"/>
      <dgm:spPr/>
      <dgm:t>
        <a:bodyPr/>
        <a:lstStyle/>
        <a:p>
          <a:r>
            <a:rPr lang="en-US" sz="2400" b="1" i="1" dirty="0"/>
            <a:t>Transitive verb</a:t>
          </a:r>
        </a:p>
      </dgm:t>
    </dgm:pt>
    <dgm:pt modelId="{F8EC5926-AB21-4D1D-BBE3-A2F2756CC773}" type="parTrans" cxnId="{8639CCFA-0C21-4AB6-9186-63AD7410B9CE}">
      <dgm:prSet/>
      <dgm:spPr/>
      <dgm:t>
        <a:bodyPr/>
        <a:lstStyle/>
        <a:p>
          <a:endParaRPr lang="en-US"/>
        </a:p>
      </dgm:t>
    </dgm:pt>
    <dgm:pt modelId="{7BED2C1D-060B-4E48-872D-DB7016E15EA0}" type="sibTrans" cxnId="{8639CCFA-0C21-4AB6-9186-63AD7410B9CE}">
      <dgm:prSet/>
      <dgm:spPr/>
      <dgm:t>
        <a:bodyPr/>
        <a:lstStyle/>
        <a:p>
          <a:endParaRPr lang="en-US"/>
        </a:p>
      </dgm:t>
    </dgm:pt>
    <dgm:pt modelId="{3591A1C9-3F63-4042-923C-D293C84518B4}" type="pres">
      <dgm:prSet presAssocID="{5895051F-92C9-4DF7-9EFE-3E00720DD330}" presName="cycle" presStyleCnt="0">
        <dgm:presLayoutVars>
          <dgm:chMax val="1"/>
          <dgm:dir/>
          <dgm:animLvl val="ctr"/>
          <dgm:resizeHandles val="exact"/>
        </dgm:presLayoutVars>
      </dgm:prSet>
      <dgm:spPr/>
    </dgm:pt>
    <dgm:pt modelId="{D9E904EB-7672-42D0-90F5-FEBBEC65D169}" type="pres">
      <dgm:prSet presAssocID="{2793F39B-7998-48BF-AF1B-D7EB4A0C0ED9}" presName="centerShape" presStyleLbl="node0" presStyleIdx="0" presStyleCnt="1" custScaleX="204310" custScaleY="95280" custLinFactNeighborX="4328" custLinFactNeighborY="36514"/>
      <dgm:spPr/>
    </dgm:pt>
    <dgm:pt modelId="{65D8FAF9-B35D-4CD8-B148-34E5BEDB2A12}" type="pres">
      <dgm:prSet presAssocID="{8582F324-86AB-4F3B-AB7D-90B2C366AB69}" presName="Name9" presStyleLbl="parChTrans1D2" presStyleIdx="0" presStyleCnt="2"/>
      <dgm:spPr/>
    </dgm:pt>
    <dgm:pt modelId="{4351C5D4-3DC2-4F40-A8F2-F3CB9EBB3BDC}" type="pres">
      <dgm:prSet presAssocID="{8582F324-86AB-4F3B-AB7D-90B2C366AB69}" presName="connTx" presStyleLbl="parChTrans1D2" presStyleIdx="0" presStyleCnt="2"/>
      <dgm:spPr/>
    </dgm:pt>
    <dgm:pt modelId="{33574AFB-3C17-4925-9F17-01507B57BB3F}" type="pres">
      <dgm:prSet presAssocID="{F4211007-0D49-40F3-A9ED-169018A73425}" presName="node" presStyleLbl="node1" presStyleIdx="0" presStyleCnt="2" custScaleX="209822" custScaleY="94770" custRadScaleRad="90868" custRadScaleInc="72222">
        <dgm:presLayoutVars>
          <dgm:bulletEnabled val="1"/>
        </dgm:presLayoutVars>
      </dgm:prSet>
      <dgm:spPr/>
    </dgm:pt>
    <dgm:pt modelId="{4F0A439E-32F6-46CD-8A6C-C2A14FC9DAEB}" type="pres">
      <dgm:prSet presAssocID="{F8EC5926-AB21-4D1D-BBE3-A2F2756CC773}" presName="Name9" presStyleLbl="parChTrans1D2" presStyleIdx="1" presStyleCnt="2"/>
      <dgm:spPr/>
    </dgm:pt>
    <dgm:pt modelId="{D7C0DB04-6DB0-440A-A37D-E029748E2D0B}" type="pres">
      <dgm:prSet presAssocID="{F8EC5926-AB21-4D1D-BBE3-A2F2756CC773}" presName="connTx" presStyleLbl="parChTrans1D2" presStyleIdx="1" presStyleCnt="2"/>
      <dgm:spPr/>
    </dgm:pt>
    <dgm:pt modelId="{E391653E-8C86-487D-B188-9927BE72E533}" type="pres">
      <dgm:prSet presAssocID="{BB42EDB3-C19E-4D91-AC91-217740EB4B05}" presName="node" presStyleLbl="node1" presStyleIdx="1" presStyleCnt="2" custScaleX="201049" custScaleY="93560" custRadScaleRad="88060" custRadScaleInc="128728">
        <dgm:presLayoutVars>
          <dgm:bulletEnabled val="1"/>
        </dgm:presLayoutVars>
      </dgm:prSet>
      <dgm:spPr/>
    </dgm:pt>
  </dgm:ptLst>
  <dgm:cxnLst>
    <dgm:cxn modelId="{546DEC03-F360-4861-B6CF-672ED3B8FE45}" type="presOf" srcId="{8582F324-86AB-4F3B-AB7D-90B2C366AB69}" destId="{65D8FAF9-B35D-4CD8-B148-34E5BEDB2A12}" srcOrd="0" destOrd="0" presId="urn:microsoft.com/office/officeart/2005/8/layout/radial1"/>
    <dgm:cxn modelId="{BD6E081F-645E-4D55-B902-7ED66F64A49D}" type="presOf" srcId="{F4211007-0D49-40F3-A9ED-169018A73425}" destId="{33574AFB-3C17-4925-9F17-01507B57BB3F}" srcOrd="0" destOrd="0" presId="urn:microsoft.com/office/officeart/2005/8/layout/radial1"/>
    <dgm:cxn modelId="{6C300D38-8C4E-4C35-B0E8-C6124183ECEB}" srcId="{5895051F-92C9-4DF7-9EFE-3E00720DD330}" destId="{2793F39B-7998-48BF-AF1B-D7EB4A0C0ED9}" srcOrd="0" destOrd="0" parTransId="{3BF6FAA8-EADD-4C1B-B68D-91E063199BC9}" sibTransId="{5C1C03E5-493E-4C4B-A39F-52A70AA6AD1F}"/>
    <dgm:cxn modelId="{98878B62-A10D-49B6-A70F-53B220FAD9F3}" type="presOf" srcId="{F8EC5926-AB21-4D1D-BBE3-A2F2756CC773}" destId="{D7C0DB04-6DB0-440A-A37D-E029748E2D0B}" srcOrd="1" destOrd="0" presId="urn:microsoft.com/office/officeart/2005/8/layout/radial1"/>
    <dgm:cxn modelId="{4CC0007F-00F8-4F69-A431-58696E8806BA}" type="presOf" srcId="{2793F39B-7998-48BF-AF1B-D7EB4A0C0ED9}" destId="{D9E904EB-7672-42D0-90F5-FEBBEC65D169}" srcOrd="0" destOrd="0" presId="urn:microsoft.com/office/officeart/2005/8/layout/radial1"/>
    <dgm:cxn modelId="{F0194689-A82A-4739-B957-6551D425B45B}" type="presOf" srcId="{5895051F-92C9-4DF7-9EFE-3E00720DD330}" destId="{3591A1C9-3F63-4042-923C-D293C84518B4}" srcOrd="0" destOrd="0" presId="urn:microsoft.com/office/officeart/2005/8/layout/radial1"/>
    <dgm:cxn modelId="{0C9496CA-9A4C-4449-83F0-C8DF2D4BAC07}" type="presOf" srcId="{8582F324-86AB-4F3B-AB7D-90B2C366AB69}" destId="{4351C5D4-3DC2-4F40-A8F2-F3CB9EBB3BDC}" srcOrd="1" destOrd="0" presId="urn:microsoft.com/office/officeart/2005/8/layout/radial1"/>
    <dgm:cxn modelId="{442931CD-4874-4F94-ADA0-611106A89B58}" srcId="{2793F39B-7998-48BF-AF1B-D7EB4A0C0ED9}" destId="{F4211007-0D49-40F3-A9ED-169018A73425}" srcOrd="0" destOrd="0" parTransId="{8582F324-86AB-4F3B-AB7D-90B2C366AB69}" sibTransId="{37E1138D-03B3-47B0-B3BF-C844FD9312D0}"/>
    <dgm:cxn modelId="{EA6B27D1-A2E7-460E-B05C-50BC37447CD2}" type="presOf" srcId="{BB42EDB3-C19E-4D91-AC91-217740EB4B05}" destId="{E391653E-8C86-487D-B188-9927BE72E533}" srcOrd="0" destOrd="0" presId="urn:microsoft.com/office/officeart/2005/8/layout/radial1"/>
    <dgm:cxn modelId="{A0F5FBED-5DA7-4213-BDDD-B8059359B208}" type="presOf" srcId="{F8EC5926-AB21-4D1D-BBE3-A2F2756CC773}" destId="{4F0A439E-32F6-46CD-8A6C-C2A14FC9DAEB}" srcOrd="0" destOrd="0" presId="urn:microsoft.com/office/officeart/2005/8/layout/radial1"/>
    <dgm:cxn modelId="{8639CCFA-0C21-4AB6-9186-63AD7410B9CE}" srcId="{2793F39B-7998-48BF-AF1B-D7EB4A0C0ED9}" destId="{BB42EDB3-C19E-4D91-AC91-217740EB4B05}" srcOrd="1" destOrd="0" parTransId="{F8EC5926-AB21-4D1D-BBE3-A2F2756CC773}" sibTransId="{7BED2C1D-060B-4E48-872D-DB7016E15EA0}"/>
    <dgm:cxn modelId="{B8B00AEB-996E-44BD-B9F1-8105D21A7070}" type="presParOf" srcId="{3591A1C9-3F63-4042-923C-D293C84518B4}" destId="{D9E904EB-7672-42D0-90F5-FEBBEC65D169}" srcOrd="0" destOrd="0" presId="urn:microsoft.com/office/officeart/2005/8/layout/radial1"/>
    <dgm:cxn modelId="{5F960F7C-B99A-4C4E-9203-177730FA1DAC}" type="presParOf" srcId="{3591A1C9-3F63-4042-923C-D293C84518B4}" destId="{65D8FAF9-B35D-4CD8-B148-34E5BEDB2A12}" srcOrd="1" destOrd="0" presId="urn:microsoft.com/office/officeart/2005/8/layout/radial1"/>
    <dgm:cxn modelId="{BAB045F4-03FC-4E76-95CF-6B998FF7C993}" type="presParOf" srcId="{65D8FAF9-B35D-4CD8-B148-34E5BEDB2A12}" destId="{4351C5D4-3DC2-4F40-A8F2-F3CB9EBB3BDC}" srcOrd="0" destOrd="0" presId="urn:microsoft.com/office/officeart/2005/8/layout/radial1"/>
    <dgm:cxn modelId="{E7F52BC7-CF79-4C22-9FBE-ADCD148AA5DF}" type="presParOf" srcId="{3591A1C9-3F63-4042-923C-D293C84518B4}" destId="{33574AFB-3C17-4925-9F17-01507B57BB3F}" srcOrd="2" destOrd="0" presId="urn:microsoft.com/office/officeart/2005/8/layout/radial1"/>
    <dgm:cxn modelId="{B230D25E-5EA8-4FD6-AC33-E3DF41D4D2DB}" type="presParOf" srcId="{3591A1C9-3F63-4042-923C-D293C84518B4}" destId="{4F0A439E-32F6-46CD-8A6C-C2A14FC9DAEB}" srcOrd="3" destOrd="0" presId="urn:microsoft.com/office/officeart/2005/8/layout/radial1"/>
    <dgm:cxn modelId="{4A1C712D-B066-4FF5-96C1-60422DF67022}" type="presParOf" srcId="{4F0A439E-32F6-46CD-8A6C-C2A14FC9DAEB}" destId="{D7C0DB04-6DB0-440A-A37D-E029748E2D0B}" srcOrd="0" destOrd="0" presId="urn:microsoft.com/office/officeart/2005/8/layout/radial1"/>
    <dgm:cxn modelId="{EDAAA9F5-38C6-4D7C-9415-59899AC5B14E}" type="presParOf" srcId="{3591A1C9-3F63-4042-923C-D293C84518B4}" destId="{E391653E-8C86-487D-B188-9927BE72E533}" srcOrd="4" destOrd="0" presId="urn:microsoft.com/office/officeart/2005/8/layout/radial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F3A6BA-1271-4783-8E17-43B2E4B3475F}"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ACAB4A6B-D1BD-4FA2-ABD3-74AA08ECD589}">
      <dgm:prSet phldrT="[Text]" custT="1"/>
      <dgm:spPr/>
      <dgm:t>
        <a:bodyPr/>
        <a:lstStyle/>
        <a:p>
          <a:r>
            <a:rPr lang="en-US" sz="2000" b="1" i="1" dirty="0">
              <a:latin typeface="Bodoni MT Black" panose="02070A03080606020203" pitchFamily="18" charset="0"/>
            </a:rPr>
            <a:t>Non-finite verb</a:t>
          </a:r>
        </a:p>
      </dgm:t>
    </dgm:pt>
    <dgm:pt modelId="{964A8C1F-8523-49AD-BE0C-498BF6D9013A}" type="parTrans" cxnId="{4FC506F6-ECE7-48AC-9444-46CFBC9ED488}">
      <dgm:prSet/>
      <dgm:spPr/>
      <dgm:t>
        <a:bodyPr/>
        <a:lstStyle/>
        <a:p>
          <a:endParaRPr lang="en-US"/>
        </a:p>
      </dgm:t>
    </dgm:pt>
    <dgm:pt modelId="{F79BDC78-ED4E-42BC-B82F-DF349431559A}" type="sibTrans" cxnId="{4FC506F6-ECE7-48AC-9444-46CFBC9ED488}">
      <dgm:prSet/>
      <dgm:spPr/>
      <dgm:t>
        <a:bodyPr/>
        <a:lstStyle/>
        <a:p>
          <a:endParaRPr lang="en-US"/>
        </a:p>
      </dgm:t>
    </dgm:pt>
    <dgm:pt modelId="{635B9120-A40E-48F0-8630-5860216CD688}">
      <dgm:prSet phldrT="[Text]" custT="1"/>
      <dgm:spPr/>
      <dgm:t>
        <a:bodyPr/>
        <a:lstStyle/>
        <a:p>
          <a:r>
            <a:rPr lang="en-US" sz="2000" b="1" i="1" dirty="0">
              <a:latin typeface="Bodoni MT Black" panose="02070A03080606020203" pitchFamily="18" charset="0"/>
            </a:rPr>
            <a:t>Participle</a:t>
          </a:r>
        </a:p>
      </dgm:t>
    </dgm:pt>
    <dgm:pt modelId="{921F8178-202C-4F2B-94E3-51554EF5E01A}" type="parTrans" cxnId="{3A275B37-A8E1-4762-BEAF-2087550028F5}">
      <dgm:prSet/>
      <dgm:spPr/>
      <dgm:t>
        <a:bodyPr/>
        <a:lstStyle/>
        <a:p>
          <a:endParaRPr lang="en-US"/>
        </a:p>
      </dgm:t>
    </dgm:pt>
    <dgm:pt modelId="{1CDA56C6-6C97-4E85-9710-1DE976368308}" type="sibTrans" cxnId="{3A275B37-A8E1-4762-BEAF-2087550028F5}">
      <dgm:prSet/>
      <dgm:spPr/>
      <dgm:t>
        <a:bodyPr/>
        <a:lstStyle/>
        <a:p>
          <a:endParaRPr lang="en-US"/>
        </a:p>
      </dgm:t>
    </dgm:pt>
    <dgm:pt modelId="{8520BA0C-2187-40FD-AD12-C192405F2A0A}">
      <dgm:prSet phldrT="[Text]" custT="1"/>
      <dgm:spPr/>
      <dgm:t>
        <a:bodyPr/>
        <a:lstStyle/>
        <a:p>
          <a:r>
            <a:rPr lang="en-US" sz="2000" b="1" i="1" dirty="0">
              <a:latin typeface="Bodoni MT Black" panose="02070A03080606020203" pitchFamily="18" charset="0"/>
            </a:rPr>
            <a:t>Infinitives</a:t>
          </a:r>
        </a:p>
      </dgm:t>
    </dgm:pt>
    <dgm:pt modelId="{134F1703-CBB0-4F09-82FE-E1C277B2EA3A}" type="parTrans" cxnId="{C8262F21-16B6-4B4C-8DA9-468F01D1295D}">
      <dgm:prSet/>
      <dgm:spPr/>
      <dgm:t>
        <a:bodyPr/>
        <a:lstStyle/>
        <a:p>
          <a:endParaRPr lang="en-US"/>
        </a:p>
      </dgm:t>
    </dgm:pt>
    <dgm:pt modelId="{310E7DFD-9C8B-42FE-A354-C0AB75563439}" type="sibTrans" cxnId="{C8262F21-16B6-4B4C-8DA9-468F01D1295D}">
      <dgm:prSet/>
      <dgm:spPr/>
      <dgm:t>
        <a:bodyPr/>
        <a:lstStyle/>
        <a:p>
          <a:endParaRPr lang="en-US"/>
        </a:p>
      </dgm:t>
    </dgm:pt>
    <dgm:pt modelId="{A5EFF1E3-C6A3-4FEA-B675-4CDD20E60F15}">
      <dgm:prSet phldrT="[Text]" custT="1"/>
      <dgm:spPr/>
      <dgm:t>
        <a:bodyPr/>
        <a:lstStyle/>
        <a:p>
          <a:r>
            <a:rPr lang="en-US" sz="2000" b="1" i="1" dirty="0">
              <a:latin typeface="Bodoni MT Black" panose="02070A03080606020203" pitchFamily="18" charset="0"/>
            </a:rPr>
            <a:t>Gerund</a:t>
          </a:r>
        </a:p>
      </dgm:t>
    </dgm:pt>
    <dgm:pt modelId="{61F0F578-D1B7-46EF-8BAF-EB3E77F8A9AC}" type="parTrans" cxnId="{E1806374-1212-4336-91CA-91318DDFFB3D}">
      <dgm:prSet/>
      <dgm:spPr/>
      <dgm:t>
        <a:bodyPr/>
        <a:lstStyle/>
        <a:p>
          <a:endParaRPr lang="en-US"/>
        </a:p>
      </dgm:t>
    </dgm:pt>
    <dgm:pt modelId="{980034A5-F8AA-4C02-B366-C4BCCC4E9501}" type="sibTrans" cxnId="{E1806374-1212-4336-91CA-91318DDFFB3D}">
      <dgm:prSet/>
      <dgm:spPr/>
      <dgm:t>
        <a:bodyPr/>
        <a:lstStyle/>
        <a:p>
          <a:endParaRPr lang="en-US"/>
        </a:p>
      </dgm:t>
    </dgm:pt>
    <dgm:pt modelId="{C6AB2478-7EE0-436C-AE06-B845DCCBF118}" type="pres">
      <dgm:prSet presAssocID="{3FF3A6BA-1271-4783-8E17-43B2E4B3475F}" presName="Name0" presStyleCnt="0">
        <dgm:presLayoutVars>
          <dgm:chMax val="1"/>
          <dgm:dir/>
          <dgm:animLvl val="ctr"/>
          <dgm:resizeHandles val="exact"/>
        </dgm:presLayoutVars>
      </dgm:prSet>
      <dgm:spPr/>
    </dgm:pt>
    <dgm:pt modelId="{748A62D1-93A6-4490-A053-52E40DA8B2D5}" type="pres">
      <dgm:prSet presAssocID="{ACAB4A6B-D1BD-4FA2-ABD3-74AA08ECD589}" presName="centerShape" presStyleLbl="node0" presStyleIdx="0" presStyleCnt="1" custScaleX="102872" custScaleY="60736"/>
      <dgm:spPr/>
    </dgm:pt>
    <dgm:pt modelId="{E6167B37-48DD-4864-B729-8FB0B151DB57}" type="pres">
      <dgm:prSet presAssocID="{635B9120-A40E-48F0-8630-5860216CD688}" presName="node" presStyleLbl="node1" presStyleIdx="0" presStyleCnt="3" custScaleX="172605" custScaleY="63566">
        <dgm:presLayoutVars>
          <dgm:bulletEnabled val="1"/>
        </dgm:presLayoutVars>
      </dgm:prSet>
      <dgm:spPr/>
    </dgm:pt>
    <dgm:pt modelId="{AD1EDA4C-461C-40D4-A139-293485BCEC8F}" type="pres">
      <dgm:prSet presAssocID="{635B9120-A40E-48F0-8630-5860216CD688}" presName="dummy" presStyleCnt="0"/>
      <dgm:spPr/>
    </dgm:pt>
    <dgm:pt modelId="{EBF0ABBC-A6CA-4708-9D66-4BEE7D3D1FDE}" type="pres">
      <dgm:prSet presAssocID="{1CDA56C6-6C97-4E85-9710-1DE976368308}" presName="sibTrans" presStyleLbl="sibTrans2D1" presStyleIdx="0" presStyleCnt="3"/>
      <dgm:spPr/>
    </dgm:pt>
    <dgm:pt modelId="{E43E9478-A819-43D5-B89E-52E657677B34}" type="pres">
      <dgm:prSet presAssocID="{8520BA0C-2187-40FD-AD12-C192405F2A0A}" presName="node" presStyleLbl="node1" presStyleIdx="1" presStyleCnt="3" custScaleX="169269" custScaleY="80253">
        <dgm:presLayoutVars>
          <dgm:bulletEnabled val="1"/>
        </dgm:presLayoutVars>
      </dgm:prSet>
      <dgm:spPr/>
    </dgm:pt>
    <dgm:pt modelId="{3F3D2F58-AC7B-4FBF-A49F-039D59AAB4A5}" type="pres">
      <dgm:prSet presAssocID="{8520BA0C-2187-40FD-AD12-C192405F2A0A}" presName="dummy" presStyleCnt="0"/>
      <dgm:spPr/>
    </dgm:pt>
    <dgm:pt modelId="{E772E434-B815-400E-AA91-4F8B30128C60}" type="pres">
      <dgm:prSet presAssocID="{310E7DFD-9C8B-42FE-A354-C0AB75563439}" presName="sibTrans" presStyleLbl="sibTrans2D1" presStyleIdx="1" presStyleCnt="3"/>
      <dgm:spPr/>
    </dgm:pt>
    <dgm:pt modelId="{D0DED2AC-4820-49F8-BD44-598D852CB82E}" type="pres">
      <dgm:prSet presAssocID="{A5EFF1E3-C6A3-4FEA-B675-4CDD20E60F15}" presName="node" presStyleLbl="node1" presStyleIdx="2" presStyleCnt="3" custScaleX="124777" custScaleY="64913">
        <dgm:presLayoutVars>
          <dgm:bulletEnabled val="1"/>
        </dgm:presLayoutVars>
      </dgm:prSet>
      <dgm:spPr/>
    </dgm:pt>
    <dgm:pt modelId="{55DEE67E-F0D4-4892-AB78-FF5195E37733}" type="pres">
      <dgm:prSet presAssocID="{A5EFF1E3-C6A3-4FEA-B675-4CDD20E60F15}" presName="dummy" presStyleCnt="0"/>
      <dgm:spPr/>
    </dgm:pt>
    <dgm:pt modelId="{76B6C45B-D1A7-4F36-AC1C-6A15D8B47331}" type="pres">
      <dgm:prSet presAssocID="{980034A5-F8AA-4C02-B366-C4BCCC4E9501}" presName="sibTrans" presStyleLbl="sibTrans2D1" presStyleIdx="2" presStyleCnt="3"/>
      <dgm:spPr/>
    </dgm:pt>
  </dgm:ptLst>
  <dgm:cxnLst>
    <dgm:cxn modelId="{C8262F21-16B6-4B4C-8DA9-468F01D1295D}" srcId="{ACAB4A6B-D1BD-4FA2-ABD3-74AA08ECD589}" destId="{8520BA0C-2187-40FD-AD12-C192405F2A0A}" srcOrd="1" destOrd="0" parTransId="{134F1703-CBB0-4F09-82FE-E1C277B2EA3A}" sibTransId="{310E7DFD-9C8B-42FE-A354-C0AB75563439}"/>
    <dgm:cxn modelId="{276E362D-B081-4E11-80E5-12A1E8A47F70}" type="presOf" srcId="{635B9120-A40E-48F0-8630-5860216CD688}" destId="{E6167B37-48DD-4864-B729-8FB0B151DB57}" srcOrd="0" destOrd="0" presId="urn:microsoft.com/office/officeart/2005/8/layout/radial6"/>
    <dgm:cxn modelId="{3A275B37-A8E1-4762-BEAF-2087550028F5}" srcId="{ACAB4A6B-D1BD-4FA2-ABD3-74AA08ECD589}" destId="{635B9120-A40E-48F0-8630-5860216CD688}" srcOrd="0" destOrd="0" parTransId="{921F8178-202C-4F2B-94E3-51554EF5E01A}" sibTransId="{1CDA56C6-6C97-4E85-9710-1DE976368308}"/>
    <dgm:cxn modelId="{2FF4DB43-E459-4472-947B-1D5351BACC47}" type="presOf" srcId="{ACAB4A6B-D1BD-4FA2-ABD3-74AA08ECD589}" destId="{748A62D1-93A6-4490-A053-52E40DA8B2D5}" srcOrd="0" destOrd="0" presId="urn:microsoft.com/office/officeart/2005/8/layout/radial6"/>
    <dgm:cxn modelId="{8DB37747-1D26-4D3F-95A7-09E7EE95F806}" type="presOf" srcId="{3FF3A6BA-1271-4783-8E17-43B2E4B3475F}" destId="{C6AB2478-7EE0-436C-AE06-B845DCCBF118}" srcOrd="0" destOrd="0" presId="urn:microsoft.com/office/officeart/2005/8/layout/radial6"/>
    <dgm:cxn modelId="{E1806374-1212-4336-91CA-91318DDFFB3D}" srcId="{ACAB4A6B-D1BD-4FA2-ABD3-74AA08ECD589}" destId="{A5EFF1E3-C6A3-4FEA-B675-4CDD20E60F15}" srcOrd="2" destOrd="0" parTransId="{61F0F578-D1B7-46EF-8BAF-EB3E77F8A9AC}" sibTransId="{980034A5-F8AA-4C02-B366-C4BCCC4E9501}"/>
    <dgm:cxn modelId="{691E2C80-5761-4F99-848A-23F04073F7CB}" type="presOf" srcId="{A5EFF1E3-C6A3-4FEA-B675-4CDD20E60F15}" destId="{D0DED2AC-4820-49F8-BD44-598D852CB82E}" srcOrd="0" destOrd="0" presId="urn:microsoft.com/office/officeart/2005/8/layout/radial6"/>
    <dgm:cxn modelId="{940AC18A-6A54-4113-AA13-8B2168677A70}" type="presOf" srcId="{310E7DFD-9C8B-42FE-A354-C0AB75563439}" destId="{E772E434-B815-400E-AA91-4F8B30128C60}" srcOrd="0" destOrd="0" presId="urn:microsoft.com/office/officeart/2005/8/layout/radial6"/>
    <dgm:cxn modelId="{C2B88795-EB02-41C2-A2E7-38427CD74474}" type="presOf" srcId="{8520BA0C-2187-40FD-AD12-C192405F2A0A}" destId="{E43E9478-A819-43D5-B89E-52E657677B34}" srcOrd="0" destOrd="0" presId="urn:microsoft.com/office/officeart/2005/8/layout/radial6"/>
    <dgm:cxn modelId="{3FF58FA3-3E1E-44F1-9912-26526FC5CB28}" type="presOf" srcId="{1CDA56C6-6C97-4E85-9710-1DE976368308}" destId="{EBF0ABBC-A6CA-4708-9D66-4BEE7D3D1FDE}" srcOrd="0" destOrd="0" presId="urn:microsoft.com/office/officeart/2005/8/layout/radial6"/>
    <dgm:cxn modelId="{C64000D2-4CAF-49B9-B85C-71EE28EB6F7C}" type="presOf" srcId="{980034A5-F8AA-4C02-B366-C4BCCC4E9501}" destId="{76B6C45B-D1A7-4F36-AC1C-6A15D8B47331}" srcOrd="0" destOrd="0" presId="urn:microsoft.com/office/officeart/2005/8/layout/radial6"/>
    <dgm:cxn modelId="{4FC506F6-ECE7-48AC-9444-46CFBC9ED488}" srcId="{3FF3A6BA-1271-4783-8E17-43B2E4B3475F}" destId="{ACAB4A6B-D1BD-4FA2-ABD3-74AA08ECD589}" srcOrd="0" destOrd="0" parTransId="{964A8C1F-8523-49AD-BE0C-498BF6D9013A}" sibTransId="{F79BDC78-ED4E-42BC-B82F-DF349431559A}"/>
    <dgm:cxn modelId="{71344462-31AC-4662-9F4D-89F3E2A0D74A}" type="presParOf" srcId="{C6AB2478-7EE0-436C-AE06-B845DCCBF118}" destId="{748A62D1-93A6-4490-A053-52E40DA8B2D5}" srcOrd="0" destOrd="0" presId="urn:microsoft.com/office/officeart/2005/8/layout/radial6"/>
    <dgm:cxn modelId="{DF027563-CEE4-4316-968B-0BC113EEE826}" type="presParOf" srcId="{C6AB2478-7EE0-436C-AE06-B845DCCBF118}" destId="{E6167B37-48DD-4864-B729-8FB0B151DB57}" srcOrd="1" destOrd="0" presId="urn:microsoft.com/office/officeart/2005/8/layout/radial6"/>
    <dgm:cxn modelId="{F0807D4C-64C6-41E5-BF2D-404A74F1A836}" type="presParOf" srcId="{C6AB2478-7EE0-436C-AE06-B845DCCBF118}" destId="{AD1EDA4C-461C-40D4-A139-293485BCEC8F}" srcOrd="2" destOrd="0" presId="urn:microsoft.com/office/officeart/2005/8/layout/radial6"/>
    <dgm:cxn modelId="{FB0BFB06-2AA4-4714-8B17-B1435604720F}" type="presParOf" srcId="{C6AB2478-7EE0-436C-AE06-B845DCCBF118}" destId="{EBF0ABBC-A6CA-4708-9D66-4BEE7D3D1FDE}" srcOrd="3" destOrd="0" presId="urn:microsoft.com/office/officeart/2005/8/layout/radial6"/>
    <dgm:cxn modelId="{E88CB01E-C493-42D6-9E76-9DBB96E6DAA6}" type="presParOf" srcId="{C6AB2478-7EE0-436C-AE06-B845DCCBF118}" destId="{E43E9478-A819-43D5-B89E-52E657677B34}" srcOrd="4" destOrd="0" presId="urn:microsoft.com/office/officeart/2005/8/layout/radial6"/>
    <dgm:cxn modelId="{89529FE3-4632-4B5C-A276-87C3CA63FCB7}" type="presParOf" srcId="{C6AB2478-7EE0-436C-AE06-B845DCCBF118}" destId="{3F3D2F58-AC7B-4FBF-A49F-039D59AAB4A5}" srcOrd="5" destOrd="0" presId="urn:microsoft.com/office/officeart/2005/8/layout/radial6"/>
    <dgm:cxn modelId="{E93942AB-00E1-42A6-82FF-F2AB4D300EB8}" type="presParOf" srcId="{C6AB2478-7EE0-436C-AE06-B845DCCBF118}" destId="{E772E434-B815-400E-AA91-4F8B30128C60}" srcOrd="6" destOrd="0" presId="urn:microsoft.com/office/officeart/2005/8/layout/radial6"/>
    <dgm:cxn modelId="{9B2AFBFF-1753-4F8C-8F5C-125525F1AA98}" type="presParOf" srcId="{C6AB2478-7EE0-436C-AE06-B845DCCBF118}" destId="{D0DED2AC-4820-49F8-BD44-598D852CB82E}" srcOrd="7" destOrd="0" presId="urn:microsoft.com/office/officeart/2005/8/layout/radial6"/>
    <dgm:cxn modelId="{02F404D2-6E56-4BED-B011-37CEC412602C}" type="presParOf" srcId="{C6AB2478-7EE0-436C-AE06-B845DCCBF118}" destId="{55DEE67E-F0D4-4892-AB78-FF5195E37733}" srcOrd="8" destOrd="0" presId="urn:microsoft.com/office/officeart/2005/8/layout/radial6"/>
    <dgm:cxn modelId="{FB7521B8-5CD6-4321-AD46-9FDBFEE98A27}" type="presParOf" srcId="{C6AB2478-7EE0-436C-AE06-B845DCCBF118}" destId="{76B6C45B-D1A7-4F36-AC1C-6A15D8B47331}"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904EB-7672-42D0-90F5-FEBBEC65D169}">
      <dsp:nvSpPr>
        <dsp:cNvPr id="0" name=""/>
        <dsp:cNvSpPr/>
      </dsp:nvSpPr>
      <dsp:spPr>
        <a:xfrm>
          <a:off x="3470846" y="2699197"/>
          <a:ext cx="1710755" cy="12540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Verb</a:t>
          </a:r>
        </a:p>
      </dsp:txBody>
      <dsp:txXfrm>
        <a:off x="3721380" y="2882853"/>
        <a:ext cx="1209687" cy="886772"/>
      </dsp:txXfrm>
    </dsp:sp>
    <dsp:sp modelId="{65D8FAF9-B35D-4CD8-B148-34E5BEDB2A12}">
      <dsp:nvSpPr>
        <dsp:cNvPr id="0" name=""/>
        <dsp:cNvSpPr/>
      </dsp:nvSpPr>
      <dsp:spPr>
        <a:xfrm rot="18208795">
          <a:off x="4537526" y="2448011"/>
          <a:ext cx="722039" cy="25768"/>
        </a:xfrm>
        <a:custGeom>
          <a:avLst/>
          <a:gdLst/>
          <a:ahLst/>
          <a:cxnLst/>
          <a:rect l="0" t="0" r="0" b="0"/>
          <a:pathLst>
            <a:path>
              <a:moveTo>
                <a:pt x="0" y="12884"/>
              </a:moveTo>
              <a:lnTo>
                <a:pt x="722039" y="128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80495" y="2442844"/>
        <a:ext cx="36101" cy="36101"/>
      </dsp:txXfrm>
    </dsp:sp>
    <dsp:sp modelId="{33574AFB-3C17-4925-9F17-01507B57BB3F}">
      <dsp:nvSpPr>
        <dsp:cNvPr id="0" name=""/>
        <dsp:cNvSpPr/>
      </dsp:nvSpPr>
      <dsp:spPr>
        <a:xfrm>
          <a:off x="4554280" y="955356"/>
          <a:ext cx="1846519" cy="12602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Non-finite</a:t>
          </a:r>
        </a:p>
      </dsp:txBody>
      <dsp:txXfrm>
        <a:off x="4824696" y="1139910"/>
        <a:ext cx="1305687" cy="891108"/>
      </dsp:txXfrm>
    </dsp:sp>
    <dsp:sp modelId="{4F0A439E-32F6-46CD-8A6C-C2A14FC9DAEB}">
      <dsp:nvSpPr>
        <dsp:cNvPr id="0" name=""/>
        <dsp:cNvSpPr/>
      </dsp:nvSpPr>
      <dsp:spPr>
        <a:xfrm rot="13903932">
          <a:off x="3221540" y="2442546"/>
          <a:ext cx="835509" cy="25768"/>
        </a:xfrm>
        <a:custGeom>
          <a:avLst/>
          <a:gdLst/>
          <a:ahLst/>
          <a:cxnLst/>
          <a:rect l="0" t="0" r="0" b="0"/>
          <a:pathLst>
            <a:path>
              <a:moveTo>
                <a:pt x="0" y="12884"/>
              </a:moveTo>
              <a:lnTo>
                <a:pt x="835509" y="128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618407" y="2434543"/>
        <a:ext cx="41775" cy="41775"/>
      </dsp:txXfrm>
    </dsp:sp>
    <dsp:sp modelId="{E391653E-8C86-487D-B188-9927BE72E533}">
      <dsp:nvSpPr>
        <dsp:cNvPr id="0" name=""/>
        <dsp:cNvSpPr/>
      </dsp:nvSpPr>
      <dsp:spPr>
        <a:xfrm>
          <a:off x="2057399" y="968675"/>
          <a:ext cx="1791261" cy="123357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Finite</a:t>
          </a:r>
        </a:p>
      </dsp:txBody>
      <dsp:txXfrm>
        <a:off x="2319723" y="1149328"/>
        <a:ext cx="1266613" cy="872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904EB-7672-42D0-90F5-FEBBEC65D169}">
      <dsp:nvSpPr>
        <dsp:cNvPr id="0" name=""/>
        <dsp:cNvSpPr/>
      </dsp:nvSpPr>
      <dsp:spPr>
        <a:xfrm>
          <a:off x="3401333" y="2959109"/>
          <a:ext cx="1875752" cy="13750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Finite verb</a:t>
          </a:r>
        </a:p>
      </dsp:txBody>
      <dsp:txXfrm>
        <a:off x="3676031" y="3160478"/>
        <a:ext cx="1326356" cy="972298"/>
      </dsp:txXfrm>
    </dsp:sp>
    <dsp:sp modelId="{65D8FAF9-B35D-4CD8-B148-34E5BEDB2A12}">
      <dsp:nvSpPr>
        <dsp:cNvPr id="0" name=""/>
        <dsp:cNvSpPr/>
      </dsp:nvSpPr>
      <dsp:spPr>
        <a:xfrm rot="18208795">
          <a:off x="4571085" y="2684056"/>
          <a:ext cx="790814" cy="28254"/>
        </a:xfrm>
        <a:custGeom>
          <a:avLst/>
          <a:gdLst/>
          <a:ahLst/>
          <a:cxnLst/>
          <a:rect l="0" t="0" r="0" b="0"/>
          <a:pathLst>
            <a:path>
              <a:moveTo>
                <a:pt x="0" y="14127"/>
              </a:moveTo>
              <a:lnTo>
                <a:pt x="790814" y="14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46722" y="2678413"/>
        <a:ext cx="39540" cy="39540"/>
      </dsp:txXfrm>
    </dsp:sp>
    <dsp:sp modelId="{33574AFB-3C17-4925-9F17-01507B57BB3F}">
      <dsp:nvSpPr>
        <dsp:cNvPr id="0" name=""/>
        <dsp:cNvSpPr/>
      </dsp:nvSpPr>
      <dsp:spPr>
        <a:xfrm>
          <a:off x="4588785" y="1047800"/>
          <a:ext cx="2024610" cy="13817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Auxiliary verb</a:t>
          </a:r>
        </a:p>
      </dsp:txBody>
      <dsp:txXfrm>
        <a:off x="4885282" y="1250154"/>
        <a:ext cx="1431616" cy="977051"/>
      </dsp:txXfrm>
    </dsp:sp>
    <dsp:sp modelId="{4F0A439E-32F6-46CD-8A6C-C2A14FC9DAEB}">
      <dsp:nvSpPr>
        <dsp:cNvPr id="0" name=""/>
        <dsp:cNvSpPr/>
      </dsp:nvSpPr>
      <dsp:spPr>
        <a:xfrm rot="13903932">
          <a:off x="3128725" y="2678065"/>
          <a:ext cx="915174" cy="28254"/>
        </a:xfrm>
        <a:custGeom>
          <a:avLst/>
          <a:gdLst/>
          <a:ahLst/>
          <a:cxnLst/>
          <a:rect l="0" t="0" r="0" b="0"/>
          <a:pathLst>
            <a:path>
              <a:moveTo>
                <a:pt x="0" y="14127"/>
              </a:moveTo>
              <a:lnTo>
                <a:pt x="915174" y="14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63433" y="2669313"/>
        <a:ext cx="45758" cy="45758"/>
      </dsp:txXfrm>
    </dsp:sp>
    <dsp:sp modelId="{E391653E-8C86-487D-B188-9927BE72E533}">
      <dsp:nvSpPr>
        <dsp:cNvPr id="0" name=""/>
        <dsp:cNvSpPr/>
      </dsp:nvSpPr>
      <dsp:spPr>
        <a:xfrm>
          <a:off x="1852132" y="1062403"/>
          <a:ext cx="1964022" cy="13525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Principal verb</a:t>
          </a:r>
        </a:p>
      </dsp:txBody>
      <dsp:txXfrm>
        <a:off x="2139756" y="1260480"/>
        <a:ext cx="1388774" cy="9563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904EB-7672-42D0-90F5-FEBBEC65D169}">
      <dsp:nvSpPr>
        <dsp:cNvPr id="0" name=""/>
        <dsp:cNvSpPr/>
      </dsp:nvSpPr>
      <dsp:spPr>
        <a:xfrm>
          <a:off x="3085606" y="2790118"/>
          <a:ext cx="2484836" cy="11588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Principal verb</a:t>
          </a:r>
        </a:p>
      </dsp:txBody>
      <dsp:txXfrm>
        <a:off x="3449502" y="2959821"/>
        <a:ext cx="1757044" cy="819397"/>
      </dsp:txXfrm>
    </dsp:sp>
    <dsp:sp modelId="{65D8FAF9-B35D-4CD8-B148-34E5BEDB2A12}">
      <dsp:nvSpPr>
        <dsp:cNvPr id="0" name=""/>
        <dsp:cNvSpPr/>
      </dsp:nvSpPr>
      <dsp:spPr>
        <a:xfrm rot="18208795">
          <a:off x="4517326" y="2473743"/>
          <a:ext cx="789023" cy="26117"/>
        </a:xfrm>
        <a:custGeom>
          <a:avLst/>
          <a:gdLst/>
          <a:ahLst/>
          <a:cxnLst/>
          <a:rect l="0" t="0" r="0" b="0"/>
          <a:pathLst>
            <a:path>
              <a:moveTo>
                <a:pt x="0" y="13058"/>
              </a:moveTo>
              <a:lnTo>
                <a:pt x="789023" y="130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92113" y="2467076"/>
        <a:ext cx="39451" cy="39451"/>
      </dsp:txXfrm>
    </dsp:sp>
    <dsp:sp modelId="{33574AFB-3C17-4925-9F17-01507B57BB3F}">
      <dsp:nvSpPr>
        <dsp:cNvPr id="0" name=""/>
        <dsp:cNvSpPr/>
      </dsp:nvSpPr>
      <dsp:spPr>
        <a:xfrm>
          <a:off x="4218739" y="1029258"/>
          <a:ext cx="2551874" cy="11526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Intransitive verb</a:t>
          </a:r>
        </a:p>
      </dsp:txBody>
      <dsp:txXfrm>
        <a:off x="4592452" y="1198053"/>
        <a:ext cx="1804448" cy="815011"/>
      </dsp:txXfrm>
    </dsp:sp>
    <dsp:sp modelId="{4F0A439E-32F6-46CD-8A6C-C2A14FC9DAEB}">
      <dsp:nvSpPr>
        <dsp:cNvPr id="0" name=""/>
        <dsp:cNvSpPr/>
      </dsp:nvSpPr>
      <dsp:spPr>
        <a:xfrm rot="13903932">
          <a:off x="3191529" y="2469640"/>
          <a:ext cx="873868" cy="26117"/>
        </a:xfrm>
        <a:custGeom>
          <a:avLst/>
          <a:gdLst/>
          <a:ahLst/>
          <a:cxnLst/>
          <a:rect l="0" t="0" r="0" b="0"/>
          <a:pathLst>
            <a:path>
              <a:moveTo>
                <a:pt x="0" y="13058"/>
              </a:moveTo>
              <a:lnTo>
                <a:pt x="873868" y="130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606617" y="2460852"/>
        <a:ext cx="43693" cy="43693"/>
      </dsp:txXfrm>
    </dsp:sp>
    <dsp:sp modelId="{E391653E-8C86-487D-B188-9927BE72E533}">
      <dsp:nvSpPr>
        <dsp:cNvPr id="0" name=""/>
        <dsp:cNvSpPr/>
      </dsp:nvSpPr>
      <dsp:spPr>
        <a:xfrm>
          <a:off x="1713952" y="1036615"/>
          <a:ext cx="2445176" cy="11378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i="1" kern="1200" dirty="0"/>
            <a:t>Transitive verb</a:t>
          </a:r>
        </a:p>
      </dsp:txBody>
      <dsp:txXfrm>
        <a:off x="2072040" y="1203254"/>
        <a:ext cx="1729000" cy="804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6C45B-D1A7-4F36-AC1C-6A15D8B47331}">
      <dsp:nvSpPr>
        <dsp:cNvPr id="0" name=""/>
        <dsp:cNvSpPr/>
      </dsp:nvSpPr>
      <dsp:spPr>
        <a:xfrm>
          <a:off x="1528013" y="462612"/>
          <a:ext cx="3832006" cy="3832006"/>
        </a:xfrm>
        <a:prstGeom prst="blockArc">
          <a:avLst>
            <a:gd name="adj1" fmla="val 90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72E434-B815-400E-AA91-4F8B30128C60}">
      <dsp:nvSpPr>
        <dsp:cNvPr id="0" name=""/>
        <dsp:cNvSpPr/>
      </dsp:nvSpPr>
      <dsp:spPr>
        <a:xfrm>
          <a:off x="1528013" y="462612"/>
          <a:ext cx="3832006" cy="3832006"/>
        </a:xfrm>
        <a:prstGeom prst="blockArc">
          <a:avLst>
            <a:gd name="adj1" fmla="val 1800000"/>
            <a:gd name="adj2" fmla="val 90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F0ABBC-A6CA-4708-9D66-4BEE7D3D1FDE}">
      <dsp:nvSpPr>
        <dsp:cNvPr id="0" name=""/>
        <dsp:cNvSpPr/>
      </dsp:nvSpPr>
      <dsp:spPr>
        <a:xfrm>
          <a:off x="1528013" y="462612"/>
          <a:ext cx="3832006" cy="3832006"/>
        </a:xfrm>
        <a:prstGeom prst="blockArc">
          <a:avLst>
            <a:gd name="adj1" fmla="val 16200000"/>
            <a:gd name="adj2" fmla="val 1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8A62D1-93A6-4490-A053-52E40DA8B2D5}">
      <dsp:nvSpPr>
        <dsp:cNvPr id="0" name=""/>
        <dsp:cNvSpPr/>
      </dsp:nvSpPr>
      <dsp:spPr>
        <a:xfrm>
          <a:off x="2536444" y="1842781"/>
          <a:ext cx="1815144" cy="10716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1" kern="1200" dirty="0">
              <a:latin typeface="Bodoni MT Black" panose="02070A03080606020203" pitchFamily="18" charset="0"/>
            </a:rPr>
            <a:t>Non-finite verb</a:t>
          </a:r>
        </a:p>
      </dsp:txBody>
      <dsp:txXfrm>
        <a:off x="2802266" y="1999723"/>
        <a:ext cx="1283500" cy="757783"/>
      </dsp:txXfrm>
    </dsp:sp>
    <dsp:sp modelId="{E6167B37-48DD-4864-B729-8FB0B151DB57}">
      <dsp:nvSpPr>
        <dsp:cNvPr id="0" name=""/>
        <dsp:cNvSpPr/>
      </dsp:nvSpPr>
      <dsp:spPr>
        <a:xfrm>
          <a:off x="2378070" y="114515"/>
          <a:ext cx="2131893" cy="7851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1" kern="1200" dirty="0">
              <a:latin typeface="Bodoni MT Black" panose="02070A03080606020203" pitchFamily="18" charset="0"/>
            </a:rPr>
            <a:t>Participle</a:t>
          </a:r>
        </a:p>
      </dsp:txBody>
      <dsp:txXfrm>
        <a:off x="2690279" y="229493"/>
        <a:ext cx="1507475" cy="555165"/>
      </dsp:txXfrm>
    </dsp:sp>
    <dsp:sp modelId="{E43E9478-A819-43D5-B89E-52E657677B34}">
      <dsp:nvSpPr>
        <dsp:cNvPr id="0" name=""/>
        <dsp:cNvSpPr/>
      </dsp:nvSpPr>
      <dsp:spPr>
        <a:xfrm>
          <a:off x="4019472" y="2818771"/>
          <a:ext cx="2090689" cy="9912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1" kern="1200" dirty="0">
              <a:latin typeface="Bodoni MT Black" panose="02070A03080606020203" pitchFamily="18" charset="0"/>
            </a:rPr>
            <a:t>Infinitives</a:t>
          </a:r>
        </a:p>
      </dsp:txBody>
      <dsp:txXfrm>
        <a:off x="4325646" y="2963933"/>
        <a:ext cx="1478341" cy="700903"/>
      </dsp:txXfrm>
    </dsp:sp>
    <dsp:sp modelId="{D0DED2AC-4820-49F8-BD44-598D852CB82E}">
      <dsp:nvSpPr>
        <dsp:cNvPr id="0" name=""/>
        <dsp:cNvSpPr/>
      </dsp:nvSpPr>
      <dsp:spPr>
        <a:xfrm>
          <a:off x="1052638" y="2913505"/>
          <a:ext cx="1541156" cy="8017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1" kern="1200" dirty="0">
              <a:latin typeface="Bodoni MT Black" panose="02070A03080606020203" pitchFamily="18" charset="0"/>
            </a:rPr>
            <a:t>Gerund</a:t>
          </a:r>
        </a:p>
      </dsp:txBody>
      <dsp:txXfrm>
        <a:off x="1278335" y="3030920"/>
        <a:ext cx="1089762" cy="56692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EB34A2-D0F4-4328-93DA-7EE199940383}" type="datetimeFigureOut">
              <a:rPr lang="en-US" smtClean="0"/>
              <a:t>9/15/2020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683EF-E2B6-4B25-A050-F8C79A38091C}" type="slidenum">
              <a:rPr lang="en-US" smtClean="0"/>
              <a:t>‹#›</a:t>
            </a:fld>
            <a:endParaRPr lang="en-US"/>
          </a:p>
        </p:txBody>
      </p:sp>
    </p:spTree>
    <p:extLst>
      <p:ext uri="{BB962C8B-B14F-4D97-AF65-F5344CB8AC3E}">
        <p14:creationId xmlns:p14="http://schemas.microsoft.com/office/powerpoint/2010/main" val="3322295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9683EF-E2B6-4B25-A050-F8C79A38091C}" type="slidenum">
              <a:rPr lang="en-US" smtClean="0"/>
              <a:t>9</a:t>
            </a:fld>
            <a:endParaRPr lang="en-US"/>
          </a:p>
        </p:txBody>
      </p:sp>
    </p:spTree>
    <p:extLst>
      <p:ext uri="{BB962C8B-B14F-4D97-AF65-F5344CB8AC3E}">
        <p14:creationId xmlns:p14="http://schemas.microsoft.com/office/powerpoint/2010/main" val="405327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9683EF-E2B6-4B25-A050-F8C79A38091C}" type="slidenum">
              <a:rPr lang="en-US" smtClean="0"/>
              <a:t>19</a:t>
            </a:fld>
            <a:endParaRPr lang="en-US"/>
          </a:p>
        </p:txBody>
      </p:sp>
    </p:spTree>
    <p:extLst>
      <p:ext uri="{BB962C8B-B14F-4D97-AF65-F5344CB8AC3E}">
        <p14:creationId xmlns:p14="http://schemas.microsoft.com/office/powerpoint/2010/main" val="221568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19A75-5AEA-4A4B-BD5C-66B4941262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D8FBF9-5D95-4632-9419-6B4185A15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2EECB6-D121-4932-9FF8-5D42000DF18C}"/>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5" name="Footer Placeholder 4">
            <a:extLst>
              <a:ext uri="{FF2B5EF4-FFF2-40B4-BE49-F238E27FC236}">
                <a16:creationId xmlns:a16="http://schemas.microsoft.com/office/drawing/2014/main" id="{5DB0EAC5-8833-49CE-A71A-DD99A8597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C8ED3-F5FE-44C3-879B-0A0266774085}"/>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1554815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17DA9-3B98-4145-A9ED-8C3890151F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B440B2-0C5D-4CD6-A450-D7CDF8C56A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0249DC-3F9C-4807-A7CF-A523AA320F27}"/>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5" name="Footer Placeholder 4">
            <a:extLst>
              <a:ext uri="{FF2B5EF4-FFF2-40B4-BE49-F238E27FC236}">
                <a16:creationId xmlns:a16="http://schemas.microsoft.com/office/drawing/2014/main" id="{00CB9DEA-C7B5-4546-AA29-50D974F4C2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6401E-3CB8-4423-86D8-EEF22782A0EE}"/>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107645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250662-EF5A-4A5C-A0AF-2BE0E3764C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C1B3A6-BD4E-4C0D-A28D-886B72E24E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D0DB89-E794-4E6E-9757-111FB5C05EC8}"/>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5" name="Footer Placeholder 4">
            <a:extLst>
              <a:ext uri="{FF2B5EF4-FFF2-40B4-BE49-F238E27FC236}">
                <a16:creationId xmlns:a16="http://schemas.microsoft.com/office/drawing/2014/main" id="{481BCA3F-A41E-46E6-9412-9CA798A1E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F1F7C5-33A1-4695-A311-2FA28D116FAF}"/>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128818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09C3-5780-4336-AA74-D9AE97B918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CDC919-27E8-40AE-9EAB-DFC1C2153B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89281-7A60-48AC-9787-B911CA0677AB}"/>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5" name="Footer Placeholder 4">
            <a:extLst>
              <a:ext uri="{FF2B5EF4-FFF2-40B4-BE49-F238E27FC236}">
                <a16:creationId xmlns:a16="http://schemas.microsoft.com/office/drawing/2014/main" id="{719FB175-CA6B-4922-BC43-68CF764EF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D1F59-7839-43B4-AA85-DF8B7BB27C1D}"/>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406934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87A6-FB22-47AF-9BCE-0C3620C783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541C23-44E7-4CAE-BE1B-74F9F26B66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D3DC96-A055-473D-A4B9-6F63406AC67C}"/>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5" name="Footer Placeholder 4">
            <a:extLst>
              <a:ext uri="{FF2B5EF4-FFF2-40B4-BE49-F238E27FC236}">
                <a16:creationId xmlns:a16="http://schemas.microsoft.com/office/drawing/2014/main" id="{2119FA69-B5F0-4AB1-BA74-8C4DB1307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918D2E-B033-49F7-A59B-5164C63F280F}"/>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396913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5189-497D-4E0B-8F59-4864A5051A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11BBAC-C3AF-4982-98FD-39F827B525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80ADD3-E1D7-4920-9F1D-D2970136BB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32E79A-BDE8-4035-B3A5-F1824E11E1BC}"/>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6" name="Footer Placeholder 5">
            <a:extLst>
              <a:ext uri="{FF2B5EF4-FFF2-40B4-BE49-F238E27FC236}">
                <a16:creationId xmlns:a16="http://schemas.microsoft.com/office/drawing/2014/main" id="{E33558AD-98B5-4CAF-A690-DF9634BB67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908B7D-19C1-45A5-89BF-746DD02DB636}"/>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66067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23A3A-CC1D-444F-AD11-BCC71E1FBA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E90E0D-D547-45DC-A017-61CFA856D7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73E4C5-72D5-4FB4-A257-6AE789F93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B5164D-C4E7-4821-B9A1-63F7A1924F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55FEA0-C695-4A7F-9F55-921F00FE13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E8D8C1-3FDE-4AB1-8082-7A5A5CFDE094}"/>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8" name="Footer Placeholder 7">
            <a:extLst>
              <a:ext uri="{FF2B5EF4-FFF2-40B4-BE49-F238E27FC236}">
                <a16:creationId xmlns:a16="http://schemas.microsoft.com/office/drawing/2014/main" id="{F5359A3F-F3D6-4E40-818E-4467A2F018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F1A118-994E-4B2C-B339-CE8E12109AE2}"/>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120791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3833-9813-498F-AA3B-D1B8835745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B470E2-9E4D-4CE5-A949-53A2FD2A9BCB}"/>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4" name="Footer Placeholder 3">
            <a:extLst>
              <a:ext uri="{FF2B5EF4-FFF2-40B4-BE49-F238E27FC236}">
                <a16:creationId xmlns:a16="http://schemas.microsoft.com/office/drawing/2014/main" id="{A6C15E20-4872-4E09-9988-1997825821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201883-DB70-4048-BAA7-3CAE664F2134}"/>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370694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A139FF-0371-42AA-B0DA-1D8A3E7BE8E0}"/>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3" name="Footer Placeholder 2">
            <a:extLst>
              <a:ext uri="{FF2B5EF4-FFF2-40B4-BE49-F238E27FC236}">
                <a16:creationId xmlns:a16="http://schemas.microsoft.com/office/drawing/2014/main" id="{4B6EA8EB-9672-4606-AFE1-BF74C4B3F4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83CF9D-7BB3-4019-821E-3E56A58FE10F}"/>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161701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F7B63-DA92-4793-9A82-FC496AF9F4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39F672-CE80-4621-92A3-CC99882929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BDA977-2996-4EF0-885D-07B8D0798D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C0FF65-7B2A-4AEB-BE59-EA51AF3C285C}"/>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6" name="Footer Placeholder 5">
            <a:extLst>
              <a:ext uri="{FF2B5EF4-FFF2-40B4-BE49-F238E27FC236}">
                <a16:creationId xmlns:a16="http://schemas.microsoft.com/office/drawing/2014/main" id="{A6B1BBE9-B9EB-4BE3-B13B-C88FE7C3F9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C559CF-E504-4C4F-B9A3-CEAFDC947408}"/>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368519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6BB76-DF1E-43D0-9AB7-FDE3E3976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BF1D1D-7A90-472A-9BE8-8102A6C254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0C81D7-98C9-4ABF-B594-881F550040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E8EB38-1EDC-42F6-B592-B96FE3E5F51B}"/>
              </a:ext>
            </a:extLst>
          </p:cNvPr>
          <p:cNvSpPr>
            <a:spLocks noGrp="1"/>
          </p:cNvSpPr>
          <p:nvPr>
            <p:ph type="dt" sz="half" idx="10"/>
          </p:nvPr>
        </p:nvSpPr>
        <p:spPr/>
        <p:txBody>
          <a:bodyPr/>
          <a:lstStyle/>
          <a:p>
            <a:fld id="{9CA73D2B-C564-4C08-9E9F-0EBFB89A6326}" type="datetimeFigureOut">
              <a:rPr lang="en-US" smtClean="0"/>
              <a:t>9/15/2020</a:t>
            </a:fld>
            <a:endParaRPr lang="en-US"/>
          </a:p>
        </p:txBody>
      </p:sp>
      <p:sp>
        <p:nvSpPr>
          <p:cNvPr id="6" name="Footer Placeholder 5">
            <a:extLst>
              <a:ext uri="{FF2B5EF4-FFF2-40B4-BE49-F238E27FC236}">
                <a16:creationId xmlns:a16="http://schemas.microsoft.com/office/drawing/2014/main" id="{6FF8DA09-1730-4FB8-AB6A-7232661FC0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3D018D-1851-45FB-A37F-F612C50289AB}"/>
              </a:ext>
            </a:extLst>
          </p:cNvPr>
          <p:cNvSpPr>
            <a:spLocks noGrp="1"/>
          </p:cNvSpPr>
          <p:nvPr>
            <p:ph type="sldNum" sz="quarter" idx="12"/>
          </p:nvPr>
        </p:nvSpPr>
        <p:spPr/>
        <p:txBody>
          <a:bodyPr/>
          <a:lstStyle/>
          <a:p>
            <a:fld id="{10A12981-6B57-466C-87F6-8D16C6D1C1AC}" type="slidenum">
              <a:rPr lang="en-US" smtClean="0"/>
              <a:t>‹#›</a:t>
            </a:fld>
            <a:endParaRPr lang="en-US"/>
          </a:p>
        </p:txBody>
      </p:sp>
    </p:spTree>
    <p:extLst>
      <p:ext uri="{BB962C8B-B14F-4D97-AF65-F5344CB8AC3E}">
        <p14:creationId xmlns:p14="http://schemas.microsoft.com/office/powerpoint/2010/main" val="267342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B3677A-B5B3-463E-8DEC-F32BD5FF5C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9F91B8-DECA-423B-B196-76146C5B23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0E8DC-29AE-431C-BC62-B962F556A5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73D2B-C564-4C08-9E9F-0EBFB89A6326}" type="datetimeFigureOut">
              <a:rPr lang="en-US" smtClean="0"/>
              <a:t>9/15/2020</a:t>
            </a:fld>
            <a:endParaRPr lang="en-US"/>
          </a:p>
        </p:txBody>
      </p:sp>
      <p:sp>
        <p:nvSpPr>
          <p:cNvPr id="5" name="Footer Placeholder 4">
            <a:extLst>
              <a:ext uri="{FF2B5EF4-FFF2-40B4-BE49-F238E27FC236}">
                <a16:creationId xmlns:a16="http://schemas.microsoft.com/office/drawing/2014/main" id="{DFC62A4F-E9FD-4BB9-B945-E9E6E7967B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D4BF91-5E8B-4D26-B6FC-1F3EE5F9B3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12981-6B57-466C-87F6-8D16C6D1C1AC}" type="slidenum">
              <a:rPr lang="en-US" smtClean="0"/>
              <a:t>‹#›</a:t>
            </a:fld>
            <a:endParaRPr lang="en-US"/>
          </a:p>
        </p:txBody>
      </p:sp>
    </p:spTree>
    <p:extLst>
      <p:ext uri="{BB962C8B-B14F-4D97-AF65-F5344CB8AC3E}">
        <p14:creationId xmlns:p14="http://schemas.microsoft.com/office/powerpoint/2010/main" val="527854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8.jp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6.jp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9.jpg"/></Relationships>
</file>

<file path=ppt/slides/_rels/slide13.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1.jpg"/></Relationships>
</file>

<file path=ppt/slides/_rels/slide16.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6.jp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5.jp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image" Target="../media/image31.jpg"/></Relationships>
</file>

<file path=ppt/slides/_rels/slide26.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4.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image" Target="../media/image3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8.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6.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B9C9362-F40B-4801-BA0B-E2AB7D624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0"/>
            <a:ext cx="2362200" cy="6737122"/>
          </a:xfrm>
          <a:prstGeom prst="rect">
            <a:avLst/>
          </a:prstGeom>
        </p:spPr>
      </p:pic>
      <p:pic>
        <p:nvPicPr>
          <p:cNvPr id="8" name="Picture 7">
            <a:extLst>
              <a:ext uri="{FF2B5EF4-FFF2-40B4-BE49-F238E27FC236}">
                <a16:creationId xmlns:a16="http://schemas.microsoft.com/office/drawing/2014/main" id="{29C5D183-DB69-4CE2-B065-043CFE5EC5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33" y="0"/>
            <a:ext cx="2192867" cy="6737122"/>
          </a:xfrm>
          <a:prstGeom prst="rect">
            <a:avLst/>
          </a:prstGeom>
        </p:spPr>
      </p:pic>
      <p:pic>
        <p:nvPicPr>
          <p:cNvPr id="10" name="Picture 9">
            <a:extLst>
              <a:ext uri="{FF2B5EF4-FFF2-40B4-BE49-F238E27FC236}">
                <a16:creationId xmlns:a16="http://schemas.microsoft.com/office/drawing/2014/main" id="{85B2755F-0D5F-44A0-A7AB-C8F24F5D0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800" y="4876800"/>
            <a:ext cx="7620000" cy="1644878"/>
          </a:xfrm>
          <a:prstGeom prst="rect">
            <a:avLst/>
          </a:prstGeom>
        </p:spPr>
      </p:pic>
      <p:pic>
        <p:nvPicPr>
          <p:cNvPr id="14" name="Picture 13">
            <a:extLst>
              <a:ext uri="{FF2B5EF4-FFF2-40B4-BE49-F238E27FC236}">
                <a16:creationId xmlns:a16="http://schemas.microsoft.com/office/drawing/2014/main" id="{08A43BB5-13DF-405C-94E6-3DFCD1EC12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5069419" y="-3388783"/>
            <a:ext cx="1371600" cy="8149168"/>
          </a:xfrm>
          <a:prstGeom prst="rect">
            <a:avLst/>
          </a:prstGeom>
        </p:spPr>
      </p:pic>
      <p:sp>
        <p:nvSpPr>
          <p:cNvPr id="3" name="TextBox 2">
            <a:extLst>
              <a:ext uri="{FF2B5EF4-FFF2-40B4-BE49-F238E27FC236}">
                <a16:creationId xmlns:a16="http://schemas.microsoft.com/office/drawing/2014/main" id="{19778F66-6C78-459E-B88D-F055FE9069A2}"/>
              </a:ext>
            </a:extLst>
          </p:cNvPr>
          <p:cNvSpPr txBox="1"/>
          <p:nvPr/>
        </p:nvSpPr>
        <p:spPr>
          <a:xfrm>
            <a:off x="2440518" y="1596479"/>
            <a:ext cx="6629400" cy="769441"/>
          </a:xfrm>
          <a:prstGeom prst="rect">
            <a:avLst/>
          </a:prstGeom>
          <a:noFill/>
        </p:spPr>
        <p:txBody>
          <a:bodyPr wrap="square" rtlCol="0">
            <a:spAutoFit/>
          </a:bodyPr>
          <a:lstStyle/>
          <a:p>
            <a:r>
              <a:rPr lang="en-US" sz="4400" b="1" i="1" dirty="0">
                <a:latin typeface="Bodoni MT Black" panose="02070A03080606020203" pitchFamily="18" charset="0"/>
              </a:rPr>
              <a:t>Welcome to my class</a:t>
            </a:r>
          </a:p>
        </p:txBody>
      </p:sp>
      <p:sp>
        <p:nvSpPr>
          <p:cNvPr id="7" name="TextBox 6">
            <a:extLst>
              <a:ext uri="{FF2B5EF4-FFF2-40B4-BE49-F238E27FC236}">
                <a16:creationId xmlns:a16="http://schemas.microsoft.com/office/drawing/2014/main" id="{D47928FB-7FAF-444E-A39C-08C6DD4B1FA8}"/>
              </a:ext>
            </a:extLst>
          </p:cNvPr>
          <p:cNvSpPr txBox="1"/>
          <p:nvPr/>
        </p:nvSpPr>
        <p:spPr>
          <a:xfrm>
            <a:off x="1545505" y="6410068"/>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9812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2F940E3-82E5-476E-A12E-F789F4084F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8" y="33867"/>
            <a:ext cx="1394876" cy="6824133"/>
          </a:xfrm>
          <a:prstGeom prst="rect">
            <a:avLst/>
          </a:prstGeom>
        </p:spPr>
      </p:pic>
      <p:pic>
        <p:nvPicPr>
          <p:cNvPr id="7" name="Picture 6">
            <a:extLst>
              <a:ext uri="{FF2B5EF4-FFF2-40B4-BE49-F238E27FC236}">
                <a16:creationId xmlns:a16="http://schemas.microsoft.com/office/drawing/2014/main" id="{2FFC614C-AC3D-44BA-B185-805D4C9B50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7122" y="0"/>
            <a:ext cx="1394877" cy="6824133"/>
          </a:xfrm>
          <a:prstGeom prst="rect">
            <a:avLst/>
          </a:prstGeom>
        </p:spPr>
      </p:pic>
      <p:sp>
        <p:nvSpPr>
          <p:cNvPr id="9" name="TextBox 8">
            <a:extLst>
              <a:ext uri="{FF2B5EF4-FFF2-40B4-BE49-F238E27FC236}">
                <a16:creationId xmlns:a16="http://schemas.microsoft.com/office/drawing/2014/main" id="{B27FBC2D-5994-48D3-AAF4-26E3DFCC69E1}"/>
              </a:ext>
            </a:extLst>
          </p:cNvPr>
          <p:cNvSpPr txBox="1"/>
          <p:nvPr/>
        </p:nvSpPr>
        <p:spPr>
          <a:xfrm>
            <a:off x="1546226" y="542330"/>
            <a:ext cx="9250895" cy="830997"/>
          </a:xfrm>
          <a:prstGeom prst="rect">
            <a:avLst/>
          </a:prstGeom>
          <a:noFill/>
        </p:spPr>
        <p:txBody>
          <a:bodyPr wrap="square" rtlCol="0">
            <a:spAutoFit/>
          </a:bodyPr>
          <a:lstStyle/>
          <a:p>
            <a:r>
              <a:rPr lang="en-US" sz="2400" b="1" i="1" dirty="0">
                <a:latin typeface="Bodoni MT Black" panose="02070A03080606020203" pitchFamily="18" charset="0"/>
              </a:rPr>
              <a:t>The verb that does not follow its subject and tense is called Non-finite Verb.</a:t>
            </a:r>
          </a:p>
        </p:txBody>
      </p:sp>
      <p:sp>
        <p:nvSpPr>
          <p:cNvPr id="10" name="TextBox 9">
            <a:extLst>
              <a:ext uri="{FF2B5EF4-FFF2-40B4-BE49-F238E27FC236}">
                <a16:creationId xmlns:a16="http://schemas.microsoft.com/office/drawing/2014/main" id="{C05A33F9-7636-4735-99DE-9800DF5E3FD9}"/>
              </a:ext>
            </a:extLst>
          </p:cNvPr>
          <p:cNvSpPr txBox="1"/>
          <p:nvPr/>
        </p:nvSpPr>
        <p:spPr>
          <a:xfrm>
            <a:off x="4953000" y="63732"/>
            <a:ext cx="2895600" cy="461665"/>
          </a:xfrm>
          <a:prstGeom prst="rect">
            <a:avLst/>
          </a:prstGeom>
          <a:noFill/>
        </p:spPr>
        <p:txBody>
          <a:bodyPr wrap="square" rtlCol="0">
            <a:spAutoFit/>
          </a:bodyPr>
          <a:lstStyle/>
          <a:p>
            <a:r>
              <a:rPr lang="en-US" sz="2400" b="1" i="1" dirty="0">
                <a:latin typeface="Bodoni MT Black" panose="02070A03080606020203" pitchFamily="18" charset="0"/>
              </a:rPr>
              <a:t>Non-finite verb</a:t>
            </a:r>
          </a:p>
        </p:txBody>
      </p:sp>
      <p:sp>
        <p:nvSpPr>
          <p:cNvPr id="11" name="TextBox 10">
            <a:extLst>
              <a:ext uri="{FF2B5EF4-FFF2-40B4-BE49-F238E27FC236}">
                <a16:creationId xmlns:a16="http://schemas.microsoft.com/office/drawing/2014/main" id="{F1ED15F0-02F6-48C6-98E2-C30505BF63C3}"/>
              </a:ext>
            </a:extLst>
          </p:cNvPr>
          <p:cNvSpPr txBox="1"/>
          <p:nvPr/>
        </p:nvSpPr>
        <p:spPr>
          <a:xfrm>
            <a:off x="1563159" y="1515308"/>
            <a:ext cx="8359773" cy="400109"/>
          </a:xfrm>
          <a:prstGeom prst="rect">
            <a:avLst/>
          </a:prstGeom>
          <a:noFill/>
        </p:spPr>
        <p:txBody>
          <a:bodyPr wrap="square" rtlCol="0">
            <a:spAutoFit/>
          </a:bodyPr>
          <a:lstStyle/>
          <a:p>
            <a:r>
              <a:rPr lang="en-US" sz="2000" b="1" i="1" dirty="0">
                <a:latin typeface="Bodoni MT Black" panose="02070A03080606020203" pitchFamily="18" charset="0"/>
              </a:rPr>
              <a:t>(a) </a:t>
            </a:r>
            <a:r>
              <a:rPr lang="en-US" sz="2000" b="1" i="1" u="sng" dirty="0">
                <a:latin typeface="Bodoni MT Black" panose="02070A03080606020203" pitchFamily="18" charset="0"/>
              </a:rPr>
              <a:t>Swimming</a:t>
            </a:r>
            <a:r>
              <a:rPr lang="en-US" sz="2000" b="1" i="1" dirty="0">
                <a:latin typeface="Bodoni MT Black" panose="02070A03080606020203" pitchFamily="18" charset="0"/>
              </a:rPr>
              <a:t> is my hobby. (b) He likes </a:t>
            </a:r>
            <a:r>
              <a:rPr lang="en-US" sz="2000" b="1" i="1" u="sng" dirty="0">
                <a:latin typeface="Bodoni MT Black" panose="02070A03080606020203" pitchFamily="18" charset="0"/>
              </a:rPr>
              <a:t>to make </a:t>
            </a:r>
            <a:r>
              <a:rPr lang="en-US" sz="2000" b="1" i="1" dirty="0">
                <a:latin typeface="Bodoni MT Black" panose="02070A03080606020203" pitchFamily="18" charset="0"/>
              </a:rPr>
              <a:t>a garden.</a:t>
            </a:r>
          </a:p>
        </p:txBody>
      </p:sp>
      <p:pic>
        <p:nvPicPr>
          <p:cNvPr id="12" name="Picture 11">
            <a:extLst>
              <a:ext uri="{FF2B5EF4-FFF2-40B4-BE49-F238E27FC236}">
                <a16:creationId xmlns:a16="http://schemas.microsoft.com/office/drawing/2014/main" id="{F9AAD975-1A9A-43CA-BC8A-CC165913EB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6227" y="2057399"/>
            <a:ext cx="9160933" cy="38862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2436C6B7-2730-4176-B9E1-2728047FE12E}"/>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181101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1BF3807D-51B9-40D2-A53E-29D048CA54EA}"/>
              </a:ext>
            </a:extLst>
          </p:cNvPr>
          <p:cNvGraphicFramePr/>
          <p:nvPr>
            <p:extLst>
              <p:ext uri="{D42A27DB-BD31-4B8C-83A1-F6EECF244321}">
                <p14:modId xmlns:p14="http://schemas.microsoft.com/office/powerpoint/2010/main" val="625336828"/>
              </p:ext>
            </p:extLst>
          </p:nvPr>
        </p:nvGraphicFramePr>
        <p:xfrm>
          <a:off x="1894455" y="1470559"/>
          <a:ext cx="8381999" cy="4777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49FCC347-9E0E-4040-A2A6-F43475970F57}"/>
              </a:ext>
            </a:extLst>
          </p:cNvPr>
          <p:cNvSpPr txBox="1"/>
          <p:nvPr/>
        </p:nvSpPr>
        <p:spPr>
          <a:xfrm>
            <a:off x="1894455" y="907363"/>
            <a:ext cx="7742690" cy="461665"/>
          </a:xfrm>
          <a:prstGeom prst="rect">
            <a:avLst/>
          </a:prstGeom>
          <a:noFill/>
        </p:spPr>
        <p:txBody>
          <a:bodyPr wrap="square" rtlCol="0">
            <a:spAutoFit/>
          </a:bodyPr>
          <a:lstStyle/>
          <a:p>
            <a:r>
              <a:rPr lang="en-US" sz="2400" b="1" i="1" dirty="0">
                <a:latin typeface="Bodoni MT Black" panose="02070A03080606020203" pitchFamily="18" charset="0"/>
              </a:rPr>
              <a:t>There are two kinds of finite  verb. They are:</a:t>
            </a:r>
          </a:p>
        </p:txBody>
      </p:sp>
      <p:pic>
        <p:nvPicPr>
          <p:cNvPr id="10" name="Picture 9">
            <a:extLst>
              <a:ext uri="{FF2B5EF4-FFF2-40B4-BE49-F238E27FC236}">
                <a16:creationId xmlns:a16="http://schemas.microsoft.com/office/drawing/2014/main" id="{9B70F78D-6852-49D3-86C8-DEDAB49D9B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2790348" y="2790349"/>
            <a:ext cx="6876096" cy="1295399"/>
          </a:xfrm>
          <a:prstGeom prst="rect">
            <a:avLst/>
          </a:prstGeom>
        </p:spPr>
      </p:pic>
      <p:pic>
        <p:nvPicPr>
          <p:cNvPr id="13" name="Picture 12">
            <a:extLst>
              <a:ext uri="{FF2B5EF4-FFF2-40B4-BE49-F238E27FC236}">
                <a16:creationId xmlns:a16="http://schemas.microsoft.com/office/drawing/2014/main" id="{69DB9823-4B0C-4C41-BF01-6A10C1D45EE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8170410" y="2705099"/>
            <a:ext cx="6705601" cy="1295399"/>
          </a:xfrm>
          <a:prstGeom prst="rect">
            <a:avLst/>
          </a:prstGeom>
        </p:spPr>
      </p:pic>
      <p:sp>
        <p:nvSpPr>
          <p:cNvPr id="6" name="TextBox 5">
            <a:extLst>
              <a:ext uri="{FF2B5EF4-FFF2-40B4-BE49-F238E27FC236}">
                <a16:creationId xmlns:a16="http://schemas.microsoft.com/office/drawing/2014/main" id="{7AA4556E-040A-41E7-80AB-49BA069DF8BE}"/>
              </a:ext>
            </a:extLst>
          </p:cNvPr>
          <p:cNvSpPr txBox="1"/>
          <p:nvPr/>
        </p:nvSpPr>
        <p:spPr>
          <a:xfrm>
            <a:off x="3375083" y="-2"/>
            <a:ext cx="5420745" cy="646331"/>
          </a:xfrm>
          <a:prstGeom prst="rect">
            <a:avLst/>
          </a:prstGeom>
          <a:noFill/>
        </p:spPr>
        <p:txBody>
          <a:bodyPr wrap="square" rtlCol="0">
            <a:spAutoFit/>
          </a:bodyPr>
          <a:lstStyle/>
          <a:p>
            <a:r>
              <a:rPr lang="en-US" sz="3600" b="1" i="1" dirty="0">
                <a:solidFill>
                  <a:srgbClr val="FF0000"/>
                </a:solidFill>
                <a:latin typeface="Bodoni MT Black" panose="02070A03080606020203" pitchFamily="18" charset="0"/>
              </a:rPr>
              <a:t>Kinds of  Finite Verb</a:t>
            </a:r>
          </a:p>
        </p:txBody>
      </p:sp>
      <p:sp>
        <p:nvSpPr>
          <p:cNvPr id="7" name="TextBox 6">
            <a:extLst>
              <a:ext uri="{FF2B5EF4-FFF2-40B4-BE49-F238E27FC236}">
                <a16:creationId xmlns:a16="http://schemas.microsoft.com/office/drawing/2014/main" id="{8402B8BD-050D-4380-9515-D5A8125828E9}"/>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68884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8"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4698261-D3AA-46F4-BDB3-D2B2847FD9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3997" y="0"/>
            <a:ext cx="1778003" cy="6794267"/>
          </a:xfrm>
          <a:prstGeom prst="rect">
            <a:avLst/>
          </a:prstGeom>
        </p:spPr>
      </p:pic>
      <p:pic>
        <p:nvPicPr>
          <p:cNvPr id="8" name="Picture 7">
            <a:extLst>
              <a:ext uri="{FF2B5EF4-FFF2-40B4-BE49-F238E27FC236}">
                <a16:creationId xmlns:a16="http://schemas.microsoft.com/office/drawing/2014/main" id="{8D9DB330-342F-4B63-A297-D6DC3A2B2C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778002" cy="6824133"/>
          </a:xfrm>
          <a:prstGeom prst="rect">
            <a:avLst/>
          </a:prstGeom>
        </p:spPr>
      </p:pic>
      <p:sp>
        <p:nvSpPr>
          <p:cNvPr id="9" name="TextBox 8">
            <a:extLst>
              <a:ext uri="{FF2B5EF4-FFF2-40B4-BE49-F238E27FC236}">
                <a16:creationId xmlns:a16="http://schemas.microsoft.com/office/drawing/2014/main" id="{9569D04F-14EE-450F-B964-9456A782429E}"/>
              </a:ext>
            </a:extLst>
          </p:cNvPr>
          <p:cNvSpPr txBox="1"/>
          <p:nvPr/>
        </p:nvSpPr>
        <p:spPr>
          <a:xfrm>
            <a:off x="4953000" y="63732"/>
            <a:ext cx="2895600" cy="461665"/>
          </a:xfrm>
          <a:prstGeom prst="rect">
            <a:avLst/>
          </a:prstGeom>
          <a:noFill/>
        </p:spPr>
        <p:txBody>
          <a:bodyPr wrap="square" rtlCol="0">
            <a:spAutoFit/>
          </a:bodyPr>
          <a:lstStyle/>
          <a:p>
            <a:r>
              <a:rPr lang="en-US" sz="2400" b="1" i="1" dirty="0">
                <a:latin typeface="Bodoni MT Black" panose="02070A03080606020203" pitchFamily="18" charset="0"/>
              </a:rPr>
              <a:t>Principal Verb</a:t>
            </a:r>
          </a:p>
        </p:txBody>
      </p:sp>
      <p:sp>
        <p:nvSpPr>
          <p:cNvPr id="10" name="TextBox 9">
            <a:extLst>
              <a:ext uri="{FF2B5EF4-FFF2-40B4-BE49-F238E27FC236}">
                <a16:creationId xmlns:a16="http://schemas.microsoft.com/office/drawing/2014/main" id="{EE299314-517D-4BED-99EA-D84EABF41714}"/>
              </a:ext>
            </a:extLst>
          </p:cNvPr>
          <p:cNvSpPr txBox="1"/>
          <p:nvPr/>
        </p:nvSpPr>
        <p:spPr>
          <a:xfrm>
            <a:off x="2133600" y="550797"/>
            <a:ext cx="7924799" cy="830997"/>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The verb that can express its meaning without the help of other verbs is called principal verb.</a:t>
            </a:r>
          </a:p>
        </p:txBody>
      </p:sp>
      <p:sp>
        <p:nvSpPr>
          <p:cNvPr id="11" name="TextBox 10">
            <a:extLst>
              <a:ext uri="{FF2B5EF4-FFF2-40B4-BE49-F238E27FC236}">
                <a16:creationId xmlns:a16="http://schemas.microsoft.com/office/drawing/2014/main" id="{4AFC2D10-B2EB-4F0D-95EC-A5370559F790}"/>
              </a:ext>
            </a:extLst>
          </p:cNvPr>
          <p:cNvSpPr txBox="1"/>
          <p:nvPr/>
        </p:nvSpPr>
        <p:spPr>
          <a:xfrm>
            <a:off x="2520155" y="1614509"/>
            <a:ext cx="7151688" cy="400110"/>
          </a:xfrm>
          <a:prstGeom prst="rect">
            <a:avLst/>
          </a:prstGeom>
          <a:noFill/>
        </p:spPr>
        <p:txBody>
          <a:bodyPr wrap="square" rtlCol="0">
            <a:spAutoFit/>
          </a:bodyPr>
          <a:lstStyle/>
          <a:p>
            <a:r>
              <a:rPr lang="en-US" sz="2000" b="1" i="1" dirty="0">
                <a:latin typeface="Bodoni MT Black" panose="02070A03080606020203" pitchFamily="18" charset="0"/>
              </a:rPr>
              <a:t>(a) They are flying kites. (b) Karim goes to school.</a:t>
            </a:r>
          </a:p>
        </p:txBody>
      </p:sp>
      <p:pic>
        <p:nvPicPr>
          <p:cNvPr id="12" name="Picture 11">
            <a:extLst>
              <a:ext uri="{FF2B5EF4-FFF2-40B4-BE49-F238E27FC236}">
                <a16:creationId xmlns:a16="http://schemas.microsoft.com/office/drawing/2014/main" id="{B4133242-012C-45DF-8891-3EE7FEA704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8002" y="2247335"/>
            <a:ext cx="8737598" cy="37724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0EDC42F6-67AD-444E-97B6-338EE5412ABC}"/>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1650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A17DF7E-8288-4B04-8006-A13912C4C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00200" cy="6857999"/>
          </a:xfrm>
          <a:prstGeom prst="rect">
            <a:avLst/>
          </a:prstGeom>
        </p:spPr>
      </p:pic>
      <p:pic>
        <p:nvPicPr>
          <p:cNvPr id="8" name="Picture 7">
            <a:extLst>
              <a:ext uri="{FF2B5EF4-FFF2-40B4-BE49-F238E27FC236}">
                <a16:creationId xmlns:a16="http://schemas.microsoft.com/office/drawing/2014/main" id="{94808416-8ACF-430F-A01A-556B1EFFFE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591794" y="-5"/>
            <a:ext cx="1524002" cy="6857998"/>
          </a:xfrm>
          <a:prstGeom prst="rect">
            <a:avLst/>
          </a:prstGeom>
        </p:spPr>
      </p:pic>
      <p:sp>
        <p:nvSpPr>
          <p:cNvPr id="9" name="TextBox 8">
            <a:extLst>
              <a:ext uri="{FF2B5EF4-FFF2-40B4-BE49-F238E27FC236}">
                <a16:creationId xmlns:a16="http://schemas.microsoft.com/office/drawing/2014/main" id="{A4A426DE-AAF7-4581-B823-063BA48F0557}"/>
              </a:ext>
            </a:extLst>
          </p:cNvPr>
          <p:cNvSpPr txBox="1"/>
          <p:nvPr/>
        </p:nvSpPr>
        <p:spPr>
          <a:xfrm>
            <a:off x="4953000" y="63732"/>
            <a:ext cx="2743200" cy="461665"/>
          </a:xfrm>
          <a:prstGeom prst="rect">
            <a:avLst/>
          </a:prstGeom>
          <a:noFill/>
        </p:spPr>
        <p:txBody>
          <a:bodyPr wrap="square" rtlCol="0">
            <a:spAutoFit/>
          </a:bodyPr>
          <a:lstStyle/>
          <a:p>
            <a:r>
              <a:rPr lang="en-US" sz="2400" b="1" i="1" dirty="0">
                <a:latin typeface="Bodoni MT Black" panose="02070A03080606020203" pitchFamily="18" charset="0"/>
              </a:rPr>
              <a:t>Auxiliary Verb</a:t>
            </a:r>
          </a:p>
        </p:txBody>
      </p:sp>
      <p:sp>
        <p:nvSpPr>
          <p:cNvPr id="10" name="TextBox 9">
            <a:extLst>
              <a:ext uri="{FF2B5EF4-FFF2-40B4-BE49-F238E27FC236}">
                <a16:creationId xmlns:a16="http://schemas.microsoft.com/office/drawing/2014/main" id="{F316DB55-012A-4E5B-B457-7E478CCB0957}"/>
              </a:ext>
            </a:extLst>
          </p:cNvPr>
          <p:cNvSpPr txBox="1"/>
          <p:nvPr/>
        </p:nvSpPr>
        <p:spPr>
          <a:xfrm>
            <a:off x="1371598" y="484636"/>
            <a:ext cx="8839199" cy="830997"/>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The verb that can not express its meaning without the help of principal verbs is called Auxiliary verb.</a:t>
            </a:r>
          </a:p>
        </p:txBody>
      </p:sp>
      <p:sp>
        <p:nvSpPr>
          <p:cNvPr id="11" name="TextBox 10">
            <a:extLst>
              <a:ext uri="{FF2B5EF4-FFF2-40B4-BE49-F238E27FC236}">
                <a16:creationId xmlns:a16="http://schemas.microsoft.com/office/drawing/2014/main" id="{8D2E1C7A-5690-4F70-B34F-7A0371B9DA69}"/>
              </a:ext>
            </a:extLst>
          </p:cNvPr>
          <p:cNvSpPr txBox="1"/>
          <p:nvPr/>
        </p:nvSpPr>
        <p:spPr>
          <a:xfrm>
            <a:off x="876296" y="1240303"/>
            <a:ext cx="9829802" cy="400110"/>
          </a:xfrm>
          <a:prstGeom prst="rect">
            <a:avLst/>
          </a:prstGeom>
          <a:noFill/>
        </p:spPr>
        <p:txBody>
          <a:bodyPr wrap="square" rtlCol="0">
            <a:spAutoFit/>
          </a:bodyPr>
          <a:lstStyle/>
          <a:p>
            <a:r>
              <a:rPr lang="en-US" sz="2000" b="1" i="1" dirty="0">
                <a:latin typeface="Bodoni MT Black" panose="02070A03080606020203" pitchFamily="18" charset="0"/>
              </a:rPr>
              <a:t>(a) The baby </a:t>
            </a:r>
            <a:r>
              <a:rPr lang="en-US" sz="2000" b="1" i="1" u="sng" dirty="0">
                <a:latin typeface="Bodoni MT Black" panose="02070A03080606020203" pitchFamily="18" charset="0"/>
              </a:rPr>
              <a:t>can</a:t>
            </a:r>
            <a:r>
              <a:rPr lang="en-US" sz="2000" b="1" i="1" dirty="0">
                <a:latin typeface="Bodoni MT Black" panose="02070A03080606020203" pitchFamily="18" charset="0"/>
              </a:rPr>
              <a:t> not walk alone. (b) You </a:t>
            </a:r>
            <a:r>
              <a:rPr lang="en-US" sz="2000" b="1" i="1" u="sng" dirty="0">
                <a:latin typeface="Bodoni MT Black" panose="02070A03080606020203" pitchFamily="18" charset="0"/>
              </a:rPr>
              <a:t>must</a:t>
            </a:r>
            <a:r>
              <a:rPr lang="en-US" sz="2000" b="1" i="1" dirty="0">
                <a:latin typeface="Bodoni MT Black" panose="02070A03080606020203" pitchFamily="18" charset="0"/>
              </a:rPr>
              <a:t> go to school regularly.</a:t>
            </a:r>
          </a:p>
        </p:txBody>
      </p:sp>
      <p:pic>
        <p:nvPicPr>
          <p:cNvPr id="12" name="Picture 11">
            <a:extLst>
              <a:ext uri="{FF2B5EF4-FFF2-40B4-BE49-F238E27FC236}">
                <a16:creationId xmlns:a16="http://schemas.microsoft.com/office/drawing/2014/main" id="{195CA2D4-4663-42D6-B33F-BE54FBDF59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736537"/>
            <a:ext cx="8991594" cy="43270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23FE5B95-2D29-4640-B382-946221C666C6}"/>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154607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12EE99-5040-4B6E-877C-13E1758926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16934"/>
            <a:ext cx="1579034" cy="6787702"/>
          </a:xfrm>
          <a:prstGeom prst="rect">
            <a:avLst/>
          </a:prstGeom>
        </p:spPr>
      </p:pic>
      <p:pic>
        <p:nvPicPr>
          <p:cNvPr id="7" name="Picture 6">
            <a:extLst>
              <a:ext uri="{FF2B5EF4-FFF2-40B4-BE49-F238E27FC236}">
                <a16:creationId xmlns:a16="http://schemas.microsoft.com/office/drawing/2014/main" id="{74D7C312-F89B-4578-8641-B0FCB0AA87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0" y="16933"/>
            <a:ext cx="1447800" cy="6796169"/>
          </a:xfrm>
          <a:prstGeom prst="rect">
            <a:avLst/>
          </a:prstGeom>
        </p:spPr>
      </p:pic>
      <p:graphicFrame>
        <p:nvGraphicFramePr>
          <p:cNvPr id="10" name="Diagram 9">
            <a:extLst>
              <a:ext uri="{FF2B5EF4-FFF2-40B4-BE49-F238E27FC236}">
                <a16:creationId xmlns:a16="http://schemas.microsoft.com/office/drawing/2014/main" id="{0538D925-BDE6-4823-9F81-C1F3E1DAA004}"/>
              </a:ext>
            </a:extLst>
          </p:cNvPr>
          <p:cNvGraphicFramePr/>
          <p:nvPr>
            <p:extLst>
              <p:ext uri="{D42A27DB-BD31-4B8C-83A1-F6EECF244321}">
                <p14:modId xmlns:p14="http://schemas.microsoft.com/office/powerpoint/2010/main" val="207280318"/>
              </p:ext>
            </p:extLst>
          </p:nvPr>
        </p:nvGraphicFramePr>
        <p:xfrm>
          <a:off x="2063635" y="1752600"/>
          <a:ext cx="8381999"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a:extLst>
              <a:ext uri="{FF2B5EF4-FFF2-40B4-BE49-F238E27FC236}">
                <a16:creationId xmlns:a16="http://schemas.microsoft.com/office/drawing/2014/main" id="{C1A379AF-57DC-4861-9C32-7C249E241DFE}"/>
              </a:ext>
            </a:extLst>
          </p:cNvPr>
          <p:cNvSpPr txBox="1"/>
          <p:nvPr/>
        </p:nvSpPr>
        <p:spPr>
          <a:xfrm>
            <a:off x="3161857" y="52231"/>
            <a:ext cx="6333952" cy="646331"/>
          </a:xfrm>
          <a:prstGeom prst="rect">
            <a:avLst/>
          </a:prstGeom>
          <a:noFill/>
        </p:spPr>
        <p:txBody>
          <a:bodyPr wrap="square" rtlCol="0">
            <a:spAutoFit/>
          </a:bodyPr>
          <a:lstStyle/>
          <a:p>
            <a:r>
              <a:rPr lang="en-US" sz="3600" b="1" i="1" dirty="0">
                <a:solidFill>
                  <a:srgbClr val="FF0000"/>
                </a:solidFill>
                <a:latin typeface="Bodoni MT Black" panose="02070A03080606020203" pitchFamily="18" charset="0"/>
              </a:rPr>
              <a:t>Kinds of  Principal Verb</a:t>
            </a:r>
          </a:p>
        </p:txBody>
      </p:sp>
      <p:sp>
        <p:nvSpPr>
          <p:cNvPr id="12" name="TextBox 11">
            <a:extLst>
              <a:ext uri="{FF2B5EF4-FFF2-40B4-BE49-F238E27FC236}">
                <a16:creationId xmlns:a16="http://schemas.microsoft.com/office/drawing/2014/main" id="{955E0BFA-1C8F-4284-AC76-3693EF17610A}"/>
              </a:ext>
            </a:extLst>
          </p:cNvPr>
          <p:cNvSpPr txBox="1"/>
          <p:nvPr/>
        </p:nvSpPr>
        <p:spPr>
          <a:xfrm>
            <a:off x="1966345" y="1066800"/>
            <a:ext cx="7742690" cy="461665"/>
          </a:xfrm>
          <a:prstGeom prst="rect">
            <a:avLst/>
          </a:prstGeom>
          <a:noFill/>
        </p:spPr>
        <p:txBody>
          <a:bodyPr wrap="square" rtlCol="0">
            <a:spAutoFit/>
          </a:bodyPr>
          <a:lstStyle/>
          <a:p>
            <a:r>
              <a:rPr lang="en-US" sz="2400" b="1" i="1" dirty="0">
                <a:latin typeface="Bodoni MT Black" panose="02070A03080606020203" pitchFamily="18" charset="0"/>
              </a:rPr>
              <a:t>There are two kinds of finite  verb. They are:</a:t>
            </a:r>
          </a:p>
        </p:txBody>
      </p:sp>
      <p:sp>
        <p:nvSpPr>
          <p:cNvPr id="8" name="TextBox 7">
            <a:extLst>
              <a:ext uri="{FF2B5EF4-FFF2-40B4-BE49-F238E27FC236}">
                <a16:creationId xmlns:a16="http://schemas.microsoft.com/office/drawing/2014/main" id="{AABAFB8F-2FF3-4362-A909-403E3EAB0C9A}"/>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289066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29B219-B3FA-4A8B-9912-316E273F74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9254"/>
            <a:ext cx="1219198" cy="6818745"/>
          </a:xfrm>
          <a:prstGeom prst="rect">
            <a:avLst/>
          </a:prstGeom>
        </p:spPr>
      </p:pic>
      <p:pic>
        <p:nvPicPr>
          <p:cNvPr id="8" name="Picture 7">
            <a:extLst>
              <a:ext uri="{FF2B5EF4-FFF2-40B4-BE49-F238E27FC236}">
                <a16:creationId xmlns:a16="http://schemas.microsoft.com/office/drawing/2014/main" id="{F646343B-20F2-45E2-B935-5216A80ED0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0" y="0"/>
            <a:ext cx="1219200" cy="6818745"/>
          </a:xfrm>
          <a:prstGeom prst="rect">
            <a:avLst/>
          </a:prstGeom>
        </p:spPr>
      </p:pic>
      <p:sp>
        <p:nvSpPr>
          <p:cNvPr id="9" name="TextBox 8">
            <a:extLst>
              <a:ext uri="{FF2B5EF4-FFF2-40B4-BE49-F238E27FC236}">
                <a16:creationId xmlns:a16="http://schemas.microsoft.com/office/drawing/2014/main" id="{351635F3-0B1E-47E5-9196-3974A26594F9}"/>
              </a:ext>
            </a:extLst>
          </p:cNvPr>
          <p:cNvSpPr txBox="1"/>
          <p:nvPr/>
        </p:nvSpPr>
        <p:spPr>
          <a:xfrm>
            <a:off x="5257800" y="25400"/>
            <a:ext cx="2819400" cy="461665"/>
          </a:xfrm>
          <a:prstGeom prst="rect">
            <a:avLst/>
          </a:prstGeom>
          <a:noFill/>
        </p:spPr>
        <p:txBody>
          <a:bodyPr wrap="square" rtlCol="0">
            <a:spAutoFit/>
          </a:bodyPr>
          <a:lstStyle/>
          <a:p>
            <a:r>
              <a:rPr lang="en-US" sz="2400" b="1" i="1" dirty="0">
                <a:latin typeface="Bodoni MT Black" panose="02070A03080606020203" pitchFamily="18" charset="0"/>
              </a:rPr>
              <a:t>Transitive verb</a:t>
            </a:r>
          </a:p>
        </p:txBody>
      </p:sp>
      <p:sp>
        <p:nvSpPr>
          <p:cNvPr id="10" name="TextBox 9">
            <a:extLst>
              <a:ext uri="{FF2B5EF4-FFF2-40B4-BE49-F238E27FC236}">
                <a16:creationId xmlns:a16="http://schemas.microsoft.com/office/drawing/2014/main" id="{54F46F32-3F41-4A3D-B6A2-58F16F4A688F}"/>
              </a:ext>
            </a:extLst>
          </p:cNvPr>
          <p:cNvSpPr txBox="1"/>
          <p:nvPr/>
        </p:nvSpPr>
        <p:spPr>
          <a:xfrm>
            <a:off x="1371600" y="487065"/>
            <a:ext cx="9601200" cy="830997"/>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The verb that can not complete its meaning without the help of other words is called Transitive verb.</a:t>
            </a:r>
          </a:p>
        </p:txBody>
      </p:sp>
      <p:sp>
        <p:nvSpPr>
          <p:cNvPr id="11" name="TextBox 10">
            <a:extLst>
              <a:ext uri="{FF2B5EF4-FFF2-40B4-BE49-F238E27FC236}">
                <a16:creationId xmlns:a16="http://schemas.microsoft.com/office/drawing/2014/main" id="{5795593D-DA7C-4D0F-948A-57820A3588D2}"/>
              </a:ext>
            </a:extLst>
          </p:cNvPr>
          <p:cNvSpPr txBox="1"/>
          <p:nvPr/>
        </p:nvSpPr>
        <p:spPr>
          <a:xfrm>
            <a:off x="1676400" y="1405017"/>
            <a:ext cx="6697134" cy="400110"/>
          </a:xfrm>
          <a:prstGeom prst="rect">
            <a:avLst/>
          </a:prstGeom>
          <a:noFill/>
        </p:spPr>
        <p:txBody>
          <a:bodyPr wrap="square" rtlCol="0">
            <a:spAutoFit/>
          </a:bodyPr>
          <a:lstStyle/>
          <a:p>
            <a:r>
              <a:rPr lang="en-US" sz="2000" b="1" i="1" dirty="0">
                <a:latin typeface="Bodoni MT Black" panose="02070A03080606020203" pitchFamily="18" charset="0"/>
              </a:rPr>
              <a:t>(a) The boy </a:t>
            </a:r>
            <a:r>
              <a:rPr lang="en-US" sz="2000" b="1" i="1" u="sng" dirty="0">
                <a:latin typeface="Bodoni MT Black" panose="02070A03080606020203" pitchFamily="18" charset="0"/>
              </a:rPr>
              <a:t>reads</a:t>
            </a:r>
            <a:r>
              <a:rPr lang="en-US" sz="2000" b="1" i="1" dirty="0">
                <a:latin typeface="Bodoni MT Black" panose="02070A03080606020203" pitchFamily="18" charset="0"/>
              </a:rPr>
              <a:t> a book.  (b) He </a:t>
            </a:r>
            <a:r>
              <a:rPr lang="en-US" sz="2000" b="1" i="1" u="sng" dirty="0">
                <a:latin typeface="Bodoni MT Black" panose="02070A03080606020203" pitchFamily="18" charset="0"/>
              </a:rPr>
              <a:t>catches</a:t>
            </a:r>
            <a:r>
              <a:rPr lang="en-US" sz="2000" b="1" i="1" dirty="0">
                <a:latin typeface="Bodoni MT Black" panose="02070A03080606020203" pitchFamily="18" charset="0"/>
              </a:rPr>
              <a:t> fish.</a:t>
            </a:r>
          </a:p>
        </p:txBody>
      </p:sp>
      <p:pic>
        <p:nvPicPr>
          <p:cNvPr id="12" name="Picture 11">
            <a:extLst>
              <a:ext uri="{FF2B5EF4-FFF2-40B4-BE49-F238E27FC236}">
                <a16:creationId xmlns:a16="http://schemas.microsoft.com/office/drawing/2014/main" id="{18F87314-DDFD-4788-9493-72967760F6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199" y="1892083"/>
            <a:ext cx="9753600" cy="43563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C0E1A2FC-C821-4963-AB90-F8997EF12742}"/>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292098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C0FE1EB-B323-49DF-8A35-8E2ABACC91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809864" y="2828938"/>
            <a:ext cx="6838926" cy="1219201"/>
          </a:xfrm>
          <a:prstGeom prst="rect">
            <a:avLst/>
          </a:prstGeom>
        </p:spPr>
      </p:pic>
      <p:pic>
        <p:nvPicPr>
          <p:cNvPr id="10" name="Picture 9">
            <a:extLst>
              <a:ext uri="{FF2B5EF4-FFF2-40B4-BE49-F238E27FC236}">
                <a16:creationId xmlns:a16="http://schemas.microsoft.com/office/drawing/2014/main" id="{76AD35EE-8887-4E11-8177-2AC1F1858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010545" y="2752737"/>
            <a:ext cx="6838926" cy="1371599"/>
          </a:xfrm>
          <a:prstGeom prst="rect">
            <a:avLst/>
          </a:prstGeom>
        </p:spPr>
      </p:pic>
      <p:sp>
        <p:nvSpPr>
          <p:cNvPr id="8" name="TextBox 7">
            <a:extLst>
              <a:ext uri="{FF2B5EF4-FFF2-40B4-BE49-F238E27FC236}">
                <a16:creationId xmlns:a16="http://schemas.microsoft.com/office/drawing/2014/main" id="{330B7971-987B-4DD9-B568-21C07A3EDDDA}"/>
              </a:ext>
            </a:extLst>
          </p:cNvPr>
          <p:cNvSpPr txBox="1"/>
          <p:nvPr/>
        </p:nvSpPr>
        <p:spPr>
          <a:xfrm>
            <a:off x="5257800" y="25400"/>
            <a:ext cx="3048000" cy="461665"/>
          </a:xfrm>
          <a:prstGeom prst="rect">
            <a:avLst/>
          </a:prstGeom>
          <a:noFill/>
        </p:spPr>
        <p:txBody>
          <a:bodyPr wrap="square" rtlCol="0">
            <a:spAutoFit/>
          </a:bodyPr>
          <a:lstStyle/>
          <a:p>
            <a:r>
              <a:rPr lang="en-US" sz="2400" b="1" i="1" dirty="0">
                <a:latin typeface="Bodoni MT Black" panose="02070A03080606020203" pitchFamily="18" charset="0"/>
              </a:rPr>
              <a:t>Intransitive verb</a:t>
            </a:r>
          </a:p>
        </p:txBody>
      </p:sp>
      <p:sp>
        <p:nvSpPr>
          <p:cNvPr id="11" name="TextBox 10">
            <a:extLst>
              <a:ext uri="{FF2B5EF4-FFF2-40B4-BE49-F238E27FC236}">
                <a16:creationId xmlns:a16="http://schemas.microsoft.com/office/drawing/2014/main" id="{9532BE9C-9F66-4341-98B0-3B11EBB1EC6D}"/>
              </a:ext>
            </a:extLst>
          </p:cNvPr>
          <p:cNvSpPr txBox="1"/>
          <p:nvPr/>
        </p:nvSpPr>
        <p:spPr>
          <a:xfrm>
            <a:off x="1295400" y="453198"/>
            <a:ext cx="9601200" cy="830997"/>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The verb that can complete its meaning without the help of other words is called Intransitive verb.</a:t>
            </a:r>
          </a:p>
        </p:txBody>
      </p:sp>
      <p:sp>
        <p:nvSpPr>
          <p:cNvPr id="12" name="TextBox 11">
            <a:extLst>
              <a:ext uri="{FF2B5EF4-FFF2-40B4-BE49-F238E27FC236}">
                <a16:creationId xmlns:a16="http://schemas.microsoft.com/office/drawing/2014/main" id="{09A41D28-5A96-4C94-9B91-8B44F96E4D0E}"/>
              </a:ext>
            </a:extLst>
          </p:cNvPr>
          <p:cNvSpPr txBox="1"/>
          <p:nvPr/>
        </p:nvSpPr>
        <p:spPr>
          <a:xfrm>
            <a:off x="2667000" y="1311883"/>
            <a:ext cx="4800600" cy="400110"/>
          </a:xfrm>
          <a:prstGeom prst="rect">
            <a:avLst/>
          </a:prstGeom>
          <a:noFill/>
        </p:spPr>
        <p:txBody>
          <a:bodyPr wrap="square" rtlCol="0">
            <a:spAutoFit/>
          </a:bodyPr>
          <a:lstStyle/>
          <a:p>
            <a:r>
              <a:rPr lang="en-US" sz="2000" b="1" i="1" dirty="0">
                <a:latin typeface="Bodoni MT Black" panose="02070A03080606020203" pitchFamily="18" charset="0"/>
              </a:rPr>
              <a:t>(a) Birds </a:t>
            </a:r>
            <a:r>
              <a:rPr lang="en-US" sz="2000" b="1" i="1" u="sng" dirty="0">
                <a:latin typeface="Bodoni MT Black" panose="02070A03080606020203" pitchFamily="18" charset="0"/>
              </a:rPr>
              <a:t>fly.</a:t>
            </a:r>
            <a:r>
              <a:rPr lang="en-US" sz="2000" b="1" i="1" dirty="0">
                <a:latin typeface="Bodoni MT Black" panose="02070A03080606020203" pitchFamily="18" charset="0"/>
              </a:rPr>
              <a:t>  (b) The man </a:t>
            </a:r>
            <a:r>
              <a:rPr lang="en-US" sz="2000" b="1" i="1" u="sng" dirty="0">
                <a:latin typeface="Bodoni MT Black" panose="02070A03080606020203" pitchFamily="18" charset="0"/>
              </a:rPr>
              <a:t>sings.</a:t>
            </a:r>
          </a:p>
        </p:txBody>
      </p:sp>
      <p:pic>
        <p:nvPicPr>
          <p:cNvPr id="3" name="Picture 2">
            <a:extLst>
              <a:ext uri="{FF2B5EF4-FFF2-40B4-BE49-F238E27FC236}">
                <a16:creationId xmlns:a16="http://schemas.microsoft.com/office/drawing/2014/main" id="{198C89F4-1C01-4A2F-8C12-8EE1E43C09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755305"/>
            <a:ext cx="9431881" cy="43053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C57B21E8-376C-4766-A209-DB39554C08CE}"/>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86700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9A17BD4-006E-476F-B819-964371FA2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95400" cy="6857999"/>
          </a:xfrm>
          <a:prstGeom prst="rect">
            <a:avLst/>
          </a:prstGeom>
        </p:spPr>
      </p:pic>
      <p:pic>
        <p:nvPicPr>
          <p:cNvPr id="8" name="Picture 7">
            <a:extLst>
              <a:ext uri="{FF2B5EF4-FFF2-40B4-BE49-F238E27FC236}">
                <a16:creationId xmlns:a16="http://schemas.microsoft.com/office/drawing/2014/main" id="{B3306419-1F01-4C70-BF18-8E3C217560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896600" y="-2"/>
            <a:ext cx="1234716" cy="6857999"/>
          </a:xfrm>
          <a:prstGeom prst="rect">
            <a:avLst/>
          </a:prstGeom>
        </p:spPr>
      </p:pic>
      <p:sp>
        <p:nvSpPr>
          <p:cNvPr id="9" name="TextBox 8">
            <a:extLst>
              <a:ext uri="{FF2B5EF4-FFF2-40B4-BE49-F238E27FC236}">
                <a16:creationId xmlns:a16="http://schemas.microsoft.com/office/drawing/2014/main" id="{9E70DBB5-03D4-4F74-A4EA-8CF5406D3FB7}"/>
              </a:ext>
            </a:extLst>
          </p:cNvPr>
          <p:cNvSpPr txBox="1"/>
          <p:nvPr/>
        </p:nvSpPr>
        <p:spPr>
          <a:xfrm>
            <a:off x="4762500" y="0"/>
            <a:ext cx="2667000" cy="461665"/>
          </a:xfrm>
          <a:prstGeom prst="rect">
            <a:avLst/>
          </a:prstGeom>
          <a:noFill/>
        </p:spPr>
        <p:txBody>
          <a:bodyPr wrap="square" rtlCol="0">
            <a:spAutoFit/>
          </a:bodyPr>
          <a:lstStyle/>
          <a:p>
            <a:r>
              <a:rPr lang="en-US" sz="2400" b="1" i="1" dirty="0">
                <a:latin typeface="Bodoni MT Black" panose="02070A03080606020203" pitchFamily="18" charset="0"/>
              </a:rPr>
              <a:t>Causative Verb</a:t>
            </a:r>
          </a:p>
        </p:txBody>
      </p:sp>
      <p:sp>
        <p:nvSpPr>
          <p:cNvPr id="10" name="TextBox 9">
            <a:extLst>
              <a:ext uri="{FF2B5EF4-FFF2-40B4-BE49-F238E27FC236}">
                <a16:creationId xmlns:a16="http://schemas.microsoft.com/office/drawing/2014/main" id="{B8E7C296-DF92-4068-87F6-731C00F153F6}"/>
              </a:ext>
            </a:extLst>
          </p:cNvPr>
          <p:cNvSpPr txBox="1"/>
          <p:nvPr/>
        </p:nvSpPr>
        <p:spPr>
          <a:xfrm>
            <a:off x="1295400" y="453198"/>
            <a:ext cx="9372600" cy="830997"/>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The verb that doesn’t work itself but gets the work done by other is called Causative Verb.</a:t>
            </a:r>
          </a:p>
        </p:txBody>
      </p:sp>
      <p:sp>
        <p:nvSpPr>
          <p:cNvPr id="11" name="TextBox 10">
            <a:extLst>
              <a:ext uri="{FF2B5EF4-FFF2-40B4-BE49-F238E27FC236}">
                <a16:creationId xmlns:a16="http://schemas.microsoft.com/office/drawing/2014/main" id="{F54F8FD9-91F8-4A12-B03D-009AA6B6ABF6}"/>
              </a:ext>
            </a:extLst>
          </p:cNvPr>
          <p:cNvSpPr txBox="1"/>
          <p:nvPr/>
        </p:nvSpPr>
        <p:spPr>
          <a:xfrm>
            <a:off x="1524000" y="1337282"/>
            <a:ext cx="9144000" cy="400110"/>
          </a:xfrm>
          <a:prstGeom prst="rect">
            <a:avLst/>
          </a:prstGeom>
          <a:noFill/>
        </p:spPr>
        <p:txBody>
          <a:bodyPr wrap="square" rtlCol="0">
            <a:spAutoFit/>
          </a:bodyPr>
          <a:lstStyle/>
          <a:p>
            <a:r>
              <a:rPr lang="en-US" sz="2000" b="1" i="1" dirty="0">
                <a:latin typeface="Bodoni MT Black" panose="02070A03080606020203" pitchFamily="18" charset="0"/>
              </a:rPr>
              <a:t>(a) I </a:t>
            </a:r>
            <a:r>
              <a:rPr lang="en-US" sz="2000" b="1" i="1" u="sng" dirty="0">
                <a:latin typeface="Bodoni MT Black" panose="02070A03080606020203" pitchFamily="18" charset="0"/>
              </a:rPr>
              <a:t>make</a:t>
            </a:r>
            <a:r>
              <a:rPr lang="en-US" sz="2000" b="1" i="1" dirty="0">
                <a:latin typeface="Bodoni MT Black" panose="02070A03080606020203" pitchFamily="18" charset="0"/>
              </a:rPr>
              <a:t> the barber cut my hair. (b) They </a:t>
            </a:r>
            <a:r>
              <a:rPr lang="en-US" sz="2000" b="1" i="1" u="sng" dirty="0">
                <a:latin typeface="Bodoni MT Black" panose="02070A03080606020203" pitchFamily="18" charset="0"/>
              </a:rPr>
              <a:t>raised</a:t>
            </a:r>
            <a:r>
              <a:rPr lang="en-US" sz="2000" b="1" i="1" dirty="0">
                <a:latin typeface="Bodoni MT Black" panose="02070A03080606020203" pitchFamily="18" charset="0"/>
              </a:rPr>
              <a:t> their hands.</a:t>
            </a:r>
            <a:endParaRPr lang="en-US" sz="2000" b="1" i="1" u="sng" dirty="0">
              <a:latin typeface="Bodoni MT Black" panose="02070A03080606020203" pitchFamily="18" charset="0"/>
            </a:endParaRPr>
          </a:p>
        </p:txBody>
      </p:sp>
      <p:pic>
        <p:nvPicPr>
          <p:cNvPr id="12" name="Picture 11">
            <a:extLst>
              <a:ext uri="{FF2B5EF4-FFF2-40B4-BE49-F238E27FC236}">
                <a16:creationId xmlns:a16="http://schemas.microsoft.com/office/drawing/2014/main" id="{85D855A2-DB76-40F4-AD11-47AAC1B432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790479"/>
            <a:ext cx="9601200" cy="41531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90F23E49-9DA6-4721-93EF-C66CF3D40CDC}"/>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404362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E1796F-18B1-4318-9478-5F47901969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25399"/>
            <a:ext cx="1143000" cy="6858000"/>
          </a:xfrm>
          <a:prstGeom prst="rect">
            <a:avLst/>
          </a:prstGeom>
        </p:spPr>
      </p:pic>
      <p:pic>
        <p:nvPicPr>
          <p:cNvPr id="7" name="Picture 6">
            <a:extLst>
              <a:ext uri="{FF2B5EF4-FFF2-40B4-BE49-F238E27FC236}">
                <a16:creationId xmlns:a16="http://schemas.microsoft.com/office/drawing/2014/main" id="{4D1CB932-5DA8-4391-AD7F-42C4DF1CB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1015132" y="25400"/>
            <a:ext cx="1176866" cy="6832600"/>
          </a:xfrm>
          <a:prstGeom prst="rect">
            <a:avLst/>
          </a:prstGeom>
        </p:spPr>
      </p:pic>
      <p:sp>
        <p:nvSpPr>
          <p:cNvPr id="8" name="TextBox 7">
            <a:extLst>
              <a:ext uri="{FF2B5EF4-FFF2-40B4-BE49-F238E27FC236}">
                <a16:creationId xmlns:a16="http://schemas.microsoft.com/office/drawing/2014/main" id="{B33DE5E7-4A2E-450B-BBBC-7AC5D4419659}"/>
              </a:ext>
            </a:extLst>
          </p:cNvPr>
          <p:cNvSpPr txBox="1"/>
          <p:nvPr/>
        </p:nvSpPr>
        <p:spPr>
          <a:xfrm>
            <a:off x="4762500" y="0"/>
            <a:ext cx="2857500" cy="461665"/>
          </a:xfrm>
          <a:prstGeom prst="rect">
            <a:avLst/>
          </a:prstGeom>
          <a:noFill/>
        </p:spPr>
        <p:txBody>
          <a:bodyPr wrap="square" rtlCol="0">
            <a:spAutoFit/>
          </a:bodyPr>
          <a:lstStyle/>
          <a:p>
            <a:r>
              <a:rPr lang="en-US" sz="2400" b="1" i="1" dirty="0">
                <a:latin typeface="Bodoni MT Black" panose="02070A03080606020203" pitchFamily="18" charset="0"/>
              </a:rPr>
              <a:t>Copulative Verb</a:t>
            </a:r>
          </a:p>
        </p:txBody>
      </p:sp>
      <p:sp>
        <p:nvSpPr>
          <p:cNvPr id="10" name="TextBox 9">
            <a:extLst>
              <a:ext uri="{FF2B5EF4-FFF2-40B4-BE49-F238E27FC236}">
                <a16:creationId xmlns:a16="http://schemas.microsoft.com/office/drawing/2014/main" id="{02A8031F-D24A-4F8B-8A28-64AA56F26D05}"/>
              </a:ext>
            </a:extLst>
          </p:cNvPr>
          <p:cNvSpPr txBox="1"/>
          <p:nvPr/>
        </p:nvSpPr>
        <p:spPr>
          <a:xfrm>
            <a:off x="1176867" y="441235"/>
            <a:ext cx="9838265" cy="1200329"/>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When the intransitive verb can not  complete the meaning of the sentence without the help of other words then it is called Copulative Verb.</a:t>
            </a:r>
          </a:p>
        </p:txBody>
      </p:sp>
      <p:sp>
        <p:nvSpPr>
          <p:cNvPr id="11" name="TextBox 10">
            <a:extLst>
              <a:ext uri="{FF2B5EF4-FFF2-40B4-BE49-F238E27FC236}">
                <a16:creationId xmlns:a16="http://schemas.microsoft.com/office/drawing/2014/main" id="{7C91B0A1-FEB5-44AB-8C32-E55B6D640C6F}"/>
              </a:ext>
            </a:extLst>
          </p:cNvPr>
          <p:cNvSpPr txBox="1"/>
          <p:nvPr/>
        </p:nvSpPr>
        <p:spPr>
          <a:xfrm>
            <a:off x="1600200" y="1639651"/>
            <a:ext cx="7086600" cy="400110"/>
          </a:xfrm>
          <a:prstGeom prst="rect">
            <a:avLst/>
          </a:prstGeom>
          <a:noFill/>
        </p:spPr>
        <p:txBody>
          <a:bodyPr wrap="square" rtlCol="0">
            <a:spAutoFit/>
          </a:bodyPr>
          <a:lstStyle/>
          <a:p>
            <a:r>
              <a:rPr lang="en-US" sz="2000" b="1" i="1" dirty="0">
                <a:latin typeface="Bodoni MT Black" panose="02070A03080606020203" pitchFamily="18" charset="0"/>
              </a:rPr>
              <a:t>(a) The mangoes </a:t>
            </a:r>
            <a:r>
              <a:rPr lang="en-US" sz="2000" b="1" i="1" u="sng" dirty="0">
                <a:latin typeface="Bodoni MT Black" panose="02070A03080606020203" pitchFamily="18" charset="0"/>
              </a:rPr>
              <a:t>ar</a:t>
            </a:r>
            <a:r>
              <a:rPr lang="en-US" sz="2000" b="1" i="1" dirty="0">
                <a:latin typeface="Bodoni MT Black" panose="02070A03080606020203" pitchFamily="18" charset="0"/>
              </a:rPr>
              <a:t>e tasty. (b) They </a:t>
            </a:r>
            <a:r>
              <a:rPr lang="en-US" sz="2000" b="1" i="1" u="sng" dirty="0">
                <a:latin typeface="Bodoni MT Black" panose="02070A03080606020203" pitchFamily="18" charset="0"/>
              </a:rPr>
              <a:t>look</a:t>
            </a:r>
            <a:r>
              <a:rPr lang="en-US" sz="2000" b="1" i="1" dirty="0">
                <a:latin typeface="Bodoni MT Black" panose="02070A03080606020203" pitchFamily="18" charset="0"/>
              </a:rPr>
              <a:t> happy.</a:t>
            </a:r>
            <a:endParaRPr lang="en-US" sz="2000" b="1" i="1" u="sng" dirty="0">
              <a:latin typeface="Bodoni MT Black" panose="02070A03080606020203" pitchFamily="18" charset="0"/>
            </a:endParaRPr>
          </a:p>
        </p:txBody>
      </p:sp>
      <p:pic>
        <p:nvPicPr>
          <p:cNvPr id="5" name="Picture 4">
            <a:extLst>
              <a:ext uri="{FF2B5EF4-FFF2-40B4-BE49-F238E27FC236}">
                <a16:creationId xmlns:a16="http://schemas.microsoft.com/office/drawing/2014/main" id="{AFA15399-0BCE-4B1B-9588-FFC76A1E33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4967" y="2155000"/>
            <a:ext cx="9838265" cy="39957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029BDB78-5298-4A9D-8A28-9F925B59C5FB}"/>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07629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41C214-8457-4753-B785-7B92BBE581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840567" y="2840565"/>
            <a:ext cx="6858000" cy="1176869"/>
          </a:xfrm>
          <a:prstGeom prst="rect">
            <a:avLst/>
          </a:prstGeom>
        </p:spPr>
      </p:pic>
      <p:pic>
        <p:nvPicPr>
          <p:cNvPr id="8" name="Picture 7">
            <a:extLst>
              <a:ext uri="{FF2B5EF4-FFF2-40B4-BE49-F238E27FC236}">
                <a16:creationId xmlns:a16="http://schemas.microsoft.com/office/drawing/2014/main" id="{8B659C8C-5E6D-4F77-BC5D-03416A2C99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174566" y="2840563"/>
            <a:ext cx="6857999" cy="1176868"/>
          </a:xfrm>
          <a:prstGeom prst="rect">
            <a:avLst/>
          </a:prstGeom>
        </p:spPr>
      </p:pic>
      <p:sp>
        <p:nvSpPr>
          <p:cNvPr id="9" name="TextBox 8">
            <a:extLst>
              <a:ext uri="{FF2B5EF4-FFF2-40B4-BE49-F238E27FC236}">
                <a16:creationId xmlns:a16="http://schemas.microsoft.com/office/drawing/2014/main" id="{E7D9BC74-3DC9-4CF3-88C3-283D6D77D92F}"/>
              </a:ext>
            </a:extLst>
          </p:cNvPr>
          <p:cNvSpPr txBox="1"/>
          <p:nvPr/>
        </p:nvSpPr>
        <p:spPr>
          <a:xfrm>
            <a:off x="4762500" y="0"/>
            <a:ext cx="2857500" cy="461665"/>
          </a:xfrm>
          <a:prstGeom prst="rect">
            <a:avLst/>
          </a:prstGeom>
          <a:noFill/>
        </p:spPr>
        <p:txBody>
          <a:bodyPr wrap="square" rtlCol="0">
            <a:spAutoFit/>
          </a:bodyPr>
          <a:lstStyle/>
          <a:p>
            <a:r>
              <a:rPr lang="en-US" sz="2400" b="1" i="1" dirty="0">
                <a:latin typeface="Bodoni MT Black" panose="02070A03080606020203" pitchFamily="18" charset="0"/>
              </a:rPr>
              <a:t>Factitive Verb</a:t>
            </a:r>
          </a:p>
        </p:txBody>
      </p:sp>
      <p:sp>
        <p:nvSpPr>
          <p:cNvPr id="10" name="TextBox 9">
            <a:extLst>
              <a:ext uri="{FF2B5EF4-FFF2-40B4-BE49-F238E27FC236}">
                <a16:creationId xmlns:a16="http://schemas.microsoft.com/office/drawing/2014/main" id="{2275A20D-8CB1-476A-B653-A3DFAA5A9F61}"/>
              </a:ext>
            </a:extLst>
          </p:cNvPr>
          <p:cNvSpPr txBox="1"/>
          <p:nvPr/>
        </p:nvSpPr>
        <p:spPr>
          <a:xfrm>
            <a:off x="1430867" y="461665"/>
            <a:ext cx="9330265" cy="1200329"/>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When the transitive verb with its object can not  complete the meaning of the sentence without the help of other words then it is called Factitive Verb.</a:t>
            </a:r>
          </a:p>
        </p:txBody>
      </p:sp>
      <p:sp>
        <p:nvSpPr>
          <p:cNvPr id="11" name="TextBox 10">
            <a:extLst>
              <a:ext uri="{FF2B5EF4-FFF2-40B4-BE49-F238E27FC236}">
                <a16:creationId xmlns:a16="http://schemas.microsoft.com/office/drawing/2014/main" id="{B2401700-771A-4493-A22D-E03DBE8EFB85}"/>
              </a:ext>
            </a:extLst>
          </p:cNvPr>
          <p:cNvSpPr txBox="1"/>
          <p:nvPr/>
        </p:nvSpPr>
        <p:spPr>
          <a:xfrm>
            <a:off x="1600200" y="1639651"/>
            <a:ext cx="7391400" cy="400110"/>
          </a:xfrm>
          <a:prstGeom prst="rect">
            <a:avLst/>
          </a:prstGeom>
          <a:noFill/>
        </p:spPr>
        <p:txBody>
          <a:bodyPr wrap="square" rtlCol="0">
            <a:spAutoFit/>
          </a:bodyPr>
          <a:lstStyle/>
          <a:p>
            <a:r>
              <a:rPr lang="en-US" sz="2000" b="1" i="1" dirty="0">
                <a:latin typeface="Bodoni MT Black" panose="02070A03080606020203" pitchFamily="18" charset="0"/>
              </a:rPr>
              <a:t>(a) We </a:t>
            </a:r>
            <a:r>
              <a:rPr lang="en-US" sz="2000" b="1" i="1" u="sng" dirty="0">
                <a:latin typeface="Bodoni MT Black" panose="02070A03080606020203" pitchFamily="18" charset="0"/>
              </a:rPr>
              <a:t>made</a:t>
            </a:r>
            <a:r>
              <a:rPr lang="en-US" sz="2000" b="1" i="1" dirty="0">
                <a:latin typeface="Bodoni MT Black" panose="02070A03080606020203" pitchFamily="18" charset="0"/>
              </a:rPr>
              <a:t> him captain. (b) They </a:t>
            </a:r>
            <a:r>
              <a:rPr lang="en-US" sz="2000" b="1" i="1" u="sng" dirty="0">
                <a:latin typeface="Bodoni MT Black" panose="02070A03080606020203" pitchFamily="18" charset="0"/>
              </a:rPr>
              <a:t>call</a:t>
            </a:r>
            <a:r>
              <a:rPr lang="en-US" sz="2000" b="1" i="1" dirty="0">
                <a:latin typeface="Bodoni MT Black" panose="02070A03080606020203" pitchFamily="18" charset="0"/>
              </a:rPr>
              <a:t> him a fool.</a:t>
            </a:r>
            <a:endParaRPr lang="en-US" sz="2000" b="1" i="1" u="sng" dirty="0">
              <a:latin typeface="Bodoni MT Black" panose="02070A03080606020203" pitchFamily="18" charset="0"/>
            </a:endParaRPr>
          </a:p>
        </p:txBody>
      </p:sp>
      <p:pic>
        <p:nvPicPr>
          <p:cNvPr id="3" name="Picture 2">
            <a:extLst>
              <a:ext uri="{FF2B5EF4-FFF2-40B4-BE49-F238E27FC236}">
                <a16:creationId xmlns:a16="http://schemas.microsoft.com/office/drawing/2014/main" id="{F7EC64CD-9D2F-4CB0-BA88-E07BC91FF1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6868" y="2225674"/>
            <a:ext cx="9838263" cy="4170662"/>
          </a:xfrm>
          <a:prstGeom prst="rect">
            <a:avLst/>
          </a:prstGeom>
        </p:spPr>
      </p:pic>
      <p:sp>
        <p:nvSpPr>
          <p:cNvPr id="12" name="TextBox 11">
            <a:extLst>
              <a:ext uri="{FF2B5EF4-FFF2-40B4-BE49-F238E27FC236}">
                <a16:creationId xmlns:a16="http://schemas.microsoft.com/office/drawing/2014/main" id="{09906C09-8B80-4934-9417-18677D4CA9ED}"/>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258493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EA0155-7C72-48EC-9763-25F9AFF3FA00}"/>
              </a:ext>
            </a:extLst>
          </p:cNvPr>
          <p:cNvSpPr txBox="1"/>
          <p:nvPr/>
        </p:nvSpPr>
        <p:spPr>
          <a:xfrm>
            <a:off x="4590099" y="146897"/>
            <a:ext cx="2895599" cy="584775"/>
          </a:xfrm>
          <a:prstGeom prst="rect">
            <a:avLst/>
          </a:prstGeom>
          <a:noFill/>
        </p:spPr>
        <p:txBody>
          <a:bodyPr wrap="square" rtlCol="0">
            <a:spAutoFit/>
          </a:bodyPr>
          <a:lstStyle/>
          <a:p>
            <a:r>
              <a:rPr lang="en-US" sz="3200" b="1" i="1" dirty="0">
                <a:latin typeface="Bodoni MT Black" panose="02070A03080606020203" pitchFamily="18" charset="0"/>
              </a:rPr>
              <a:t>Introducing</a:t>
            </a:r>
          </a:p>
        </p:txBody>
      </p:sp>
      <p:sp>
        <p:nvSpPr>
          <p:cNvPr id="3" name="TextBox 2">
            <a:extLst>
              <a:ext uri="{FF2B5EF4-FFF2-40B4-BE49-F238E27FC236}">
                <a16:creationId xmlns:a16="http://schemas.microsoft.com/office/drawing/2014/main" id="{14FB56E7-24C1-4B32-8A35-642CB888B1C6}"/>
              </a:ext>
            </a:extLst>
          </p:cNvPr>
          <p:cNvSpPr txBox="1"/>
          <p:nvPr/>
        </p:nvSpPr>
        <p:spPr>
          <a:xfrm>
            <a:off x="1448273" y="2149221"/>
            <a:ext cx="4375899" cy="3108543"/>
          </a:xfrm>
          <a:prstGeom prst="rect">
            <a:avLst/>
          </a:prstGeom>
          <a:noFill/>
        </p:spPr>
        <p:txBody>
          <a:bodyPr wrap="square" rtlCol="0">
            <a:spAutoFit/>
          </a:bodyPr>
          <a:lstStyle/>
          <a:p>
            <a:r>
              <a:rPr lang="en-US" sz="2800" b="1" i="1" dirty="0">
                <a:latin typeface="Bodoni MT Black" panose="02070A03080606020203" pitchFamily="18" charset="0"/>
              </a:rPr>
              <a:t>Md. Saiful Islam</a:t>
            </a:r>
          </a:p>
          <a:p>
            <a:r>
              <a:rPr lang="en-US" sz="2800" b="1" i="1" dirty="0">
                <a:latin typeface="Bodoni MT Black" panose="02070A03080606020203" pitchFamily="18" charset="0"/>
              </a:rPr>
              <a:t>Assistant teacher (English)</a:t>
            </a:r>
          </a:p>
          <a:p>
            <a:r>
              <a:rPr lang="en-US" sz="2800" b="1" i="1" dirty="0">
                <a:latin typeface="Bodoni MT Black" panose="02070A03080606020203" pitchFamily="18" charset="0"/>
              </a:rPr>
              <a:t>Bagbari </a:t>
            </a:r>
            <a:r>
              <a:rPr lang="en-US" sz="2800" b="1" i="1" dirty="0" err="1">
                <a:latin typeface="Bodoni MT Black" panose="02070A03080606020203" pitchFamily="18" charset="0"/>
              </a:rPr>
              <a:t>Chowbaria</a:t>
            </a:r>
            <a:r>
              <a:rPr lang="en-US" sz="2800" b="1" i="1" dirty="0">
                <a:latin typeface="Bodoni MT Black" panose="02070A03080606020203" pitchFamily="18" charset="0"/>
              </a:rPr>
              <a:t> High School,</a:t>
            </a:r>
          </a:p>
          <a:p>
            <a:r>
              <a:rPr lang="en-US" sz="2800" b="1" i="1" dirty="0">
                <a:latin typeface="Bodoni MT Black" panose="02070A03080606020203" pitchFamily="18" charset="0"/>
              </a:rPr>
              <a:t>Tangail </a:t>
            </a:r>
            <a:r>
              <a:rPr lang="en-US" sz="2800" b="1" i="1" dirty="0" err="1">
                <a:latin typeface="Bodoni MT Black" panose="02070A03080606020203" pitchFamily="18" charset="0"/>
              </a:rPr>
              <a:t>Sadar</a:t>
            </a:r>
            <a:r>
              <a:rPr lang="en-US" sz="2800" b="1" i="1" dirty="0">
                <a:latin typeface="Bodoni MT Black" panose="02070A03080606020203" pitchFamily="18" charset="0"/>
              </a:rPr>
              <a:t> Tangail</a:t>
            </a:r>
          </a:p>
        </p:txBody>
      </p:sp>
      <p:sp>
        <p:nvSpPr>
          <p:cNvPr id="4" name="TextBox 3">
            <a:extLst>
              <a:ext uri="{FF2B5EF4-FFF2-40B4-BE49-F238E27FC236}">
                <a16:creationId xmlns:a16="http://schemas.microsoft.com/office/drawing/2014/main" id="{FD1E82BE-7C41-4539-BF16-06776175B490}"/>
              </a:ext>
            </a:extLst>
          </p:cNvPr>
          <p:cNvSpPr txBox="1"/>
          <p:nvPr/>
        </p:nvSpPr>
        <p:spPr>
          <a:xfrm>
            <a:off x="5638800" y="2362897"/>
            <a:ext cx="5123920" cy="2677656"/>
          </a:xfrm>
          <a:prstGeom prst="rect">
            <a:avLst/>
          </a:prstGeom>
          <a:noFill/>
        </p:spPr>
        <p:txBody>
          <a:bodyPr wrap="square" rtlCol="0">
            <a:spAutoFit/>
          </a:bodyPr>
          <a:lstStyle/>
          <a:p>
            <a:r>
              <a:rPr lang="en-US" sz="2800" b="1" i="1" dirty="0">
                <a:latin typeface="Bodoni MT Black" panose="02070A03080606020203" pitchFamily="18" charset="0"/>
              </a:rPr>
              <a:t>Class: Eight</a:t>
            </a:r>
          </a:p>
          <a:p>
            <a:r>
              <a:rPr lang="en-US" sz="2800" b="1" i="1" dirty="0">
                <a:latin typeface="Bodoni MT Black" panose="02070A03080606020203" pitchFamily="18" charset="0"/>
              </a:rPr>
              <a:t>Subject: English 2</a:t>
            </a:r>
            <a:r>
              <a:rPr lang="en-US" sz="2800" b="1" i="1" baseline="30000" dirty="0">
                <a:latin typeface="Bodoni MT Black" panose="02070A03080606020203" pitchFamily="18" charset="0"/>
              </a:rPr>
              <a:t>nd</a:t>
            </a:r>
            <a:r>
              <a:rPr lang="en-US" sz="2800" b="1" i="1" dirty="0">
                <a:latin typeface="Bodoni MT Black" panose="02070A03080606020203" pitchFamily="18" charset="0"/>
              </a:rPr>
              <a:t> paper</a:t>
            </a:r>
          </a:p>
          <a:p>
            <a:r>
              <a:rPr lang="en-US" sz="2800" b="1" i="1" dirty="0">
                <a:latin typeface="Bodoni MT Black" panose="02070A03080606020203" pitchFamily="18" charset="0"/>
              </a:rPr>
              <a:t>Unit: 06</a:t>
            </a:r>
          </a:p>
          <a:p>
            <a:r>
              <a:rPr lang="en-US" sz="2800" b="1" i="1" dirty="0">
                <a:latin typeface="Bodoni MT Black" panose="02070A03080606020203" pitchFamily="18" charset="0"/>
              </a:rPr>
              <a:t>Topic: Verb</a:t>
            </a:r>
          </a:p>
          <a:p>
            <a:r>
              <a:rPr lang="en-US" sz="2800" b="1" i="1" dirty="0">
                <a:latin typeface="Bodoni MT Black" panose="02070A03080606020203" pitchFamily="18" charset="0"/>
              </a:rPr>
              <a:t>Date: 16-09-2020-20</a:t>
            </a:r>
          </a:p>
        </p:txBody>
      </p:sp>
      <p:pic>
        <p:nvPicPr>
          <p:cNvPr id="10" name="Picture 9">
            <a:extLst>
              <a:ext uri="{FF2B5EF4-FFF2-40B4-BE49-F238E27FC236}">
                <a16:creationId xmlns:a16="http://schemas.microsoft.com/office/drawing/2014/main" id="{7E082EE3-09EF-4F53-B500-B2492F0FB9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7623" y="82771"/>
            <a:ext cx="1843777" cy="1650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Box 6">
            <a:extLst>
              <a:ext uri="{FF2B5EF4-FFF2-40B4-BE49-F238E27FC236}">
                <a16:creationId xmlns:a16="http://schemas.microsoft.com/office/drawing/2014/main" id="{D757E201-06D6-4750-909E-25CAD9A11A47}"/>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pic>
        <p:nvPicPr>
          <p:cNvPr id="6" name="Picture 5">
            <a:extLst>
              <a:ext uri="{FF2B5EF4-FFF2-40B4-BE49-F238E27FC236}">
                <a16:creationId xmlns:a16="http://schemas.microsoft.com/office/drawing/2014/main" id="{F18F0C80-A89E-4411-B92E-074ED4E8D2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82232" cy="6858000"/>
          </a:xfrm>
          <a:prstGeom prst="rect">
            <a:avLst/>
          </a:prstGeom>
        </p:spPr>
      </p:pic>
      <p:pic>
        <p:nvPicPr>
          <p:cNvPr id="11" name="Picture 10">
            <a:extLst>
              <a:ext uri="{FF2B5EF4-FFF2-40B4-BE49-F238E27FC236}">
                <a16:creationId xmlns:a16="http://schemas.microsoft.com/office/drawing/2014/main" id="{75CDD35F-137A-4C42-83A1-0E0A96AA58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7269" y="0"/>
            <a:ext cx="1282232" cy="6858000"/>
          </a:xfrm>
          <a:prstGeom prst="rect">
            <a:avLst/>
          </a:prstGeom>
        </p:spPr>
      </p:pic>
      <p:pic>
        <p:nvPicPr>
          <p:cNvPr id="8" name="Picture 7">
            <a:extLst>
              <a:ext uri="{FF2B5EF4-FFF2-40B4-BE49-F238E27FC236}">
                <a16:creationId xmlns:a16="http://schemas.microsoft.com/office/drawing/2014/main" id="{2A2A2C56-ECD9-4F07-A785-343997E468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441237" y="1238137"/>
            <a:ext cx="1309526" cy="9366438"/>
          </a:xfrm>
          <a:prstGeom prst="rect">
            <a:avLst/>
          </a:prstGeom>
        </p:spPr>
      </p:pic>
    </p:spTree>
    <p:extLst>
      <p:ext uri="{BB962C8B-B14F-4D97-AF65-F5344CB8AC3E}">
        <p14:creationId xmlns:p14="http://schemas.microsoft.com/office/powerpoint/2010/main" val="120756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F2520BD-0574-4519-AA76-E3FE75C6BD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34"/>
            <a:ext cx="1240365" cy="6874933"/>
          </a:xfrm>
          <a:prstGeom prst="rect">
            <a:avLst/>
          </a:prstGeom>
        </p:spPr>
      </p:pic>
      <p:pic>
        <p:nvPicPr>
          <p:cNvPr id="8" name="Picture 7">
            <a:extLst>
              <a:ext uri="{FF2B5EF4-FFF2-40B4-BE49-F238E27FC236}">
                <a16:creationId xmlns:a16="http://schemas.microsoft.com/office/drawing/2014/main" id="{37FE2DED-E8DE-4D47-BFBE-9E37780ABB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51631" y="25399"/>
            <a:ext cx="1240365" cy="6832600"/>
          </a:xfrm>
          <a:prstGeom prst="rect">
            <a:avLst/>
          </a:prstGeom>
        </p:spPr>
      </p:pic>
      <p:sp>
        <p:nvSpPr>
          <p:cNvPr id="9" name="TextBox 8">
            <a:extLst>
              <a:ext uri="{FF2B5EF4-FFF2-40B4-BE49-F238E27FC236}">
                <a16:creationId xmlns:a16="http://schemas.microsoft.com/office/drawing/2014/main" id="{3C40B430-34B8-49BD-9DC3-250CB9987199}"/>
              </a:ext>
            </a:extLst>
          </p:cNvPr>
          <p:cNvSpPr txBox="1"/>
          <p:nvPr/>
        </p:nvSpPr>
        <p:spPr>
          <a:xfrm>
            <a:off x="4762500" y="0"/>
            <a:ext cx="2857500" cy="461665"/>
          </a:xfrm>
          <a:prstGeom prst="rect">
            <a:avLst/>
          </a:prstGeom>
          <a:noFill/>
        </p:spPr>
        <p:txBody>
          <a:bodyPr wrap="square" rtlCol="0">
            <a:spAutoFit/>
          </a:bodyPr>
          <a:lstStyle/>
          <a:p>
            <a:r>
              <a:rPr lang="en-US" sz="2400" b="1" i="1" dirty="0">
                <a:latin typeface="Bodoni MT Black" panose="02070A03080606020203" pitchFamily="18" charset="0"/>
              </a:rPr>
              <a:t>Reflexive Verb</a:t>
            </a:r>
          </a:p>
        </p:txBody>
      </p:sp>
      <p:sp>
        <p:nvSpPr>
          <p:cNvPr id="10" name="TextBox 9">
            <a:extLst>
              <a:ext uri="{FF2B5EF4-FFF2-40B4-BE49-F238E27FC236}">
                <a16:creationId xmlns:a16="http://schemas.microsoft.com/office/drawing/2014/main" id="{EEBFA328-6662-4871-8F0B-9045179646F5}"/>
              </a:ext>
            </a:extLst>
          </p:cNvPr>
          <p:cNvSpPr txBox="1"/>
          <p:nvPr/>
        </p:nvSpPr>
        <p:spPr>
          <a:xfrm>
            <a:off x="1240365" y="461665"/>
            <a:ext cx="9711266" cy="1200329"/>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When the subject and object of an intransitive verb indicates the same person or thing then it is called Reflexive Verb.</a:t>
            </a:r>
          </a:p>
        </p:txBody>
      </p:sp>
      <p:sp>
        <p:nvSpPr>
          <p:cNvPr id="11" name="TextBox 10">
            <a:extLst>
              <a:ext uri="{FF2B5EF4-FFF2-40B4-BE49-F238E27FC236}">
                <a16:creationId xmlns:a16="http://schemas.microsoft.com/office/drawing/2014/main" id="{3EEFDA0F-F68F-4B3E-93B5-F645CE7E8CC0}"/>
              </a:ext>
            </a:extLst>
          </p:cNvPr>
          <p:cNvSpPr txBox="1"/>
          <p:nvPr/>
        </p:nvSpPr>
        <p:spPr>
          <a:xfrm>
            <a:off x="1600200" y="1670461"/>
            <a:ext cx="7391400" cy="400110"/>
          </a:xfrm>
          <a:prstGeom prst="rect">
            <a:avLst/>
          </a:prstGeom>
          <a:noFill/>
        </p:spPr>
        <p:txBody>
          <a:bodyPr wrap="square" rtlCol="0">
            <a:spAutoFit/>
          </a:bodyPr>
          <a:lstStyle/>
          <a:p>
            <a:r>
              <a:rPr lang="en-US" sz="2000" b="1" i="1" dirty="0">
                <a:latin typeface="Bodoni MT Black" panose="02070A03080606020203" pitchFamily="18" charset="0"/>
              </a:rPr>
              <a:t>(a) They fed themselves.  (b) The girls fans herself.</a:t>
            </a:r>
            <a:endParaRPr lang="en-US" sz="2000" b="1" i="1" u="sng" dirty="0">
              <a:latin typeface="Bodoni MT Black" panose="02070A03080606020203" pitchFamily="18" charset="0"/>
            </a:endParaRPr>
          </a:p>
        </p:txBody>
      </p:sp>
      <p:pic>
        <p:nvPicPr>
          <p:cNvPr id="3" name="Picture 2">
            <a:extLst>
              <a:ext uri="{FF2B5EF4-FFF2-40B4-BE49-F238E27FC236}">
                <a16:creationId xmlns:a16="http://schemas.microsoft.com/office/drawing/2014/main" id="{A2CAEE84-F216-4392-9CB9-98CE4F221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0365" y="2140593"/>
            <a:ext cx="9711265" cy="42557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TextBox 11">
            <a:extLst>
              <a:ext uri="{FF2B5EF4-FFF2-40B4-BE49-F238E27FC236}">
                <a16:creationId xmlns:a16="http://schemas.microsoft.com/office/drawing/2014/main" id="{845FFA1D-18F0-49F7-AB3F-F77B50B48D19}"/>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271686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F8562C-70A7-48A5-A045-22F90FEF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740523" y="2765919"/>
            <a:ext cx="6776445" cy="1295400"/>
          </a:xfrm>
          <a:prstGeom prst="rect">
            <a:avLst/>
          </a:prstGeom>
        </p:spPr>
      </p:pic>
      <p:pic>
        <p:nvPicPr>
          <p:cNvPr id="7" name="Picture 6">
            <a:extLst>
              <a:ext uri="{FF2B5EF4-FFF2-40B4-BE49-F238E27FC236}">
                <a16:creationId xmlns:a16="http://schemas.microsoft.com/office/drawing/2014/main" id="{6F0DBDA6-1552-47D4-AE05-F3BFE2C35D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164544" y="2822077"/>
            <a:ext cx="6776443" cy="1295401"/>
          </a:xfrm>
          <a:prstGeom prst="rect">
            <a:avLst/>
          </a:prstGeom>
        </p:spPr>
      </p:pic>
      <p:sp>
        <p:nvSpPr>
          <p:cNvPr id="8" name="TextBox 7">
            <a:extLst>
              <a:ext uri="{FF2B5EF4-FFF2-40B4-BE49-F238E27FC236}">
                <a16:creationId xmlns:a16="http://schemas.microsoft.com/office/drawing/2014/main" id="{ABCF3981-999A-4FC5-9F25-587699391901}"/>
              </a:ext>
            </a:extLst>
          </p:cNvPr>
          <p:cNvSpPr txBox="1"/>
          <p:nvPr/>
        </p:nvSpPr>
        <p:spPr>
          <a:xfrm>
            <a:off x="1718733" y="487065"/>
            <a:ext cx="9025467" cy="1200329"/>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The transitive verb that express the action or reaction between subject and object in a sentence is called a Reciprocal Verb.</a:t>
            </a:r>
          </a:p>
        </p:txBody>
      </p:sp>
      <p:sp>
        <p:nvSpPr>
          <p:cNvPr id="10" name="TextBox 9">
            <a:extLst>
              <a:ext uri="{FF2B5EF4-FFF2-40B4-BE49-F238E27FC236}">
                <a16:creationId xmlns:a16="http://schemas.microsoft.com/office/drawing/2014/main" id="{99588B83-AC28-4107-B693-57FE812D469B}"/>
              </a:ext>
            </a:extLst>
          </p:cNvPr>
          <p:cNvSpPr txBox="1"/>
          <p:nvPr/>
        </p:nvSpPr>
        <p:spPr>
          <a:xfrm>
            <a:off x="4762500" y="0"/>
            <a:ext cx="2857500" cy="461665"/>
          </a:xfrm>
          <a:prstGeom prst="rect">
            <a:avLst/>
          </a:prstGeom>
          <a:noFill/>
        </p:spPr>
        <p:txBody>
          <a:bodyPr wrap="square" rtlCol="0">
            <a:spAutoFit/>
          </a:bodyPr>
          <a:lstStyle/>
          <a:p>
            <a:r>
              <a:rPr lang="en-US" sz="2400" b="1" i="1" dirty="0">
                <a:latin typeface="Bodoni MT Black" panose="02070A03080606020203" pitchFamily="18" charset="0"/>
              </a:rPr>
              <a:t>Reciprocal Verb</a:t>
            </a:r>
          </a:p>
        </p:txBody>
      </p:sp>
      <p:sp>
        <p:nvSpPr>
          <p:cNvPr id="11" name="TextBox 10">
            <a:extLst>
              <a:ext uri="{FF2B5EF4-FFF2-40B4-BE49-F238E27FC236}">
                <a16:creationId xmlns:a16="http://schemas.microsoft.com/office/drawing/2014/main" id="{91F4AB10-6AA4-4B29-876E-32208A1A2E71}"/>
              </a:ext>
            </a:extLst>
          </p:cNvPr>
          <p:cNvSpPr txBox="1"/>
          <p:nvPr/>
        </p:nvSpPr>
        <p:spPr>
          <a:xfrm>
            <a:off x="1447800" y="1687394"/>
            <a:ext cx="9025467" cy="400110"/>
          </a:xfrm>
          <a:prstGeom prst="rect">
            <a:avLst/>
          </a:prstGeom>
          <a:noFill/>
        </p:spPr>
        <p:txBody>
          <a:bodyPr wrap="square" rtlCol="0">
            <a:spAutoFit/>
          </a:bodyPr>
          <a:lstStyle/>
          <a:p>
            <a:r>
              <a:rPr lang="en-US" sz="2000" b="1" i="1" dirty="0">
                <a:latin typeface="Bodoni MT Black" panose="02070A03080606020203" pitchFamily="18" charset="0"/>
              </a:rPr>
              <a:t>(a) They help one another.  (b) The two boys hated each other.</a:t>
            </a:r>
            <a:endParaRPr lang="en-US" sz="2000" b="1" i="1" u="sng" dirty="0">
              <a:latin typeface="Bodoni MT Black" panose="02070A03080606020203" pitchFamily="18" charset="0"/>
            </a:endParaRPr>
          </a:p>
        </p:txBody>
      </p:sp>
      <p:pic>
        <p:nvPicPr>
          <p:cNvPr id="3" name="Picture 2">
            <a:extLst>
              <a:ext uri="{FF2B5EF4-FFF2-40B4-BE49-F238E27FC236}">
                <a16:creationId xmlns:a16="http://schemas.microsoft.com/office/drawing/2014/main" id="{DADD1558-9809-4F4E-85A6-639F360D3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2209800"/>
            <a:ext cx="9609665" cy="36052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85DAE051-6315-449F-92B5-13B87430BA20}"/>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290651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961C66-4DEA-4C93-B204-D1D694EF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176867" cy="6857999"/>
          </a:xfrm>
          <a:prstGeom prst="rect">
            <a:avLst/>
          </a:prstGeom>
        </p:spPr>
      </p:pic>
      <p:pic>
        <p:nvPicPr>
          <p:cNvPr id="9" name="Picture 8">
            <a:extLst>
              <a:ext uri="{FF2B5EF4-FFF2-40B4-BE49-F238E27FC236}">
                <a16:creationId xmlns:a16="http://schemas.microsoft.com/office/drawing/2014/main" id="{19901F81-2165-4079-A810-0F7B61B5F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54448" y="-2"/>
            <a:ext cx="1176867" cy="6857997"/>
          </a:xfrm>
          <a:prstGeom prst="rect">
            <a:avLst/>
          </a:prstGeom>
        </p:spPr>
      </p:pic>
      <p:sp>
        <p:nvSpPr>
          <p:cNvPr id="10" name="TextBox 9">
            <a:extLst>
              <a:ext uri="{FF2B5EF4-FFF2-40B4-BE49-F238E27FC236}">
                <a16:creationId xmlns:a16="http://schemas.microsoft.com/office/drawing/2014/main" id="{995D4084-83E1-465E-B4FA-A1EA99B6DC12}"/>
              </a:ext>
            </a:extLst>
          </p:cNvPr>
          <p:cNvSpPr txBox="1"/>
          <p:nvPr/>
        </p:nvSpPr>
        <p:spPr>
          <a:xfrm>
            <a:off x="4762500" y="0"/>
            <a:ext cx="3086100" cy="461665"/>
          </a:xfrm>
          <a:prstGeom prst="rect">
            <a:avLst/>
          </a:prstGeom>
          <a:noFill/>
        </p:spPr>
        <p:txBody>
          <a:bodyPr wrap="square" rtlCol="0">
            <a:spAutoFit/>
          </a:bodyPr>
          <a:lstStyle/>
          <a:p>
            <a:r>
              <a:rPr lang="en-US" sz="2400" b="1" i="1" dirty="0">
                <a:latin typeface="Bodoni MT Black" panose="02070A03080606020203" pitchFamily="18" charset="0"/>
              </a:rPr>
              <a:t>Impersonal Verb</a:t>
            </a:r>
          </a:p>
        </p:txBody>
      </p:sp>
      <p:sp>
        <p:nvSpPr>
          <p:cNvPr id="11" name="TextBox 10">
            <a:extLst>
              <a:ext uri="{FF2B5EF4-FFF2-40B4-BE49-F238E27FC236}">
                <a16:creationId xmlns:a16="http://schemas.microsoft.com/office/drawing/2014/main" id="{57D2BE1D-71E6-4DB9-9A3D-E59E9E694E32}"/>
              </a:ext>
            </a:extLst>
          </p:cNvPr>
          <p:cNvSpPr txBox="1"/>
          <p:nvPr/>
        </p:nvSpPr>
        <p:spPr>
          <a:xfrm>
            <a:off x="1447801" y="487065"/>
            <a:ext cx="9296400" cy="830997"/>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When the impersonal ‘it’ is used as a subject of a verb then it is called Impersonal Verb.</a:t>
            </a:r>
          </a:p>
        </p:txBody>
      </p:sp>
      <p:sp>
        <p:nvSpPr>
          <p:cNvPr id="12" name="TextBox 11">
            <a:extLst>
              <a:ext uri="{FF2B5EF4-FFF2-40B4-BE49-F238E27FC236}">
                <a16:creationId xmlns:a16="http://schemas.microsoft.com/office/drawing/2014/main" id="{7E85C667-95D4-406A-8AB9-1A9919E9C9A2}"/>
              </a:ext>
            </a:extLst>
          </p:cNvPr>
          <p:cNvSpPr txBox="1"/>
          <p:nvPr/>
        </p:nvSpPr>
        <p:spPr>
          <a:xfrm>
            <a:off x="1447800" y="1687394"/>
            <a:ext cx="9025467" cy="400110"/>
          </a:xfrm>
          <a:prstGeom prst="rect">
            <a:avLst/>
          </a:prstGeom>
          <a:noFill/>
        </p:spPr>
        <p:txBody>
          <a:bodyPr wrap="square" rtlCol="0">
            <a:spAutoFit/>
          </a:bodyPr>
          <a:lstStyle/>
          <a:p>
            <a:r>
              <a:rPr lang="en-US" sz="2000" b="1" i="1" dirty="0">
                <a:latin typeface="Bodoni MT Black" panose="02070A03080606020203" pitchFamily="18" charset="0"/>
              </a:rPr>
              <a:t>(a) </a:t>
            </a:r>
            <a:r>
              <a:rPr lang="en-US" sz="2000" b="1" i="1" u="sng" dirty="0">
                <a:latin typeface="Bodoni MT Black" panose="02070A03080606020203" pitchFamily="18" charset="0"/>
              </a:rPr>
              <a:t>It </a:t>
            </a:r>
            <a:r>
              <a:rPr lang="en-US" sz="2000" b="1" i="1" dirty="0">
                <a:latin typeface="Bodoni MT Black" panose="02070A03080606020203" pitchFamily="18" charset="0"/>
              </a:rPr>
              <a:t>has been raining since morning.  (b) </a:t>
            </a:r>
            <a:r>
              <a:rPr lang="en-US" sz="2000" b="1" i="1" u="sng" dirty="0">
                <a:latin typeface="Bodoni MT Black" panose="02070A03080606020203" pitchFamily="18" charset="0"/>
              </a:rPr>
              <a:t>It </a:t>
            </a:r>
            <a:r>
              <a:rPr lang="en-US" sz="2000" b="1" i="1" dirty="0">
                <a:latin typeface="Bodoni MT Black" panose="02070A03080606020203" pitchFamily="18" charset="0"/>
              </a:rPr>
              <a:t>dews in winter.</a:t>
            </a:r>
            <a:endParaRPr lang="en-US" sz="2000" b="1" i="1" u="sng" dirty="0">
              <a:latin typeface="Bodoni MT Black" panose="02070A03080606020203" pitchFamily="18" charset="0"/>
            </a:endParaRPr>
          </a:p>
        </p:txBody>
      </p:sp>
      <p:pic>
        <p:nvPicPr>
          <p:cNvPr id="3" name="Picture 2">
            <a:extLst>
              <a:ext uri="{FF2B5EF4-FFF2-40B4-BE49-F238E27FC236}">
                <a16:creationId xmlns:a16="http://schemas.microsoft.com/office/drawing/2014/main" id="{594BBC22-A5A5-4825-B54A-E9BBDD3D80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868" y="2209800"/>
            <a:ext cx="9777580" cy="3733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94D46067-0FF0-433E-889C-DFCAD22580FE}"/>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43034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3FB0D4-DC6C-4B5D-87F0-AECC536A7B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 cy="6858000"/>
          </a:xfrm>
          <a:prstGeom prst="rect">
            <a:avLst/>
          </a:prstGeom>
        </p:spPr>
      </p:pic>
      <p:pic>
        <p:nvPicPr>
          <p:cNvPr id="8" name="Picture 7">
            <a:extLst>
              <a:ext uri="{FF2B5EF4-FFF2-40B4-BE49-F238E27FC236}">
                <a16:creationId xmlns:a16="http://schemas.microsoft.com/office/drawing/2014/main" id="{7E038434-4DE0-4013-8568-5DABA8D05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72797" y="0"/>
            <a:ext cx="1219200" cy="6858000"/>
          </a:xfrm>
          <a:prstGeom prst="rect">
            <a:avLst/>
          </a:prstGeom>
        </p:spPr>
      </p:pic>
      <p:sp>
        <p:nvSpPr>
          <p:cNvPr id="9" name="TextBox 8">
            <a:extLst>
              <a:ext uri="{FF2B5EF4-FFF2-40B4-BE49-F238E27FC236}">
                <a16:creationId xmlns:a16="http://schemas.microsoft.com/office/drawing/2014/main" id="{DFBDB9E2-73AA-4BE9-B2BA-2B64929A0401}"/>
              </a:ext>
            </a:extLst>
          </p:cNvPr>
          <p:cNvSpPr txBox="1"/>
          <p:nvPr/>
        </p:nvSpPr>
        <p:spPr>
          <a:xfrm>
            <a:off x="4762500" y="0"/>
            <a:ext cx="3086100" cy="461665"/>
          </a:xfrm>
          <a:prstGeom prst="rect">
            <a:avLst/>
          </a:prstGeom>
          <a:noFill/>
        </p:spPr>
        <p:txBody>
          <a:bodyPr wrap="square" rtlCol="0">
            <a:spAutoFit/>
          </a:bodyPr>
          <a:lstStyle/>
          <a:p>
            <a:r>
              <a:rPr lang="en-US" sz="2400" b="1" i="1" dirty="0">
                <a:latin typeface="Bodoni MT Black" panose="02070A03080606020203" pitchFamily="18" charset="0"/>
              </a:rPr>
              <a:t>Cognate Verb</a:t>
            </a:r>
          </a:p>
        </p:txBody>
      </p:sp>
      <p:sp>
        <p:nvSpPr>
          <p:cNvPr id="10" name="TextBox 9">
            <a:extLst>
              <a:ext uri="{FF2B5EF4-FFF2-40B4-BE49-F238E27FC236}">
                <a16:creationId xmlns:a16="http://schemas.microsoft.com/office/drawing/2014/main" id="{CE26A5EA-DC25-4C87-B7B5-B52607EECCF8}"/>
              </a:ext>
            </a:extLst>
          </p:cNvPr>
          <p:cNvSpPr txBox="1"/>
          <p:nvPr/>
        </p:nvSpPr>
        <p:spPr>
          <a:xfrm>
            <a:off x="1447800" y="487065"/>
            <a:ext cx="9296401" cy="1200329"/>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When an intransitive verb takes the similar noun as an object and acts as a transitive verb then it is called Cognate Verb.</a:t>
            </a:r>
          </a:p>
        </p:txBody>
      </p:sp>
      <p:sp>
        <p:nvSpPr>
          <p:cNvPr id="11" name="TextBox 10">
            <a:extLst>
              <a:ext uri="{FF2B5EF4-FFF2-40B4-BE49-F238E27FC236}">
                <a16:creationId xmlns:a16="http://schemas.microsoft.com/office/drawing/2014/main" id="{5827E9E5-9F33-40BC-A40E-0CDE1F4224D8}"/>
              </a:ext>
            </a:extLst>
          </p:cNvPr>
          <p:cNvSpPr txBox="1"/>
          <p:nvPr/>
        </p:nvSpPr>
        <p:spPr>
          <a:xfrm>
            <a:off x="1447800" y="1687394"/>
            <a:ext cx="9025467" cy="400110"/>
          </a:xfrm>
          <a:prstGeom prst="rect">
            <a:avLst/>
          </a:prstGeom>
          <a:noFill/>
        </p:spPr>
        <p:txBody>
          <a:bodyPr wrap="square" rtlCol="0">
            <a:spAutoFit/>
          </a:bodyPr>
          <a:lstStyle/>
          <a:p>
            <a:r>
              <a:rPr lang="en-US" sz="2000" b="1" i="1" dirty="0">
                <a:latin typeface="Bodoni MT Black" panose="02070A03080606020203" pitchFamily="18" charset="0"/>
              </a:rPr>
              <a:t>(a) They </a:t>
            </a:r>
            <a:r>
              <a:rPr lang="en-US" sz="2000" b="1" i="1" u="sng" dirty="0">
                <a:latin typeface="Bodoni MT Black" panose="02070A03080606020203" pitchFamily="18" charset="0"/>
              </a:rPr>
              <a:t>fought</a:t>
            </a:r>
            <a:r>
              <a:rPr lang="en-US" sz="2000" b="1" i="1" dirty="0">
                <a:latin typeface="Bodoni MT Black" panose="02070A03080606020203" pitchFamily="18" charset="0"/>
              </a:rPr>
              <a:t> a fight.  (b) The man </a:t>
            </a:r>
            <a:r>
              <a:rPr lang="en-US" sz="2000" b="1" i="1" u="sng" dirty="0">
                <a:latin typeface="Bodoni MT Black" panose="02070A03080606020203" pitchFamily="18" charset="0"/>
              </a:rPr>
              <a:t>sings</a:t>
            </a:r>
            <a:r>
              <a:rPr lang="en-US" sz="2000" b="1" i="1" dirty="0">
                <a:latin typeface="Bodoni MT Black" panose="02070A03080606020203" pitchFamily="18" charset="0"/>
              </a:rPr>
              <a:t> a song</a:t>
            </a:r>
          </a:p>
        </p:txBody>
      </p:sp>
      <p:pic>
        <p:nvPicPr>
          <p:cNvPr id="12" name="Picture 11">
            <a:extLst>
              <a:ext uri="{FF2B5EF4-FFF2-40B4-BE49-F238E27FC236}">
                <a16:creationId xmlns:a16="http://schemas.microsoft.com/office/drawing/2014/main" id="{C4FC77DA-0DD9-410A-B7F6-C62FD254B9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1" y="2286000"/>
            <a:ext cx="9753596" cy="38909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653DF27C-557C-45EB-8817-12074BD1191B}"/>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30156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E40827A-9B97-472F-A6F2-780B7C83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579657" y="2630455"/>
            <a:ext cx="6776445" cy="1583268"/>
          </a:xfrm>
          <a:prstGeom prst="rect">
            <a:avLst/>
          </a:prstGeom>
        </p:spPr>
      </p:pic>
      <p:pic>
        <p:nvPicPr>
          <p:cNvPr id="7" name="Picture 6">
            <a:extLst>
              <a:ext uri="{FF2B5EF4-FFF2-40B4-BE49-F238E27FC236}">
                <a16:creationId xmlns:a16="http://schemas.microsoft.com/office/drawing/2014/main" id="{4C1CB332-C829-4FC9-A6FC-2580B5FCD3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948643" y="2566953"/>
            <a:ext cx="6810314" cy="1676400"/>
          </a:xfrm>
          <a:prstGeom prst="rect">
            <a:avLst/>
          </a:prstGeom>
        </p:spPr>
      </p:pic>
      <p:graphicFrame>
        <p:nvGraphicFramePr>
          <p:cNvPr id="2" name="Diagram 1">
            <a:extLst>
              <a:ext uri="{FF2B5EF4-FFF2-40B4-BE49-F238E27FC236}">
                <a16:creationId xmlns:a16="http://schemas.microsoft.com/office/drawing/2014/main" id="{E708473E-81B6-4294-846E-F148AB611A0F}"/>
              </a:ext>
            </a:extLst>
          </p:cNvPr>
          <p:cNvGraphicFramePr/>
          <p:nvPr>
            <p:extLst>
              <p:ext uri="{D42A27DB-BD31-4B8C-83A1-F6EECF244321}">
                <p14:modId xmlns:p14="http://schemas.microsoft.com/office/powerpoint/2010/main" val="1379219055"/>
              </p:ext>
            </p:extLst>
          </p:nvPr>
        </p:nvGraphicFramePr>
        <p:xfrm>
          <a:off x="1905000" y="1981200"/>
          <a:ext cx="7162800" cy="4656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18AA63B6-981F-4C27-9F17-AA290D965E70}"/>
              </a:ext>
            </a:extLst>
          </p:cNvPr>
          <p:cNvSpPr txBox="1"/>
          <p:nvPr/>
        </p:nvSpPr>
        <p:spPr>
          <a:xfrm>
            <a:off x="2929024" y="33866"/>
            <a:ext cx="6333952" cy="646331"/>
          </a:xfrm>
          <a:prstGeom prst="rect">
            <a:avLst/>
          </a:prstGeom>
          <a:noFill/>
        </p:spPr>
        <p:txBody>
          <a:bodyPr wrap="square" rtlCol="0">
            <a:spAutoFit/>
          </a:bodyPr>
          <a:lstStyle/>
          <a:p>
            <a:r>
              <a:rPr lang="en-US" sz="3600" b="1" i="1" dirty="0">
                <a:solidFill>
                  <a:srgbClr val="FF0000"/>
                </a:solidFill>
                <a:latin typeface="Bodoni MT Black" panose="02070A03080606020203" pitchFamily="18" charset="0"/>
              </a:rPr>
              <a:t>Kinds of  Non-finite Verb</a:t>
            </a:r>
          </a:p>
        </p:txBody>
      </p:sp>
      <p:sp>
        <p:nvSpPr>
          <p:cNvPr id="8" name="TextBox 7">
            <a:extLst>
              <a:ext uri="{FF2B5EF4-FFF2-40B4-BE49-F238E27FC236}">
                <a16:creationId xmlns:a16="http://schemas.microsoft.com/office/drawing/2014/main" id="{23515F80-860F-4938-AF05-EEB4D50B4B80}"/>
              </a:ext>
            </a:extLst>
          </p:cNvPr>
          <p:cNvSpPr txBox="1"/>
          <p:nvPr/>
        </p:nvSpPr>
        <p:spPr>
          <a:xfrm>
            <a:off x="2083839" y="705597"/>
            <a:ext cx="8168255" cy="461665"/>
          </a:xfrm>
          <a:prstGeom prst="rect">
            <a:avLst/>
          </a:prstGeom>
          <a:noFill/>
        </p:spPr>
        <p:txBody>
          <a:bodyPr wrap="square" rtlCol="0">
            <a:spAutoFit/>
          </a:bodyPr>
          <a:lstStyle/>
          <a:p>
            <a:r>
              <a:rPr lang="en-US" sz="2400" b="1" i="1" dirty="0">
                <a:latin typeface="Bodoni MT Black" panose="02070A03080606020203" pitchFamily="18" charset="0"/>
              </a:rPr>
              <a:t>There are three kinds of finite  verb. They are:</a:t>
            </a:r>
          </a:p>
        </p:txBody>
      </p:sp>
      <p:sp>
        <p:nvSpPr>
          <p:cNvPr id="9" name="TextBox 8">
            <a:extLst>
              <a:ext uri="{FF2B5EF4-FFF2-40B4-BE49-F238E27FC236}">
                <a16:creationId xmlns:a16="http://schemas.microsoft.com/office/drawing/2014/main" id="{3791B510-6811-4561-96A3-B8FDB1654A07}"/>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11660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6"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EEC5B44-29FB-405A-9F16-11B555205D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67" y="39254"/>
            <a:ext cx="1172633" cy="6818745"/>
          </a:xfrm>
          <a:prstGeom prst="rect">
            <a:avLst/>
          </a:prstGeom>
        </p:spPr>
      </p:pic>
      <p:pic>
        <p:nvPicPr>
          <p:cNvPr id="8" name="Picture 7">
            <a:extLst>
              <a:ext uri="{FF2B5EF4-FFF2-40B4-BE49-F238E27FC236}">
                <a16:creationId xmlns:a16="http://schemas.microsoft.com/office/drawing/2014/main" id="{DC8A50AC-801C-49EF-AF6B-3284F4B12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4267" y="39255"/>
            <a:ext cx="1346200" cy="6818744"/>
          </a:xfrm>
          <a:prstGeom prst="rect">
            <a:avLst/>
          </a:prstGeom>
        </p:spPr>
      </p:pic>
      <p:sp>
        <p:nvSpPr>
          <p:cNvPr id="5" name="Rectangle 4">
            <a:extLst>
              <a:ext uri="{FF2B5EF4-FFF2-40B4-BE49-F238E27FC236}">
                <a16:creationId xmlns:a16="http://schemas.microsoft.com/office/drawing/2014/main" id="{23BD8E29-9706-4695-8891-0B9CB455C2D4}"/>
              </a:ext>
            </a:extLst>
          </p:cNvPr>
          <p:cNvSpPr/>
          <p:nvPr/>
        </p:nvSpPr>
        <p:spPr>
          <a:xfrm>
            <a:off x="5056717" y="30787"/>
            <a:ext cx="2133600" cy="584775"/>
          </a:xfrm>
          <a:prstGeom prst="rect">
            <a:avLst/>
          </a:prstGeom>
        </p:spPr>
        <p:txBody>
          <a:bodyPr wrap="square">
            <a:spAutoFit/>
          </a:bodyPr>
          <a:lstStyle/>
          <a:p>
            <a:r>
              <a:rPr lang="en-US" sz="3200" b="1" i="1" dirty="0">
                <a:latin typeface="Bodoni MT Black" panose="02070A03080606020203" pitchFamily="18" charset="0"/>
                <a:ea typeface="Calibri" panose="020F0502020204030204" pitchFamily="34" charset="0"/>
                <a:cs typeface="Times New Roman" panose="02020603050405020304" pitchFamily="18" charset="0"/>
              </a:rPr>
              <a:t>Gerund: </a:t>
            </a:r>
            <a:endParaRPr lang="en-US" sz="3200" dirty="0">
              <a:latin typeface="Bodoni MT Black" panose="02070A03080606020203" pitchFamily="18" charset="0"/>
            </a:endParaRPr>
          </a:p>
        </p:txBody>
      </p:sp>
      <p:sp>
        <p:nvSpPr>
          <p:cNvPr id="6" name="Rectangle 5">
            <a:extLst>
              <a:ext uri="{FF2B5EF4-FFF2-40B4-BE49-F238E27FC236}">
                <a16:creationId xmlns:a16="http://schemas.microsoft.com/office/drawing/2014/main" id="{FF425597-6881-4BAE-9E71-A2ADD2ACF956}"/>
              </a:ext>
            </a:extLst>
          </p:cNvPr>
          <p:cNvSpPr/>
          <p:nvPr/>
        </p:nvSpPr>
        <p:spPr>
          <a:xfrm>
            <a:off x="1600200" y="680587"/>
            <a:ext cx="9046634" cy="863313"/>
          </a:xfrm>
          <a:prstGeom prst="rect">
            <a:avLst/>
          </a:prstGeom>
        </p:spPr>
        <p:txBody>
          <a:bodyPr wrap="square">
            <a:spAutoFit/>
          </a:bodyPr>
          <a:lstStyle/>
          <a:p>
            <a:pPr>
              <a:lnSpc>
                <a:spcPct val="107000"/>
              </a:lnSpc>
              <a:spcAft>
                <a:spcPts val="800"/>
              </a:spcAft>
            </a:pPr>
            <a:r>
              <a:rPr lang="en-US" sz="2400" b="1" i="1" dirty="0">
                <a:solidFill>
                  <a:srgbClr val="FF0000"/>
                </a:solidFill>
                <a:latin typeface="Bodoni MT Black" panose="02070A03080606020203" pitchFamily="18" charset="0"/>
                <a:ea typeface="Calibri" panose="020F0502020204030204" pitchFamily="34" charset="0"/>
                <a:cs typeface="Times New Roman" panose="02020603050405020304" pitchFamily="18" charset="0"/>
              </a:rPr>
              <a:t>The form of verb which does the function of both verb and noun is called gerund.</a:t>
            </a:r>
          </a:p>
        </p:txBody>
      </p:sp>
      <p:sp>
        <p:nvSpPr>
          <p:cNvPr id="9" name="Rectangle 8">
            <a:extLst>
              <a:ext uri="{FF2B5EF4-FFF2-40B4-BE49-F238E27FC236}">
                <a16:creationId xmlns:a16="http://schemas.microsoft.com/office/drawing/2014/main" id="{25FF7214-8F19-4CB2-9A32-F1A6E121E9D4}"/>
              </a:ext>
            </a:extLst>
          </p:cNvPr>
          <p:cNvSpPr/>
          <p:nvPr/>
        </p:nvSpPr>
        <p:spPr>
          <a:xfrm>
            <a:off x="1219200" y="1501609"/>
            <a:ext cx="5645151" cy="400110"/>
          </a:xfrm>
          <a:prstGeom prst="rect">
            <a:avLst/>
          </a:prstGeom>
        </p:spPr>
        <p:txBody>
          <a:bodyPr wrap="square">
            <a:spAutoFit/>
          </a:bodyPr>
          <a:lstStyle/>
          <a:p>
            <a:r>
              <a:rPr lang="en-US" sz="2000" b="1" i="1" dirty="0">
                <a:latin typeface="Bodoni MT Black" panose="02070A03080606020203" pitchFamily="18" charset="0"/>
                <a:ea typeface="Calibri" panose="020F0502020204030204" pitchFamily="34" charset="0"/>
                <a:cs typeface="Times New Roman" panose="02020603050405020304" pitchFamily="18" charset="0"/>
              </a:rPr>
              <a:t>(a) </a:t>
            </a:r>
            <a:r>
              <a:rPr lang="en-US" sz="2000" b="1" i="1" u="sng" dirty="0">
                <a:latin typeface="Bodoni MT Black" panose="02070A03080606020203" pitchFamily="18" charset="0"/>
                <a:ea typeface="Calibri" panose="020F0502020204030204" pitchFamily="34" charset="0"/>
                <a:cs typeface="Times New Roman" panose="02020603050405020304" pitchFamily="18" charset="0"/>
              </a:rPr>
              <a:t>Walking</a:t>
            </a:r>
            <a:r>
              <a:rPr lang="en-US" sz="2000" b="1" i="1" dirty="0">
                <a:latin typeface="Bodoni MT Black" panose="02070A03080606020203" pitchFamily="18" charset="0"/>
                <a:ea typeface="Calibri" panose="020F0502020204030204" pitchFamily="34" charset="0"/>
                <a:cs typeface="Times New Roman" panose="02020603050405020304" pitchFamily="18" charset="0"/>
              </a:rPr>
              <a:t> is a good form of exercise. </a:t>
            </a:r>
            <a:endParaRPr lang="en-US" sz="2000" dirty="0">
              <a:latin typeface="Bodoni MT Black" panose="02070A03080606020203" pitchFamily="18" charset="0"/>
            </a:endParaRPr>
          </a:p>
        </p:txBody>
      </p:sp>
      <p:sp>
        <p:nvSpPr>
          <p:cNvPr id="10" name="Rectangle 9">
            <a:extLst>
              <a:ext uri="{FF2B5EF4-FFF2-40B4-BE49-F238E27FC236}">
                <a16:creationId xmlns:a16="http://schemas.microsoft.com/office/drawing/2014/main" id="{04AC51C0-D8C0-41C4-969A-8E9AA8BB8310}"/>
              </a:ext>
            </a:extLst>
          </p:cNvPr>
          <p:cNvSpPr/>
          <p:nvPr/>
        </p:nvSpPr>
        <p:spPr>
          <a:xfrm>
            <a:off x="6697133" y="1501609"/>
            <a:ext cx="4267200" cy="400110"/>
          </a:xfrm>
          <a:prstGeom prst="rect">
            <a:avLst/>
          </a:prstGeom>
        </p:spPr>
        <p:txBody>
          <a:bodyPr wrap="square">
            <a:spAutoFit/>
          </a:bodyPr>
          <a:lstStyle/>
          <a:p>
            <a:r>
              <a:rPr lang="en-US" sz="2000" b="1" i="1" dirty="0">
                <a:latin typeface="Bodoni MT Black" panose="02070A03080606020203" pitchFamily="18" charset="0"/>
                <a:ea typeface="Calibri" panose="020F0502020204030204" pitchFamily="34" charset="0"/>
                <a:cs typeface="Times New Roman" panose="02020603050405020304" pitchFamily="18" charset="0"/>
              </a:rPr>
              <a:t>(b) </a:t>
            </a:r>
            <a:r>
              <a:rPr lang="en-US" sz="2000" b="1" i="1" u="sng" dirty="0">
                <a:latin typeface="Bodoni MT Black" panose="02070A03080606020203" pitchFamily="18" charset="0"/>
                <a:ea typeface="Calibri" panose="020F0502020204030204" pitchFamily="34" charset="0"/>
                <a:cs typeface="Times New Roman" panose="02020603050405020304" pitchFamily="18" charset="0"/>
              </a:rPr>
              <a:t>Fishing</a:t>
            </a:r>
            <a:r>
              <a:rPr lang="en-US" sz="2000" b="1" i="1" dirty="0">
                <a:latin typeface="Bodoni MT Black" panose="02070A03080606020203" pitchFamily="18" charset="0"/>
                <a:ea typeface="Calibri" panose="020F0502020204030204" pitchFamily="34" charset="0"/>
                <a:cs typeface="Times New Roman" panose="02020603050405020304" pitchFamily="18" charset="0"/>
              </a:rPr>
              <a:t> is very enjoyable</a:t>
            </a:r>
            <a:r>
              <a:rPr lang="en-US" sz="2000" b="1" i="1"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p>
        </p:txBody>
      </p:sp>
      <p:pic>
        <p:nvPicPr>
          <p:cNvPr id="4" name="Picture 3">
            <a:extLst>
              <a:ext uri="{FF2B5EF4-FFF2-40B4-BE49-F238E27FC236}">
                <a16:creationId xmlns:a16="http://schemas.microsoft.com/office/drawing/2014/main" id="{FD1F26CD-0443-4DE5-BE40-CB13E4B65B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1" y="1962999"/>
            <a:ext cx="9635066" cy="32948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Rectangle 10">
            <a:extLst>
              <a:ext uri="{FF2B5EF4-FFF2-40B4-BE49-F238E27FC236}">
                <a16:creationId xmlns:a16="http://schemas.microsoft.com/office/drawing/2014/main" id="{21F1F39C-94D4-47FE-9D0D-4EED74FF00BB}"/>
              </a:ext>
            </a:extLst>
          </p:cNvPr>
          <p:cNvSpPr/>
          <p:nvPr/>
        </p:nvSpPr>
        <p:spPr>
          <a:xfrm>
            <a:off x="1198034" y="5125592"/>
            <a:ext cx="9448800" cy="932307"/>
          </a:xfrm>
          <a:prstGeom prst="rect">
            <a:avLst/>
          </a:prstGeom>
        </p:spPr>
        <p:txBody>
          <a:bodyPr wrap="square">
            <a:spAutoFit/>
          </a:bodyPr>
          <a:lstStyle/>
          <a:p>
            <a:pPr>
              <a:lnSpc>
                <a:spcPct val="107000"/>
              </a:lnSpc>
              <a:spcAft>
                <a:spcPts val="800"/>
              </a:spcAft>
            </a:pP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a:solidFill>
                  <a:srgbClr val="FF0000"/>
                </a:solidFill>
                <a:latin typeface="Bodoni MT Black" panose="02070A03080606020203" pitchFamily="18" charset="0"/>
                <a:ea typeface="Calibri" panose="020F0502020204030204" pitchFamily="34" charset="0"/>
              </a:rPr>
              <a:t>[In the above sentences, the underlined words are gerund because they do the function of both verb and noun.]</a:t>
            </a:r>
            <a:endParaRPr lang="en-US" sz="2000" b="1" i="1" dirty="0">
              <a:solidFill>
                <a:srgbClr val="FF0000"/>
              </a:solidFill>
              <a:latin typeface="Bodoni MT Black" panose="02070A03080606020203" pitchFamily="18" charset="0"/>
            </a:endParaRPr>
          </a:p>
        </p:txBody>
      </p:sp>
      <p:sp>
        <p:nvSpPr>
          <p:cNvPr id="12" name="TextBox 11">
            <a:extLst>
              <a:ext uri="{FF2B5EF4-FFF2-40B4-BE49-F238E27FC236}">
                <a16:creationId xmlns:a16="http://schemas.microsoft.com/office/drawing/2014/main" id="{E3FE07C6-CE95-4917-863A-CD67E3B7A53C}"/>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133314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C1B895-477A-4ACE-A289-70C6722C23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143000" cy="6857999"/>
          </a:xfrm>
          <a:prstGeom prst="rect">
            <a:avLst/>
          </a:prstGeom>
        </p:spPr>
      </p:pic>
      <p:pic>
        <p:nvPicPr>
          <p:cNvPr id="8" name="Picture 7">
            <a:extLst>
              <a:ext uri="{FF2B5EF4-FFF2-40B4-BE49-F238E27FC236}">
                <a16:creationId xmlns:a16="http://schemas.microsoft.com/office/drawing/2014/main" id="{4F9CA7AA-17A3-4ECD-AF57-AE8274634E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70534" y="-4"/>
            <a:ext cx="1160782" cy="6857999"/>
          </a:xfrm>
          <a:prstGeom prst="rect">
            <a:avLst/>
          </a:prstGeom>
        </p:spPr>
      </p:pic>
      <p:sp>
        <p:nvSpPr>
          <p:cNvPr id="4" name="Rectangle 3">
            <a:extLst>
              <a:ext uri="{FF2B5EF4-FFF2-40B4-BE49-F238E27FC236}">
                <a16:creationId xmlns:a16="http://schemas.microsoft.com/office/drawing/2014/main" id="{1DD75CE4-0570-44A8-A06B-9F9A113C4041}"/>
              </a:ext>
            </a:extLst>
          </p:cNvPr>
          <p:cNvSpPr/>
          <p:nvPr/>
        </p:nvSpPr>
        <p:spPr>
          <a:xfrm>
            <a:off x="4653476" y="-28168"/>
            <a:ext cx="2307618" cy="646331"/>
          </a:xfrm>
          <a:prstGeom prst="rect">
            <a:avLst/>
          </a:prstGeom>
        </p:spPr>
        <p:txBody>
          <a:bodyPr wrap="square">
            <a:spAutoFit/>
          </a:bodyPr>
          <a:lstStyle/>
          <a:p>
            <a:r>
              <a:rPr lang="en-US" sz="3600" b="1" i="1" dirty="0">
                <a:solidFill>
                  <a:srgbClr val="002060"/>
                </a:solidFill>
                <a:latin typeface="Times New Roman" panose="02020603050405020304" pitchFamily="18" charset="0"/>
                <a:cs typeface="Times New Roman" panose="02020603050405020304" pitchFamily="18" charset="0"/>
              </a:rPr>
              <a:t>Participle: </a:t>
            </a:r>
          </a:p>
        </p:txBody>
      </p:sp>
      <p:sp>
        <p:nvSpPr>
          <p:cNvPr id="5" name="Rectangle 4">
            <a:extLst>
              <a:ext uri="{FF2B5EF4-FFF2-40B4-BE49-F238E27FC236}">
                <a16:creationId xmlns:a16="http://schemas.microsoft.com/office/drawing/2014/main" id="{F4D3F2C4-2DDC-4C56-B468-D5F276AEC95E}"/>
              </a:ext>
            </a:extLst>
          </p:cNvPr>
          <p:cNvSpPr/>
          <p:nvPr/>
        </p:nvSpPr>
        <p:spPr>
          <a:xfrm>
            <a:off x="1295400" y="553998"/>
            <a:ext cx="9540516" cy="830997"/>
          </a:xfrm>
          <a:prstGeom prst="rect">
            <a:avLst/>
          </a:prstGeom>
        </p:spPr>
        <p:txBody>
          <a:bodyPr wrap="square">
            <a:spAutoFit/>
          </a:bodyPr>
          <a:lstStyle/>
          <a:p>
            <a:r>
              <a:rPr lang="en-US" sz="2400" b="1" i="1" dirty="0">
                <a:solidFill>
                  <a:srgbClr val="FF0000"/>
                </a:solidFill>
                <a:latin typeface="Bodoni MT Black" panose="02070A03080606020203" pitchFamily="18" charset="0"/>
                <a:cs typeface="Times New Roman" panose="02020603050405020304" pitchFamily="18" charset="0"/>
              </a:rPr>
              <a:t>The form of verb which does the function of both verb and adjective is called  participle.</a:t>
            </a:r>
            <a:endParaRPr lang="en-US" sz="2400" dirty="0">
              <a:solidFill>
                <a:srgbClr val="FF0000"/>
              </a:solidFill>
              <a:latin typeface="Bodoni MT Black" panose="02070A03080606020203" pitchFamily="18" charset="0"/>
            </a:endParaRPr>
          </a:p>
        </p:txBody>
      </p:sp>
      <p:sp>
        <p:nvSpPr>
          <p:cNvPr id="6" name="TextBox 5">
            <a:extLst>
              <a:ext uri="{FF2B5EF4-FFF2-40B4-BE49-F238E27FC236}">
                <a16:creationId xmlns:a16="http://schemas.microsoft.com/office/drawing/2014/main" id="{552CC047-986C-4AB8-B76C-B7559E2290D0}"/>
              </a:ext>
            </a:extLst>
          </p:cNvPr>
          <p:cNvSpPr txBox="1"/>
          <p:nvPr/>
        </p:nvSpPr>
        <p:spPr>
          <a:xfrm>
            <a:off x="1277618" y="1465028"/>
            <a:ext cx="5959116" cy="461665"/>
          </a:xfrm>
          <a:prstGeom prst="rect">
            <a:avLst/>
          </a:prstGeom>
          <a:noFill/>
        </p:spPr>
        <p:txBody>
          <a:bodyPr wrap="square" rtlCol="0">
            <a:spAutoFit/>
          </a:bodyPr>
          <a:lstStyle/>
          <a:p>
            <a:r>
              <a:rPr lang="en-US" sz="2400" b="1" i="1" dirty="0">
                <a:latin typeface="Bodoni MT Black" panose="02070A03080606020203" pitchFamily="18" charset="0"/>
                <a:cs typeface="Times New Roman" panose="02020603050405020304" pitchFamily="18" charset="0"/>
              </a:rPr>
              <a:t> </a:t>
            </a:r>
            <a:r>
              <a:rPr lang="en-US" sz="2000" b="1" i="1" u="sng" dirty="0">
                <a:latin typeface="Bodoni MT Black" panose="02070A03080606020203" pitchFamily="18" charset="0"/>
                <a:cs typeface="Times New Roman" panose="02020603050405020304" pitchFamily="18" charset="0"/>
              </a:rPr>
              <a:t>Closing</a:t>
            </a:r>
            <a:r>
              <a:rPr lang="en-US" sz="2000" b="1" i="1" dirty="0">
                <a:latin typeface="Bodoni MT Black" panose="02070A03080606020203" pitchFamily="18" charset="0"/>
                <a:cs typeface="Times New Roman" panose="02020603050405020304" pitchFamily="18" charset="0"/>
              </a:rPr>
              <a:t> the door, Karim went to the field. </a:t>
            </a:r>
          </a:p>
        </p:txBody>
      </p:sp>
      <p:sp>
        <p:nvSpPr>
          <p:cNvPr id="9" name="Rectangle 8">
            <a:extLst>
              <a:ext uri="{FF2B5EF4-FFF2-40B4-BE49-F238E27FC236}">
                <a16:creationId xmlns:a16="http://schemas.microsoft.com/office/drawing/2014/main" id="{D42A27B6-D315-493F-A5A5-E19E47F1AB97}"/>
              </a:ext>
            </a:extLst>
          </p:cNvPr>
          <p:cNvSpPr/>
          <p:nvPr/>
        </p:nvSpPr>
        <p:spPr>
          <a:xfrm>
            <a:off x="1333360" y="1938992"/>
            <a:ext cx="7302127" cy="400110"/>
          </a:xfrm>
          <a:prstGeom prst="rect">
            <a:avLst/>
          </a:prstGeom>
        </p:spPr>
        <p:txBody>
          <a:bodyPr wrap="none">
            <a:spAutoFit/>
          </a:bodyPr>
          <a:lstStyle/>
          <a:p>
            <a:r>
              <a:rPr lang="en-US" sz="2000" b="1" i="1" u="sng" dirty="0">
                <a:latin typeface="Bodoni MT Black" panose="02070A03080606020203" pitchFamily="18" charset="0"/>
                <a:cs typeface="Times New Roman" panose="02020603050405020304" pitchFamily="18" charset="0"/>
              </a:rPr>
              <a:t>Having taken</a:t>
            </a:r>
            <a:r>
              <a:rPr lang="en-US" sz="2000" b="1" i="1" dirty="0">
                <a:latin typeface="Bodoni MT Black" panose="02070A03080606020203" pitchFamily="18" charset="0"/>
                <a:cs typeface="Times New Roman" panose="02020603050405020304" pitchFamily="18" charset="0"/>
              </a:rPr>
              <a:t> the passengers, the plane flew away. </a:t>
            </a:r>
          </a:p>
        </p:txBody>
      </p:sp>
      <p:pic>
        <p:nvPicPr>
          <p:cNvPr id="10" name="Picture 9">
            <a:extLst>
              <a:ext uri="{FF2B5EF4-FFF2-40B4-BE49-F238E27FC236}">
                <a16:creationId xmlns:a16="http://schemas.microsoft.com/office/drawing/2014/main" id="{969EFAE9-5E99-403C-9628-3A35C3573B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7618" y="2351401"/>
            <a:ext cx="9558298" cy="29317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xtBox 10">
            <a:extLst>
              <a:ext uri="{FF2B5EF4-FFF2-40B4-BE49-F238E27FC236}">
                <a16:creationId xmlns:a16="http://schemas.microsoft.com/office/drawing/2014/main" id="{7F41E048-3C3E-4BB7-A1E7-369804484C35}"/>
              </a:ext>
            </a:extLst>
          </p:cNvPr>
          <p:cNvSpPr txBox="1"/>
          <p:nvPr/>
        </p:nvSpPr>
        <p:spPr>
          <a:xfrm>
            <a:off x="1316427" y="5511674"/>
            <a:ext cx="9558298" cy="707886"/>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 In the above sentences, the underlined words are participle  because they do the functions of both verb and adjective.]</a:t>
            </a:r>
          </a:p>
        </p:txBody>
      </p:sp>
      <p:sp>
        <p:nvSpPr>
          <p:cNvPr id="12" name="TextBox 11">
            <a:extLst>
              <a:ext uri="{FF2B5EF4-FFF2-40B4-BE49-F238E27FC236}">
                <a16:creationId xmlns:a16="http://schemas.microsoft.com/office/drawing/2014/main" id="{5BB90C24-726D-4989-8B00-342602FBE2D8}"/>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414627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CEF7CD7-A6C7-4EC9-8484-E1E61E98E6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3157"/>
            <a:ext cx="1396499" cy="6844843"/>
          </a:xfrm>
          <a:prstGeom prst="rect">
            <a:avLst/>
          </a:prstGeom>
        </p:spPr>
      </p:pic>
      <p:pic>
        <p:nvPicPr>
          <p:cNvPr id="12" name="Picture 11">
            <a:extLst>
              <a:ext uri="{FF2B5EF4-FFF2-40B4-BE49-F238E27FC236}">
                <a16:creationId xmlns:a16="http://schemas.microsoft.com/office/drawing/2014/main" id="{32A68EF0-6617-43CD-B70B-F9FB69659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820399" y="-6"/>
            <a:ext cx="1396498" cy="6844843"/>
          </a:xfrm>
          <a:prstGeom prst="rect">
            <a:avLst/>
          </a:prstGeom>
        </p:spPr>
      </p:pic>
      <p:sp>
        <p:nvSpPr>
          <p:cNvPr id="8" name="Rectangle 7">
            <a:extLst>
              <a:ext uri="{FF2B5EF4-FFF2-40B4-BE49-F238E27FC236}">
                <a16:creationId xmlns:a16="http://schemas.microsoft.com/office/drawing/2014/main" id="{49928EF5-BC77-49D0-8880-2780F0BF91B8}"/>
              </a:ext>
            </a:extLst>
          </p:cNvPr>
          <p:cNvSpPr/>
          <p:nvPr/>
        </p:nvSpPr>
        <p:spPr>
          <a:xfrm>
            <a:off x="4193993" y="13157"/>
            <a:ext cx="2270943" cy="523220"/>
          </a:xfrm>
          <a:prstGeom prst="rect">
            <a:avLst/>
          </a:prstGeom>
        </p:spPr>
        <p:txBody>
          <a:bodyPr wrap="none">
            <a:spAutoFit/>
          </a:bodyPr>
          <a:lstStyle/>
          <a:p>
            <a:pPr algn="ctr"/>
            <a:r>
              <a:rPr lang="en-US" sz="2800" b="1" i="1" dirty="0">
                <a:latin typeface="Bodoni MT Black" panose="02070A03080606020203" pitchFamily="18" charset="0"/>
                <a:cs typeface="Times New Roman" panose="02020603050405020304" pitchFamily="18" charset="0"/>
              </a:rPr>
              <a:t>Infinitives:</a:t>
            </a:r>
          </a:p>
        </p:txBody>
      </p:sp>
      <p:sp>
        <p:nvSpPr>
          <p:cNvPr id="9" name="Rectangle 8">
            <a:extLst>
              <a:ext uri="{FF2B5EF4-FFF2-40B4-BE49-F238E27FC236}">
                <a16:creationId xmlns:a16="http://schemas.microsoft.com/office/drawing/2014/main" id="{421CC2F2-78AA-44EC-967B-CBDB3B3A720A}"/>
              </a:ext>
            </a:extLst>
          </p:cNvPr>
          <p:cNvSpPr/>
          <p:nvPr/>
        </p:nvSpPr>
        <p:spPr>
          <a:xfrm>
            <a:off x="1058333" y="637850"/>
            <a:ext cx="9753599" cy="707886"/>
          </a:xfrm>
          <a:prstGeom prst="rect">
            <a:avLst/>
          </a:prstGeom>
        </p:spPr>
        <p:txBody>
          <a:bodyPr wrap="square">
            <a:spAutoFit/>
          </a:bodyPr>
          <a:lstStyle/>
          <a:p>
            <a:r>
              <a:rPr lang="en-US" sz="2000" b="1" i="1" dirty="0">
                <a:solidFill>
                  <a:srgbClr val="FF0000"/>
                </a:solidFill>
                <a:latin typeface="Bodoni MT Black" panose="02070A03080606020203" pitchFamily="18" charset="0"/>
                <a:cs typeface="Times New Roman" panose="02020603050405020304" pitchFamily="18" charset="0"/>
              </a:rPr>
              <a:t>If there is ‘to’ before the base form of verb and does the function of both verb and noun is called infinitive.</a:t>
            </a:r>
          </a:p>
        </p:txBody>
      </p:sp>
      <p:pic>
        <p:nvPicPr>
          <p:cNvPr id="10" name="Picture 9">
            <a:extLst>
              <a:ext uri="{FF2B5EF4-FFF2-40B4-BE49-F238E27FC236}">
                <a16:creationId xmlns:a16="http://schemas.microsoft.com/office/drawing/2014/main" id="{544D8384-C9EA-4755-87B1-FCCFAB4185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508184"/>
            <a:ext cx="9440332" cy="31875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Rectangle 1">
            <a:extLst>
              <a:ext uri="{FF2B5EF4-FFF2-40B4-BE49-F238E27FC236}">
                <a16:creationId xmlns:a16="http://schemas.microsoft.com/office/drawing/2014/main" id="{24B0958C-3337-472D-8BEF-5FE5E0D73D18}"/>
              </a:ext>
            </a:extLst>
          </p:cNvPr>
          <p:cNvSpPr/>
          <p:nvPr/>
        </p:nvSpPr>
        <p:spPr>
          <a:xfrm>
            <a:off x="1135631" y="1931022"/>
            <a:ext cx="5348131" cy="400110"/>
          </a:xfrm>
          <a:prstGeom prst="rect">
            <a:avLst/>
          </a:prstGeom>
        </p:spPr>
        <p:txBody>
          <a:bodyPr wrap="none">
            <a:spAutoFit/>
          </a:bodyPr>
          <a:lstStyle/>
          <a:p>
            <a:r>
              <a:rPr lang="en-US" sz="2000" b="1" i="1" dirty="0">
                <a:solidFill>
                  <a:srgbClr val="C00000"/>
                </a:solidFill>
                <a:latin typeface="Bodoni MT Black" panose="02070A03080606020203" pitchFamily="18" charset="0"/>
                <a:cs typeface="Times New Roman" pitchFamily="18" charset="0"/>
              </a:rPr>
              <a:t>(b) The hare ran fast </a:t>
            </a:r>
            <a:r>
              <a:rPr lang="en-US" sz="2000" b="1" i="1" u="sng" dirty="0">
                <a:solidFill>
                  <a:srgbClr val="C00000"/>
                </a:solidFill>
                <a:latin typeface="Bodoni MT Black" panose="02070A03080606020203" pitchFamily="18" charset="0"/>
                <a:cs typeface="Times New Roman" pitchFamily="18" charset="0"/>
              </a:rPr>
              <a:t>to win </a:t>
            </a:r>
            <a:r>
              <a:rPr lang="en-US" sz="2000" b="1" i="1" dirty="0">
                <a:solidFill>
                  <a:srgbClr val="C00000"/>
                </a:solidFill>
                <a:latin typeface="Bodoni MT Black" panose="02070A03080606020203" pitchFamily="18" charset="0"/>
                <a:cs typeface="Times New Roman" pitchFamily="18" charset="0"/>
              </a:rPr>
              <a:t>the race.</a:t>
            </a:r>
            <a:endParaRPr lang="en-US" sz="2000" dirty="0">
              <a:latin typeface="Bodoni MT Black" panose="02070A03080606020203" pitchFamily="18" charset="0"/>
            </a:endParaRPr>
          </a:p>
        </p:txBody>
      </p:sp>
      <p:sp>
        <p:nvSpPr>
          <p:cNvPr id="13" name="Rectangle 12">
            <a:extLst>
              <a:ext uri="{FF2B5EF4-FFF2-40B4-BE49-F238E27FC236}">
                <a16:creationId xmlns:a16="http://schemas.microsoft.com/office/drawing/2014/main" id="{C328ABF9-585E-4487-BDE4-0576FAA8044F}"/>
              </a:ext>
            </a:extLst>
          </p:cNvPr>
          <p:cNvSpPr/>
          <p:nvPr/>
        </p:nvSpPr>
        <p:spPr>
          <a:xfrm>
            <a:off x="1135631" y="1388067"/>
            <a:ext cx="5690404" cy="400110"/>
          </a:xfrm>
          <a:prstGeom prst="rect">
            <a:avLst/>
          </a:prstGeom>
        </p:spPr>
        <p:txBody>
          <a:bodyPr wrap="square">
            <a:spAutoFit/>
          </a:bodyPr>
          <a:lstStyle/>
          <a:p>
            <a:r>
              <a:rPr lang="en-US" sz="2000" b="1" i="1" dirty="0">
                <a:latin typeface="Bodoni MT Black" panose="02070A03080606020203" pitchFamily="18" charset="0"/>
                <a:cs typeface="Times New Roman" panose="02020603050405020304" pitchFamily="18" charset="0"/>
              </a:rPr>
              <a:t>(a) It is our duty </a:t>
            </a:r>
            <a:r>
              <a:rPr lang="en-US" sz="2000" b="1" i="1" u="sng" dirty="0">
                <a:latin typeface="Bodoni MT Black" panose="02070A03080606020203" pitchFamily="18" charset="0"/>
                <a:cs typeface="Times New Roman" panose="02020603050405020304" pitchFamily="18" charset="0"/>
              </a:rPr>
              <a:t>to respect </a:t>
            </a:r>
            <a:r>
              <a:rPr lang="en-US" sz="2000" b="1" i="1" dirty="0">
                <a:latin typeface="Bodoni MT Black" panose="02070A03080606020203" pitchFamily="18" charset="0"/>
                <a:cs typeface="Times New Roman" panose="02020603050405020304" pitchFamily="18" charset="0"/>
              </a:rPr>
              <a:t>our teacher.</a:t>
            </a:r>
            <a:endParaRPr lang="en-US" sz="2000" u="sng" dirty="0">
              <a:latin typeface="Bodoni MT Black" panose="02070A03080606020203" pitchFamily="18" charset="0"/>
            </a:endParaRPr>
          </a:p>
        </p:txBody>
      </p:sp>
      <p:sp>
        <p:nvSpPr>
          <p:cNvPr id="14" name="TextBox 13">
            <a:extLst>
              <a:ext uri="{FF2B5EF4-FFF2-40B4-BE49-F238E27FC236}">
                <a16:creationId xmlns:a16="http://schemas.microsoft.com/office/drawing/2014/main" id="{768233ED-D242-4225-A496-260ABA52BB1B}"/>
              </a:ext>
            </a:extLst>
          </p:cNvPr>
          <p:cNvSpPr txBox="1"/>
          <p:nvPr/>
        </p:nvSpPr>
        <p:spPr>
          <a:xfrm>
            <a:off x="1233634" y="5707807"/>
            <a:ext cx="9753599" cy="707886"/>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 In the above sentences, the underlined words are infinitives because they do the functions of both verb and noun.]</a:t>
            </a:r>
          </a:p>
        </p:txBody>
      </p:sp>
      <p:sp>
        <p:nvSpPr>
          <p:cNvPr id="15" name="TextBox 14">
            <a:extLst>
              <a:ext uri="{FF2B5EF4-FFF2-40B4-BE49-F238E27FC236}">
                <a16:creationId xmlns:a16="http://schemas.microsoft.com/office/drawing/2014/main" id="{481093ED-6D7A-4ADA-953F-A088C3CAE50E}"/>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289041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2" grpId="0"/>
      <p:bldP spid="13" grpId="0"/>
      <p:bldP spid="14"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678895-2329-4D22-8148-FC8A373E10D5}"/>
              </a:ext>
            </a:extLst>
          </p:cNvPr>
          <p:cNvSpPr/>
          <p:nvPr/>
        </p:nvSpPr>
        <p:spPr>
          <a:xfrm>
            <a:off x="3029824" y="122879"/>
            <a:ext cx="4276166" cy="646331"/>
          </a:xfrm>
          <a:prstGeom prst="rect">
            <a:avLst/>
          </a:prstGeom>
        </p:spPr>
        <p:txBody>
          <a:bodyPr wrap="square">
            <a:spAutoFit/>
          </a:bodyPr>
          <a:lstStyle/>
          <a:p>
            <a:r>
              <a:rPr lang="en-US" sz="3600" b="1" i="1" dirty="0">
                <a:latin typeface="Bodoni MT Black" panose="02070A03080606020203" pitchFamily="18" charset="0"/>
              </a:rPr>
              <a:t>Individual work</a:t>
            </a:r>
          </a:p>
        </p:txBody>
      </p:sp>
      <p:pic>
        <p:nvPicPr>
          <p:cNvPr id="7" name="Picture 6">
            <a:extLst>
              <a:ext uri="{FF2B5EF4-FFF2-40B4-BE49-F238E27FC236}">
                <a16:creationId xmlns:a16="http://schemas.microsoft.com/office/drawing/2014/main" id="{CB0EF59C-F3FE-4C01-B42F-92FCC930F4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0634" y="114412"/>
            <a:ext cx="1896033" cy="17983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a:extLst>
              <a:ext uri="{FF2B5EF4-FFF2-40B4-BE49-F238E27FC236}">
                <a16:creationId xmlns:a16="http://schemas.microsoft.com/office/drawing/2014/main" id="{1CEF7CD7-A6C7-4EC9-8484-E1E61E98E6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0551" cy="6844843"/>
          </a:xfrm>
          <a:prstGeom prst="rect">
            <a:avLst/>
          </a:prstGeom>
        </p:spPr>
      </p:pic>
      <p:pic>
        <p:nvPicPr>
          <p:cNvPr id="12" name="Picture 11">
            <a:extLst>
              <a:ext uri="{FF2B5EF4-FFF2-40B4-BE49-F238E27FC236}">
                <a16:creationId xmlns:a16="http://schemas.microsoft.com/office/drawing/2014/main" id="{32A68EF0-6617-43CD-B70B-F9FB69659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10603006" y="-4"/>
            <a:ext cx="1613893" cy="6844843"/>
          </a:xfrm>
          <a:prstGeom prst="rect">
            <a:avLst/>
          </a:prstGeom>
        </p:spPr>
      </p:pic>
      <p:sp>
        <p:nvSpPr>
          <p:cNvPr id="8" name="TextBox 7">
            <a:extLst>
              <a:ext uri="{FF2B5EF4-FFF2-40B4-BE49-F238E27FC236}">
                <a16:creationId xmlns:a16="http://schemas.microsoft.com/office/drawing/2014/main" id="{8873FE0F-FD84-4EF0-890B-DA030BF7E347}"/>
              </a:ext>
            </a:extLst>
          </p:cNvPr>
          <p:cNvSpPr txBox="1"/>
          <p:nvPr/>
        </p:nvSpPr>
        <p:spPr>
          <a:xfrm>
            <a:off x="1493618" y="1929668"/>
            <a:ext cx="9092454" cy="707886"/>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What is called verb? How many kinds of verb are there? Write their names.</a:t>
            </a:r>
          </a:p>
        </p:txBody>
      </p:sp>
      <p:sp>
        <p:nvSpPr>
          <p:cNvPr id="9" name="TextBox 8">
            <a:extLst>
              <a:ext uri="{FF2B5EF4-FFF2-40B4-BE49-F238E27FC236}">
                <a16:creationId xmlns:a16="http://schemas.microsoft.com/office/drawing/2014/main" id="{8CCB07EC-DE4E-4CA1-873A-1EA5354A371C}"/>
              </a:ext>
            </a:extLst>
          </p:cNvPr>
          <p:cNvSpPr txBox="1"/>
          <p:nvPr/>
        </p:nvSpPr>
        <p:spPr>
          <a:xfrm>
            <a:off x="1549773" y="3290180"/>
            <a:ext cx="9092454" cy="1384995"/>
          </a:xfrm>
          <a:prstGeom prst="rect">
            <a:avLst/>
          </a:prstGeom>
          <a:noFill/>
        </p:spPr>
        <p:txBody>
          <a:bodyPr wrap="square" rtlCol="0">
            <a:spAutoFit/>
          </a:bodyPr>
          <a:lstStyle/>
          <a:p>
            <a:pPr algn="ctr"/>
            <a:r>
              <a:rPr lang="en-US" sz="2400" b="1" i="1" dirty="0">
                <a:solidFill>
                  <a:srgbClr val="FF0000"/>
                </a:solidFill>
                <a:latin typeface="Bodoni MT Black" panose="02070A03080606020203" pitchFamily="18" charset="0"/>
                <a:cs typeface="Times New Roman" panose="02020603050405020304" pitchFamily="18" charset="0"/>
              </a:rPr>
              <a:t>Answer:</a:t>
            </a:r>
          </a:p>
          <a:p>
            <a:r>
              <a:rPr lang="en-US" sz="2000" b="1" i="1" dirty="0">
                <a:solidFill>
                  <a:srgbClr val="FF0000"/>
                </a:solidFill>
                <a:latin typeface="Bodoni MT Black" panose="02070A03080606020203" pitchFamily="18" charset="0"/>
                <a:cs typeface="Times New Roman" panose="02020603050405020304" pitchFamily="18" charset="0"/>
              </a:rPr>
              <a:t>The word that denotes to do any work or action is called verb. There are two kinds of verb. They are: (1) Finite verb (2) Non-finite verb.</a:t>
            </a:r>
          </a:p>
        </p:txBody>
      </p:sp>
      <p:sp>
        <p:nvSpPr>
          <p:cNvPr id="10" name="TextBox 9">
            <a:extLst>
              <a:ext uri="{FF2B5EF4-FFF2-40B4-BE49-F238E27FC236}">
                <a16:creationId xmlns:a16="http://schemas.microsoft.com/office/drawing/2014/main" id="{BCBCF5C6-11B4-410C-9533-B20DFF3A4136}"/>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143239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 calcmode="lin" valueType="num">
                                      <p:cBhvr additive="base">
                                        <p:cTn id="3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B94CD53-F84E-483C-9D0D-BBCF71B9BC7C}"/>
              </a:ext>
            </a:extLst>
          </p:cNvPr>
          <p:cNvSpPr txBox="1"/>
          <p:nvPr/>
        </p:nvSpPr>
        <p:spPr>
          <a:xfrm>
            <a:off x="3962400" y="169333"/>
            <a:ext cx="2817327" cy="646331"/>
          </a:xfrm>
          <a:prstGeom prst="rect">
            <a:avLst/>
          </a:prstGeom>
          <a:noFill/>
        </p:spPr>
        <p:txBody>
          <a:bodyPr wrap="square" rtlCol="0">
            <a:spAutoFit/>
          </a:bodyPr>
          <a:lstStyle/>
          <a:p>
            <a:r>
              <a:rPr lang="en-US" sz="3600" b="1" i="1" dirty="0">
                <a:latin typeface="Bodoni MT Black" panose="02070A03080606020203" pitchFamily="18" charset="0"/>
              </a:rPr>
              <a:t>Pair work</a:t>
            </a:r>
          </a:p>
        </p:txBody>
      </p:sp>
      <p:pic>
        <p:nvPicPr>
          <p:cNvPr id="3" name="Picture 2">
            <a:extLst>
              <a:ext uri="{FF2B5EF4-FFF2-40B4-BE49-F238E27FC236}">
                <a16:creationId xmlns:a16="http://schemas.microsoft.com/office/drawing/2014/main" id="{BB42A742-7A2F-4631-B267-2E123403B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0069" y="203200"/>
            <a:ext cx="2147888" cy="1847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a:extLst>
              <a:ext uri="{FF2B5EF4-FFF2-40B4-BE49-F238E27FC236}">
                <a16:creationId xmlns:a16="http://schemas.microsoft.com/office/drawing/2014/main" id="{7574DF9E-E832-4A54-A7FD-8F45FE5C7D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81302" y="2781302"/>
            <a:ext cx="6858001" cy="1295402"/>
          </a:xfrm>
          <a:prstGeom prst="rect">
            <a:avLst/>
          </a:prstGeom>
        </p:spPr>
      </p:pic>
      <p:pic>
        <p:nvPicPr>
          <p:cNvPr id="12" name="Picture 11">
            <a:extLst>
              <a:ext uri="{FF2B5EF4-FFF2-40B4-BE49-F238E27FC236}">
                <a16:creationId xmlns:a16="http://schemas.microsoft.com/office/drawing/2014/main" id="{C1472419-299F-4D0C-8CF7-DF897F5A4D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115298" y="2781295"/>
            <a:ext cx="6858006" cy="1295402"/>
          </a:xfrm>
          <a:prstGeom prst="rect">
            <a:avLst/>
          </a:prstGeom>
        </p:spPr>
      </p:pic>
      <p:sp>
        <p:nvSpPr>
          <p:cNvPr id="7" name="TextBox 6">
            <a:extLst>
              <a:ext uri="{FF2B5EF4-FFF2-40B4-BE49-F238E27FC236}">
                <a16:creationId xmlns:a16="http://schemas.microsoft.com/office/drawing/2014/main" id="{B44A5355-7717-412A-8A4B-751176BEC04E}"/>
              </a:ext>
            </a:extLst>
          </p:cNvPr>
          <p:cNvSpPr txBox="1"/>
          <p:nvPr/>
        </p:nvSpPr>
        <p:spPr>
          <a:xfrm>
            <a:off x="1512579" y="2071656"/>
            <a:ext cx="9409421" cy="461665"/>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cs typeface="Times New Roman" panose="02020603050405020304" pitchFamily="18" charset="0"/>
              </a:rPr>
              <a:t>What is the difference between Gerund and Participle?</a:t>
            </a:r>
          </a:p>
        </p:txBody>
      </p:sp>
      <p:graphicFrame>
        <p:nvGraphicFramePr>
          <p:cNvPr id="2" name="Table 3">
            <a:extLst>
              <a:ext uri="{FF2B5EF4-FFF2-40B4-BE49-F238E27FC236}">
                <a16:creationId xmlns:a16="http://schemas.microsoft.com/office/drawing/2014/main" id="{0B78D4A1-E79E-4CF9-A9E0-8C90888873E2}"/>
              </a:ext>
            </a:extLst>
          </p:cNvPr>
          <p:cNvGraphicFramePr>
            <a:graphicFrameLocks noGrp="1"/>
          </p:cNvGraphicFramePr>
          <p:nvPr>
            <p:extLst>
              <p:ext uri="{D42A27DB-BD31-4B8C-83A1-F6EECF244321}">
                <p14:modId xmlns:p14="http://schemas.microsoft.com/office/powerpoint/2010/main" val="3520832691"/>
              </p:ext>
            </p:extLst>
          </p:nvPr>
        </p:nvGraphicFramePr>
        <p:xfrm>
          <a:off x="1295400" y="3323591"/>
          <a:ext cx="10058400" cy="210820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16927186"/>
                    </a:ext>
                  </a:extLst>
                </a:gridCol>
                <a:gridCol w="5029200">
                  <a:extLst>
                    <a:ext uri="{9D8B030D-6E8A-4147-A177-3AD203B41FA5}">
                      <a16:colId xmlns:a16="http://schemas.microsoft.com/office/drawing/2014/main" val="2550808360"/>
                    </a:ext>
                  </a:extLst>
                </a:gridCol>
              </a:tblGrid>
              <a:tr h="370840">
                <a:tc>
                  <a:txBody>
                    <a:bodyPr/>
                    <a:lstStyle/>
                    <a:p>
                      <a:pPr algn="ctr"/>
                      <a:r>
                        <a:rPr lang="en-US" sz="2400" i="1" dirty="0">
                          <a:latin typeface="Bodoni MT Black" panose="02070A03080606020203" pitchFamily="18" charset="0"/>
                        </a:rPr>
                        <a:t>Gerund1</a:t>
                      </a:r>
                    </a:p>
                  </a:txBody>
                  <a:tcPr/>
                </a:tc>
                <a:tc>
                  <a:txBody>
                    <a:bodyPr/>
                    <a:lstStyle/>
                    <a:p>
                      <a:pPr algn="ctr"/>
                      <a:r>
                        <a:rPr lang="en-US" sz="2400" i="1" dirty="0">
                          <a:latin typeface="Bodoni MT Black" panose="02070A03080606020203" pitchFamily="18" charset="0"/>
                        </a:rPr>
                        <a:t>Participle</a:t>
                      </a:r>
                    </a:p>
                  </a:txBody>
                  <a:tcPr/>
                </a:tc>
                <a:extLst>
                  <a:ext uri="{0D108BD9-81ED-4DB2-BD59-A6C34878D82A}">
                    <a16:rowId xmlns:a16="http://schemas.microsoft.com/office/drawing/2014/main" val="3496611669"/>
                  </a:ext>
                </a:extLst>
              </a:tr>
              <a:tr h="370840">
                <a:tc>
                  <a:txBody>
                    <a:bodyPr/>
                    <a:lstStyle/>
                    <a:p>
                      <a:r>
                        <a:rPr lang="en-US" b="1" i="1" dirty="0">
                          <a:latin typeface="Bodoni MT Black" panose="02070A03080606020203" pitchFamily="18" charset="0"/>
                        </a:rPr>
                        <a:t>1. A gerund is a verbal noun.</a:t>
                      </a:r>
                    </a:p>
                  </a:txBody>
                  <a:tcPr/>
                </a:tc>
                <a:tc>
                  <a:txBody>
                    <a:bodyPr/>
                    <a:lstStyle/>
                    <a:p>
                      <a:r>
                        <a:rPr lang="en-US" b="1" i="1" dirty="0">
                          <a:latin typeface="Bodoni MT Black" panose="02070A03080606020203" pitchFamily="18" charset="0"/>
                        </a:rPr>
                        <a:t>1. A participle is a verbal adjective.</a:t>
                      </a:r>
                    </a:p>
                  </a:txBody>
                  <a:tcPr/>
                </a:tc>
                <a:extLst>
                  <a:ext uri="{0D108BD9-81ED-4DB2-BD59-A6C34878D82A}">
                    <a16:rowId xmlns:a16="http://schemas.microsoft.com/office/drawing/2014/main" val="3541918578"/>
                  </a:ext>
                </a:extLst>
              </a:tr>
              <a:tr h="370840">
                <a:tc>
                  <a:txBody>
                    <a:bodyPr/>
                    <a:lstStyle/>
                    <a:p>
                      <a:r>
                        <a:rPr lang="en-US" b="1" i="1" dirty="0">
                          <a:latin typeface="Bodoni MT Black" panose="02070A03080606020203" pitchFamily="18" charset="0"/>
                        </a:rPr>
                        <a:t>2. A gerund is a verbal that functions  as a noun.</a:t>
                      </a:r>
                    </a:p>
                  </a:txBody>
                  <a:tcPr/>
                </a:tc>
                <a:tc>
                  <a:txBody>
                    <a:bodyPr/>
                    <a:lstStyle/>
                    <a:p>
                      <a:r>
                        <a:rPr lang="en-US" b="1" i="1" dirty="0">
                          <a:latin typeface="Bodoni MT Black" panose="02070A03080606020203" pitchFamily="18" charset="0"/>
                        </a:rPr>
                        <a:t>2. A participle is a verbal that functions as an adjective.</a:t>
                      </a:r>
                    </a:p>
                  </a:txBody>
                  <a:tcPr/>
                </a:tc>
                <a:extLst>
                  <a:ext uri="{0D108BD9-81ED-4DB2-BD59-A6C34878D82A}">
                    <a16:rowId xmlns:a16="http://schemas.microsoft.com/office/drawing/2014/main" val="1036419601"/>
                  </a:ext>
                </a:extLst>
              </a:tr>
              <a:tr h="370840">
                <a:tc>
                  <a:txBody>
                    <a:bodyPr/>
                    <a:lstStyle/>
                    <a:p>
                      <a:r>
                        <a:rPr lang="en-US" b="1" i="1" dirty="0">
                          <a:latin typeface="Bodoni MT Black" panose="02070A03080606020203" pitchFamily="18" charset="0"/>
                        </a:rPr>
                        <a:t>3. Verb and noun combined is a gerund.</a:t>
                      </a:r>
                    </a:p>
                  </a:txBody>
                  <a:tcPr/>
                </a:tc>
                <a:tc>
                  <a:txBody>
                    <a:bodyPr/>
                    <a:lstStyle/>
                    <a:p>
                      <a:r>
                        <a:rPr lang="en-US" b="1" i="1" dirty="0">
                          <a:latin typeface="Bodoni MT Black" panose="02070A03080606020203" pitchFamily="18" charset="0"/>
                        </a:rPr>
                        <a:t>3. Verb and adjective combined is a participle.</a:t>
                      </a:r>
                    </a:p>
                  </a:txBody>
                  <a:tcPr/>
                </a:tc>
                <a:extLst>
                  <a:ext uri="{0D108BD9-81ED-4DB2-BD59-A6C34878D82A}">
                    <a16:rowId xmlns:a16="http://schemas.microsoft.com/office/drawing/2014/main" val="2600375851"/>
                  </a:ext>
                </a:extLst>
              </a:tr>
            </a:tbl>
          </a:graphicData>
        </a:graphic>
      </p:graphicFrame>
      <p:sp>
        <p:nvSpPr>
          <p:cNvPr id="13" name="TextBox 12">
            <a:extLst>
              <a:ext uri="{FF2B5EF4-FFF2-40B4-BE49-F238E27FC236}">
                <a16:creationId xmlns:a16="http://schemas.microsoft.com/office/drawing/2014/main" id="{247CC36C-B51A-49FE-ABC9-3DF8095603CE}"/>
              </a:ext>
            </a:extLst>
          </p:cNvPr>
          <p:cNvSpPr txBox="1"/>
          <p:nvPr/>
        </p:nvSpPr>
        <p:spPr>
          <a:xfrm>
            <a:off x="1025326" y="2728401"/>
            <a:ext cx="10141348"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Answer: The difference between gerund and participle are given below</a:t>
            </a:r>
          </a:p>
        </p:txBody>
      </p:sp>
      <p:sp>
        <p:nvSpPr>
          <p:cNvPr id="9" name="TextBox 8">
            <a:extLst>
              <a:ext uri="{FF2B5EF4-FFF2-40B4-BE49-F238E27FC236}">
                <a16:creationId xmlns:a16="http://schemas.microsoft.com/office/drawing/2014/main" id="{4D240597-1896-4887-80A3-6E72FF194360}"/>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61514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3"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633A613-25B3-49F7-85F7-C763893EF9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400" y="39254"/>
            <a:ext cx="2142068" cy="6818746"/>
          </a:xfrm>
          <a:prstGeom prst="rect">
            <a:avLst/>
          </a:prstGeom>
        </p:spPr>
      </p:pic>
      <p:pic>
        <p:nvPicPr>
          <p:cNvPr id="9" name="Picture 8">
            <a:extLst>
              <a:ext uri="{FF2B5EF4-FFF2-40B4-BE49-F238E27FC236}">
                <a16:creationId xmlns:a16="http://schemas.microsoft.com/office/drawing/2014/main" id="{B9EBD8FB-DF9B-4C6F-A5C9-142AC86166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67" y="39254"/>
            <a:ext cx="1904999" cy="6818746"/>
          </a:xfrm>
          <a:prstGeom prst="rect">
            <a:avLst/>
          </a:prstGeom>
        </p:spPr>
      </p:pic>
      <p:sp>
        <p:nvSpPr>
          <p:cNvPr id="2" name="TextBox 1">
            <a:extLst>
              <a:ext uri="{FF2B5EF4-FFF2-40B4-BE49-F238E27FC236}">
                <a16:creationId xmlns:a16="http://schemas.microsoft.com/office/drawing/2014/main" id="{AC096021-90FD-4502-AAF2-54E5169F18D5}"/>
              </a:ext>
            </a:extLst>
          </p:cNvPr>
          <p:cNvSpPr txBox="1"/>
          <p:nvPr/>
        </p:nvSpPr>
        <p:spPr>
          <a:xfrm>
            <a:off x="1648883" y="4452551"/>
            <a:ext cx="4353238" cy="461665"/>
          </a:xfrm>
          <a:prstGeom prst="rect">
            <a:avLst/>
          </a:prstGeom>
          <a:noFill/>
        </p:spPr>
        <p:txBody>
          <a:bodyPr wrap="square" rtlCol="0">
            <a:spAutoFit/>
          </a:bodyPr>
          <a:lstStyle/>
          <a:p>
            <a:r>
              <a:rPr lang="en-US" sz="2400" b="1" i="1" dirty="0">
                <a:latin typeface="Bodoni MT Black" panose="02070A03080606020203" pitchFamily="18" charset="0"/>
              </a:rPr>
              <a:t>We </a:t>
            </a:r>
            <a:r>
              <a:rPr lang="en-US" sz="2400" b="1" i="1" u="sng" dirty="0">
                <a:latin typeface="Bodoni MT Black" panose="02070A03080606020203" pitchFamily="18" charset="0"/>
              </a:rPr>
              <a:t>like</a:t>
            </a:r>
            <a:r>
              <a:rPr lang="en-US" sz="2400" b="1" i="1" dirty="0">
                <a:latin typeface="Bodoni MT Black" panose="02070A03080606020203" pitchFamily="18" charset="0"/>
              </a:rPr>
              <a:t> to enjoy display. </a:t>
            </a:r>
            <a:r>
              <a:rPr lang="en-US" sz="2400" b="1" i="1" dirty="0"/>
              <a:t> </a:t>
            </a:r>
          </a:p>
        </p:txBody>
      </p:sp>
      <p:sp>
        <p:nvSpPr>
          <p:cNvPr id="12" name="Rectangle 11">
            <a:extLst>
              <a:ext uri="{FF2B5EF4-FFF2-40B4-BE49-F238E27FC236}">
                <a16:creationId xmlns:a16="http://schemas.microsoft.com/office/drawing/2014/main" id="{B8D99BA1-569F-4508-AD53-5E51323EC947}"/>
              </a:ext>
            </a:extLst>
          </p:cNvPr>
          <p:cNvSpPr/>
          <p:nvPr/>
        </p:nvSpPr>
        <p:spPr>
          <a:xfrm>
            <a:off x="2194384" y="77740"/>
            <a:ext cx="6431632" cy="523220"/>
          </a:xfrm>
          <a:prstGeom prst="rect">
            <a:avLst/>
          </a:prstGeom>
        </p:spPr>
        <p:txBody>
          <a:bodyPr wrap="none">
            <a:spAutoFit/>
          </a:bodyPr>
          <a:lstStyle/>
          <a:p>
            <a:r>
              <a:rPr lang="en-US" sz="2800" b="1" i="1" dirty="0">
                <a:latin typeface="Bodoni MT Black" panose="02070A03080606020203" pitchFamily="18" charset="0"/>
              </a:rPr>
              <a:t>Look at the following Examples.</a:t>
            </a:r>
          </a:p>
        </p:txBody>
      </p:sp>
      <p:pic>
        <p:nvPicPr>
          <p:cNvPr id="14" name="Picture 13">
            <a:extLst>
              <a:ext uri="{FF2B5EF4-FFF2-40B4-BE49-F238E27FC236}">
                <a16:creationId xmlns:a16="http://schemas.microsoft.com/office/drawing/2014/main" id="{9AAE23EB-4623-42EB-85E9-B7ABC9FD89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4283" y="534228"/>
            <a:ext cx="4087284" cy="37424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0A871D14-9E10-4AB2-8800-DA11D7DC62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05418" y="600959"/>
            <a:ext cx="4192198" cy="37424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7">
            <a:extLst>
              <a:ext uri="{FF2B5EF4-FFF2-40B4-BE49-F238E27FC236}">
                <a16:creationId xmlns:a16="http://schemas.microsoft.com/office/drawing/2014/main" id="{6E7406D9-DB3B-41B4-9D9D-206D9956B281}"/>
              </a:ext>
            </a:extLst>
          </p:cNvPr>
          <p:cNvSpPr/>
          <p:nvPr/>
        </p:nvSpPr>
        <p:spPr>
          <a:xfrm>
            <a:off x="6306148" y="4383955"/>
            <a:ext cx="3348994" cy="461665"/>
          </a:xfrm>
          <a:prstGeom prst="rect">
            <a:avLst/>
          </a:prstGeom>
        </p:spPr>
        <p:txBody>
          <a:bodyPr wrap="none">
            <a:spAutoFit/>
          </a:bodyPr>
          <a:lstStyle/>
          <a:p>
            <a:r>
              <a:rPr lang="en-US" sz="2400" b="1" i="1" dirty="0">
                <a:latin typeface="Bodoni MT Black" panose="02070A03080606020203" pitchFamily="18" charset="0"/>
              </a:rPr>
              <a:t> </a:t>
            </a:r>
            <a:r>
              <a:rPr lang="en-US" sz="2000" b="1" i="1" dirty="0">
                <a:latin typeface="Bodoni MT Black" panose="02070A03080606020203" pitchFamily="18" charset="0"/>
              </a:rPr>
              <a:t>Do not </a:t>
            </a:r>
            <a:r>
              <a:rPr lang="en-US" sz="2000" b="1" i="1" u="sng" dirty="0">
                <a:latin typeface="Bodoni MT Black" panose="02070A03080606020203" pitchFamily="18" charset="0"/>
              </a:rPr>
              <a:t>take </a:t>
            </a:r>
            <a:r>
              <a:rPr lang="en-US" sz="2000" b="1" i="1" dirty="0">
                <a:latin typeface="Bodoni MT Black" panose="02070A03080606020203" pitchFamily="18" charset="0"/>
              </a:rPr>
              <a:t>junk food.</a:t>
            </a:r>
          </a:p>
        </p:txBody>
      </p:sp>
      <p:sp>
        <p:nvSpPr>
          <p:cNvPr id="10" name="TextBox 9">
            <a:extLst>
              <a:ext uri="{FF2B5EF4-FFF2-40B4-BE49-F238E27FC236}">
                <a16:creationId xmlns:a16="http://schemas.microsoft.com/office/drawing/2014/main" id="{80783374-0C04-49D3-B8EB-DE68E1173C62}"/>
              </a:ext>
            </a:extLst>
          </p:cNvPr>
          <p:cNvSpPr txBox="1"/>
          <p:nvPr/>
        </p:nvSpPr>
        <p:spPr>
          <a:xfrm>
            <a:off x="1682750" y="6248574"/>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2596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8"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123056-8E10-4724-AA1D-81BB82826D30}"/>
              </a:ext>
            </a:extLst>
          </p:cNvPr>
          <p:cNvSpPr txBox="1"/>
          <p:nvPr/>
        </p:nvSpPr>
        <p:spPr>
          <a:xfrm>
            <a:off x="3830321" y="249057"/>
            <a:ext cx="2743200" cy="523220"/>
          </a:xfrm>
          <a:prstGeom prst="rect">
            <a:avLst/>
          </a:prstGeom>
          <a:noFill/>
        </p:spPr>
        <p:txBody>
          <a:bodyPr wrap="square" rtlCol="0">
            <a:spAutoFit/>
          </a:bodyPr>
          <a:lstStyle/>
          <a:p>
            <a:r>
              <a:rPr lang="en-US" sz="2800" b="1" i="1" dirty="0">
                <a:latin typeface="Bodoni MT Black" panose="02070A03080606020203" pitchFamily="18" charset="0"/>
              </a:rPr>
              <a:t>Group work</a:t>
            </a:r>
          </a:p>
        </p:txBody>
      </p:sp>
      <p:pic>
        <p:nvPicPr>
          <p:cNvPr id="3" name="Picture 2">
            <a:extLst>
              <a:ext uri="{FF2B5EF4-FFF2-40B4-BE49-F238E27FC236}">
                <a16:creationId xmlns:a16="http://schemas.microsoft.com/office/drawing/2014/main" id="{58CE7687-C5F0-4FEC-B5D1-789AD270A0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3969" y="95696"/>
            <a:ext cx="1617937" cy="142145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a:extLst>
              <a:ext uri="{FF2B5EF4-FFF2-40B4-BE49-F238E27FC236}">
                <a16:creationId xmlns:a16="http://schemas.microsoft.com/office/drawing/2014/main" id="{D24F8C09-AA60-446D-8162-2308BD1B62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133786" cy="6844843"/>
          </a:xfrm>
          <a:prstGeom prst="rect">
            <a:avLst/>
          </a:prstGeom>
        </p:spPr>
      </p:pic>
      <p:pic>
        <p:nvPicPr>
          <p:cNvPr id="8" name="Picture 7">
            <a:extLst>
              <a:ext uri="{FF2B5EF4-FFF2-40B4-BE49-F238E27FC236}">
                <a16:creationId xmlns:a16="http://schemas.microsoft.com/office/drawing/2014/main" id="{A8C2C7AE-C3E7-464B-84F8-319A9CF091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10898591" y="-5"/>
            <a:ext cx="1318307" cy="6844843"/>
          </a:xfrm>
          <a:prstGeom prst="rect">
            <a:avLst/>
          </a:prstGeom>
        </p:spPr>
      </p:pic>
      <p:sp>
        <p:nvSpPr>
          <p:cNvPr id="2" name="Rectangle 1">
            <a:extLst>
              <a:ext uri="{FF2B5EF4-FFF2-40B4-BE49-F238E27FC236}">
                <a16:creationId xmlns:a16="http://schemas.microsoft.com/office/drawing/2014/main" id="{77B1E485-6A5B-4C7A-8A7B-D42EC4534CF1}"/>
              </a:ext>
            </a:extLst>
          </p:cNvPr>
          <p:cNvSpPr/>
          <p:nvPr/>
        </p:nvSpPr>
        <p:spPr>
          <a:xfrm>
            <a:off x="1213598" y="2326981"/>
            <a:ext cx="9764803" cy="4093428"/>
          </a:xfrm>
          <a:prstGeom prst="rect">
            <a:avLst/>
          </a:prstGeom>
        </p:spPr>
        <p:txBody>
          <a:bodyPr wrap="square">
            <a:spAutoFit/>
          </a:bodyPr>
          <a:lstStyle/>
          <a:p>
            <a:r>
              <a:rPr lang="en-US" sz="2000" b="1" i="1" dirty="0">
                <a:solidFill>
                  <a:srgbClr val="00B050"/>
                </a:solidFill>
                <a:latin typeface="Bodoni MT Black" panose="02070A03080606020203" pitchFamily="18" charset="0"/>
                <a:cs typeface="Times New Roman" panose="02020603050405020304" pitchFamily="18" charset="0"/>
              </a:rPr>
              <a:t>Read the following text and fill in the gaps using present participle. Pick the suitable words from the above box.</a:t>
            </a:r>
          </a:p>
          <a:p>
            <a:r>
              <a:rPr lang="en-US" sz="2000" b="1" i="1" dirty="0">
                <a:latin typeface="Bodoni MT Black" panose="02070A03080606020203" pitchFamily="18" charset="0"/>
                <a:cs typeface="Times New Roman" panose="02020603050405020304" pitchFamily="18" charset="0"/>
              </a:rPr>
              <a:t>Uncle Tom had a printing press. It was the first press in the city. He was very proud of his machines. When he died, his son, Rod, became the owner of the (a) ------------business. Initially he was doing fine. After few months his university (b)--------- brother came home. He was a kind of (c) ---------- bird and didn’t have any interest in business. Yet one day he came to the press and told Rod to replace the old machines with digital ones. He also expressed his desire to be his (d) ------------- partner. Tom agreed. Later he took him to London to show modern (e) ----------- machines with digital technology. But Rod had limited ideas about them. So he took time to think. His (f) ---------- brother was not happy to see the big brother’s (g) -------- -----mind.</a:t>
            </a:r>
          </a:p>
        </p:txBody>
      </p:sp>
      <p:sp>
        <p:nvSpPr>
          <p:cNvPr id="9" name="TextBox 8">
            <a:extLst>
              <a:ext uri="{FF2B5EF4-FFF2-40B4-BE49-F238E27FC236}">
                <a16:creationId xmlns:a16="http://schemas.microsoft.com/office/drawing/2014/main" id="{237EFC9A-39A3-4DC1-A334-57AC51F84E30}"/>
              </a:ext>
            </a:extLst>
          </p:cNvPr>
          <p:cNvSpPr txBox="1"/>
          <p:nvPr/>
        </p:nvSpPr>
        <p:spPr>
          <a:xfrm>
            <a:off x="6056188" y="3835400"/>
            <a:ext cx="1034667"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going</a:t>
            </a:r>
          </a:p>
        </p:txBody>
      </p:sp>
      <p:sp>
        <p:nvSpPr>
          <p:cNvPr id="10" name="TextBox 9">
            <a:extLst>
              <a:ext uri="{FF2B5EF4-FFF2-40B4-BE49-F238E27FC236}">
                <a16:creationId xmlns:a16="http://schemas.microsoft.com/office/drawing/2014/main" id="{71CBFFB0-8259-4BD7-9456-14E0ED1A8314}"/>
              </a:ext>
            </a:extLst>
          </p:cNvPr>
          <p:cNvSpPr txBox="1"/>
          <p:nvPr/>
        </p:nvSpPr>
        <p:spPr>
          <a:xfrm>
            <a:off x="2807467" y="5280641"/>
            <a:ext cx="1334400"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printing</a:t>
            </a:r>
          </a:p>
        </p:txBody>
      </p:sp>
      <p:sp>
        <p:nvSpPr>
          <p:cNvPr id="11" name="TextBox 10">
            <a:extLst>
              <a:ext uri="{FF2B5EF4-FFF2-40B4-BE49-F238E27FC236}">
                <a16:creationId xmlns:a16="http://schemas.microsoft.com/office/drawing/2014/main" id="{56A96DEB-31BC-4120-B0DE-9CA3F901AFE3}"/>
              </a:ext>
            </a:extLst>
          </p:cNvPr>
          <p:cNvSpPr txBox="1"/>
          <p:nvPr/>
        </p:nvSpPr>
        <p:spPr>
          <a:xfrm>
            <a:off x="1302385" y="4983785"/>
            <a:ext cx="1334400"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working</a:t>
            </a:r>
          </a:p>
        </p:txBody>
      </p:sp>
      <p:sp>
        <p:nvSpPr>
          <p:cNvPr id="12" name="TextBox 11">
            <a:extLst>
              <a:ext uri="{FF2B5EF4-FFF2-40B4-BE49-F238E27FC236}">
                <a16:creationId xmlns:a16="http://schemas.microsoft.com/office/drawing/2014/main" id="{370F6879-24DE-4A75-9A7E-DD74D29606D9}"/>
              </a:ext>
            </a:extLst>
          </p:cNvPr>
          <p:cNvSpPr txBox="1"/>
          <p:nvPr/>
        </p:nvSpPr>
        <p:spPr>
          <a:xfrm>
            <a:off x="3993495" y="3435290"/>
            <a:ext cx="1334399"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running</a:t>
            </a:r>
          </a:p>
        </p:txBody>
      </p:sp>
      <p:sp>
        <p:nvSpPr>
          <p:cNvPr id="13" name="TextBox 12">
            <a:extLst>
              <a:ext uri="{FF2B5EF4-FFF2-40B4-BE49-F238E27FC236}">
                <a16:creationId xmlns:a16="http://schemas.microsoft.com/office/drawing/2014/main" id="{AD982174-625A-4978-9B46-3DE97494D9EE}"/>
              </a:ext>
            </a:extLst>
          </p:cNvPr>
          <p:cNvSpPr txBox="1"/>
          <p:nvPr/>
        </p:nvSpPr>
        <p:spPr>
          <a:xfrm>
            <a:off x="8056715" y="5991602"/>
            <a:ext cx="1615679"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changing</a:t>
            </a:r>
          </a:p>
        </p:txBody>
      </p:sp>
      <p:sp>
        <p:nvSpPr>
          <p:cNvPr id="14" name="TextBox 13">
            <a:extLst>
              <a:ext uri="{FF2B5EF4-FFF2-40B4-BE49-F238E27FC236}">
                <a16:creationId xmlns:a16="http://schemas.microsoft.com/office/drawing/2014/main" id="{313DC248-610F-44EC-A347-B5AA9EE61357}"/>
              </a:ext>
            </a:extLst>
          </p:cNvPr>
          <p:cNvSpPr txBox="1"/>
          <p:nvPr/>
        </p:nvSpPr>
        <p:spPr>
          <a:xfrm>
            <a:off x="9295212" y="5677584"/>
            <a:ext cx="1096568"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loving</a:t>
            </a:r>
          </a:p>
        </p:txBody>
      </p:sp>
      <p:sp>
        <p:nvSpPr>
          <p:cNvPr id="15" name="TextBox 14">
            <a:extLst>
              <a:ext uri="{FF2B5EF4-FFF2-40B4-BE49-F238E27FC236}">
                <a16:creationId xmlns:a16="http://schemas.microsoft.com/office/drawing/2014/main" id="{52CC2CE4-1ADB-443B-8362-97610E423433}"/>
              </a:ext>
            </a:extLst>
          </p:cNvPr>
          <p:cNvSpPr txBox="1"/>
          <p:nvPr/>
        </p:nvSpPr>
        <p:spPr>
          <a:xfrm>
            <a:off x="3124024" y="4140874"/>
            <a:ext cx="1054630" cy="400110"/>
          </a:xfrm>
          <a:prstGeom prst="rect">
            <a:avLst/>
          </a:prstGeom>
          <a:noFill/>
        </p:spPr>
        <p:txBody>
          <a:bodyPr wrap="square" rtlCol="0">
            <a:spAutoFit/>
          </a:bodyPr>
          <a:lstStyle/>
          <a:p>
            <a:r>
              <a:rPr lang="en-US" sz="2000" b="1" i="1" dirty="0">
                <a:solidFill>
                  <a:srgbClr val="FF0000"/>
                </a:solidFill>
                <a:latin typeface="Bodoni MT Black" panose="02070A03080606020203" pitchFamily="18" charset="0"/>
                <a:cs typeface="Times New Roman" panose="02020603050405020304" pitchFamily="18" charset="0"/>
              </a:rPr>
              <a:t>flying</a:t>
            </a:r>
          </a:p>
        </p:txBody>
      </p:sp>
      <p:graphicFrame>
        <p:nvGraphicFramePr>
          <p:cNvPr id="16" name="Table 4">
            <a:extLst>
              <a:ext uri="{FF2B5EF4-FFF2-40B4-BE49-F238E27FC236}">
                <a16:creationId xmlns:a16="http://schemas.microsoft.com/office/drawing/2014/main" id="{F7A3EA66-82D5-4720-98E8-2E45FF970A54}"/>
              </a:ext>
            </a:extLst>
          </p:cNvPr>
          <p:cNvGraphicFramePr>
            <a:graphicFrameLocks noGrp="1"/>
          </p:cNvGraphicFramePr>
          <p:nvPr>
            <p:extLst>
              <p:ext uri="{D42A27DB-BD31-4B8C-83A1-F6EECF244321}">
                <p14:modId xmlns:p14="http://schemas.microsoft.com/office/powerpoint/2010/main" val="3700663943"/>
              </p:ext>
            </p:extLst>
          </p:nvPr>
        </p:nvGraphicFramePr>
        <p:xfrm>
          <a:off x="1311077" y="1674160"/>
          <a:ext cx="9447181" cy="400110"/>
        </p:xfrm>
        <a:graphic>
          <a:graphicData uri="http://schemas.openxmlformats.org/drawingml/2006/table">
            <a:tbl>
              <a:tblPr firstRow="1" bandRow="1">
                <a:effectLst>
                  <a:innerShdw blurRad="63500" dist="50800" dir="10800000">
                    <a:prstClr val="black">
                      <a:alpha val="50000"/>
                    </a:prstClr>
                  </a:innerShdw>
                </a:effectLst>
                <a:tableStyleId>{5C22544A-7EE6-4342-B048-85BDC9FD1C3A}</a:tableStyleId>
              </a:tblPr>
              <a:tblGrid>
                <a:gridCol w="1143000">
                  <a:extLst>
                    <a:ext uri="{9D8B030D-6E8A-4147-A177-3AD203B41FA5}">
                      <a16:colId xmlns:a16="http://schemas.microsoft.com/office/drawing/2014/main" val="1531958526"/>
                    </a:ext>
                  </a:extLst>
                </a:gridCol>
                <a:gridCol w="990600">
                  <a:extLst>
                    <a:ext uri="{9D8B030D-6E8A-4147-A177-3AD203B41FA5}">
                      <a16:colId xmlns:a16="http://schemas.microsoft.com/office/drawing/2014/main" val="2332631769"/>
                    </a:ext>
                  </a:extLst>
                </a:gridCol>
                <a:gridCol w="1295400">
                  <a:extLst>
                    <a:ext uri="{9D8B030D-6E8A-4147-A177-3AD203B41FA5}">
                      <a16:colId xmlns:a16="http://schemas.microsoft.com/office/drawing/2014/main" val="281342391"/>
                    </a:ext>
                  </a:extLst>
                </a:gridCol>
                <a:gridCol w="990600">
                  <a:extLst>
                    <a:ext uri="{9D8B030D-6E8A-4147-A177-3AD203B41FA5}">
                      <a16:colId xmlns:a16="http://schemas.microsoft.com/office/drawing/2014/main" val="1701406091"/>
                    </a:ext>
                  </a:extLst>
                </a:gridCol>
                <a:gridCol w="1447800">
                  <a:extLst>
                    <a:ext uri="{9D8B030D-6E8A-4147-A177-3AD203B41FA5}">
                      <a16:colId xmlns:a16="http://schemas.microsoft.com/office/drawing/2014/main" val="2493217678"/>
                    </a:ext>
                  </a:extLst>
                </a:gridCol>
                <a:gridCol w="1371600">
                  <a:extLst>
                    <a:ext uri="{9D8B030D-6E8A-4147-A177-3AD203B41FA5}">
                      <a16:colId xmlns:a16="http://schemas.microsoft.com/office/drawing/2014/main" val="3217018563"/>
                    </a:ext>
                  </a:extLst>
                </a:gridCol>
                <a:gridCol w="898965">
                  <a:extLst>
                    <a:ext uri="{9D8B030D-6E8A-4147-A177-3AD203B41FA5}">
                      <a16:colId xmlns:a16="http://schemas.microsoft.com/office/drawing/2014/main" val="1030082834"/>
                    </a:ext>
                  </a:extLst>
                </a:gridCol>
                <a:gridCol w="1309216">
                  <a:extLst>
                    <a:ext uri="{9D8B030D-6E8A-4147-A177-3AD203B41FA5}">
                      <a16:colId xmlns:a16="http://schemas.microsoft.com/office/drawing/2014/main" val="1594714557"/>
                    </a:ext>
                  </a:extLst>
                </a:gridCol>
              </a:tblGrid>
              <a:tr h="400110">
                <a:tc>
                  <a:txBody>
                    <a:bodyPr/>
                    <a:lstStyle/>
                    <a:p>
                      <a:r>
                        <a:rPr lang="en-US" sz="2000" i="1" dirty="0">
                          <a:solidFill>
                            <a:srgbClr val="FF0000"/>
                          </a:solidFill>
                          <a:latin typeface="Bodoni MT Black" panose="02070A03080606020203" pitchFamily="18" charset="0"/>
                          <a:cs typeface="Times New Roman" panose="02020603050405020304" pitchFamily="18" charset="0"/>
                        </a:rPr>
                        <a:t>Run</a:t>
                      </a:r>
                    </a:p>
                  </a:txBody>
                  <a:tcPr>
                    <a:solidFill>
                      <a:srgbClr val="92D050"/>
                    </a:solidFill>
                  </a:tcPr>
                </a:tc>
                <a:tc>
                  <a:txBody>
                    <a:bodyPr/>
                    <a:lstStyle/>
                    <a:p>
                      <a:r>
                        <a:rPr lang="en-US" sz="2000" i="1" dirty="0">
                          <a:solidFill>
                            <a:srgbClr val="FF0000"/>
                          </a:solidFill>
                          <a:latin typeface="Bodoni MT Black" panose="02070A03080606020203" pitchFamily="18" charset="0"/>
                          <a:cs typeface="Times New Roman" panose="02020603050405020304" pitchFamily="18" charset="0"/>
                        </a:rPr>
                        <a:t>print</a:t>
                      </a:r>
                    </a:p>
                  </a:txBody>
                  <a:tcPr>
                    <a:solidFill>
                      <a:srgbClr val="92D050"/>
                    </a:solidFill>
                  </a:tcPr>
                </a:tc>
                <a:tc>
                  <a:txBody>
                    <a:bodyPr/>
                    <a:lstStyle/>
                    <a:p>
                      <a:pPr algn="ctr"/>
                      <a:r>
                        <a:rPr lang="en-US" sz="2000" i="1" dirty="0">
                          <a:solidFill>
                            <a:srgbClr val="FF0000"/>
                          </a:solidFill>
                          <a:latin typeface="Bodoni MT Black" panose="02070A03080606020203" pitchFamily="18" charset="0"/>
                          <a:cs typeface="Times New Roman" panose="02020603050405020304" pitchFamily="18" charset="0"/>
                        </a:rPr>
                        <a:t>change</a:t>
                      </a:r>
                    </a:p>
                  </a:txBody>
                  <a:tcPr>
                    <a:solidFill>
                      <a:srgbClr val="92D050"/>
                    </a:solidFill>
                  </a:tcPr>
                </a:tc>
                <a:tc>
                  <a:txBody>
                    <a:bodyPr/>
                    <a:lstStyle/>
                    <a:p>
                      <a:pPr algn="ctr"/>
                      <a:r>
                        <a:rPr lang="en-US" sz="2000" i="1" dirty="0">
                          <a:solidFill>
                            <a:srgbClr val="FF0000"/>
                          </a:solidFill>
                          <a:latin typeface="Bodoni MT Black" panose="02070A03080606020203" pitchFamily="18" charset="0"/>
                          <a:cs typeface="Times New Roman" panose="02020603050405020304" pitchFamily="18" charset="0"/>
                        </a:rPr>
                        <a:t>fly</a:t>
                      </a:r>
                    </a:p>
                  </a:txBody>
                  <a:tcPr>
                    <a:solidFill>
                      <a:srgbClr val="92D050"/>
                    </a:solidFill>
                  </a:tcPr>
                </a:tc>
                <a:tc>
                  <a:txBody>
                    <a:bodyPr/>
                    <a:lstStyle/>
                    <a:p>
                      <a:pPr algn="ctr"/>
                      <a:r>
                        <a:rPr lang="en-US" sz="2000" i="1" dirty="0">
                          <a:solidFill>
                            <a:srgbClr val="FF0000"/>
                          </a:solidFill>
                          <a:latin typeface="Bodoni MT Black" panose="02070A03080606020203" pitchFamily="18" charset="0"/>
                          <a:cs typeface="Times New Roman" panose="02020603050405020304" pitchFamily="18" charset="0"/>
                        </a:rPr>
                        <a:t>shine</a:t>
                      </a:r>
                    </a:p>
                  </a:txBody>
                  <a:tcPr>
                    <a:solidFill>
                      <a:srgbClr val="92D050"/>
                    </a:solidFill>
                  </a:tcPr>
                </a:tc>
                <a:tc>
                  <a:txBody>
                    <a:bodyPr/>
                    <a:lstStyle/>
                    <a:p>
                      <a:pPr algn="ctr"/>
                      <a:r>
                        <a:rPr lang="en-US" sz="2000" i="1" dirty="0">
                          <a:solidFill>
                            <a:srgbClr val="FF0000"/>
                          </a:solidFill>
                          <a:latin typeface="Bodoni MT Black" panose="02070A03080606020203" pitchFamily="18" charset="0"/>
                          <a:cs typeface="Times New Roman" panose="02020603050405020304" pitchFamily="18" charset="0"/>
                        </a:rPr>
                        <a:t>love</a:t>
                      </a:r>
                    </a:p>
                  </a:txBody>
                  <a:tcPr>
                    <a:solidFill>
                      <a:srgbClr val="92D050"/>
                    </a:solidFill>
                  </a:tcPr>
                </a:tc>
                <a:tc>
                  <a:txBody>
                    <a:bodyPr/>
                    <a:lstStyle/>
                    <a:p>
                      <a:pPr algn="ctr"/>
                      <a:r>
                        <a:rPr lang="en-US" sz="2000" i="1" dirty="0">
                          <a:solidFill>
                            <a:srgbClr val="FF0000"/>
                          </a:solidFill>
                          <a:latin typeface="Bodoni MT Black" panose="02070A03080606020203" pitchFamily="18" charset="0"/>
                          <a:cs typeface="Times New Roman" panose="02020603050405020304" pitchFamily="18" charset="0"/>
                        </a:rPr>
                        <a:t>go</a:t>
                      </a:r>
                    </a:p>
                  </a:txBody>
                  <a:tcPr>
                    <a:solidFill>
                      <a:srgbClr val="92D050"/>
                    </a:solidFill>
                  </a:tcPr>
                </a:tc>
                <a:tc>
                  <a:txBody>
                    <a:bodyPr/>
                    <a:lstStyle/>
                    <a:p>
                      <a:pPr algn="ctr"/>
                      <a:r>
                        <a:rPr lang="en-US" sz="2000" i="1" dirty="0">
                          <a:solidFill>
                            <a:srgbClr val="FF0000"/>
                          </a:solidFill>
                          <a:latin typeface="Bodoni MT Black" panose="02070A03080606020203" pitchFamily="18" charset="0"/>
                          <a:cs typeface="Times New Roman" panose="02020603050405020304" pitchFamily="18" charset="0"/>
                        </a:rPr>
                        <a:t>work</a:t>
                      </a:r>
                    </a:p>
                  </a:txBody>
                  <a:tcPr>
                    <a:solidFill>
                      <a:srgbClr val="92D050"/>
                    </a:solidFill>
                  </a:tcPr>
                </a:tc>
                <a:extLst>
                  <a:ext uri="{0D108BD9-81ED-4DB2-BD59-A6C34878D82A}">
                    <a16:rowId xmlns:a16="http://schemas.microsoft.com/office/drawing/2014/main" val="375759702"/>
                  </a:ext>
                </a:extLst>
              </a:tr>
            </a:tbl>
          </a:graphicData>
        </a:graphic>
      </p:graphicFrame>
      <p:sp>
        <p:nvSpPr>
          <p:cNvPr id="17" name="TextBox 16">
            <a:extLst>
              <a:ext uri="{FF2B5EF4-FFF2-40B4-BE49-F238E27FC236}">
                <a16:creationId xmlns:a16="http://schemas.microsoft.com/office/drawing/2014/main" id="{5A28F476-F2AB-486D-87FA-D354D452939B}"/>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404745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9" grpId="0"/>
      <p:bldP spid="10" grpId="0"/>
      <p:bldP spid="11" grpId="0"/>
      <p:bldP spid="12" grpId="0"/>
      <p:bldP spid="13" grpId="0"/>
      <p:bldP spid="14" grpId="0"/>
      <p:bldP spid="15"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D4CB02-15C1-4C15-9AA8-56AD956CE7CC}"/>
              </a:ext>
            </a:extLst>
          </p:cNvPr>
          <p:cNvSpPr txBox="1"/>
          <p:nvPr/>
        </p:nvSpPr>
        <p:spPr>
          <a:xfrm>
            <a:off x="4724400" y="16933"/>
            <a:ext cx="2514600" cy="523220"/>
          </a:xfrm>
          <a:prstGeom prst="rect">
            <a:avLst/>
          </a:prstGeom>
          <a:noFill/>
        </p:spPr>
        <p:txBody>
          <a:bodyPr wrap="square" rtlCol="0">
            <a:spAutoFit/>
          </a:bodyPr>
          <a:lstStyle/>
          <a:p>
            <a:r>
              <a:rPr lang="en-US" sz="2800" b="1" i="1" dirty="0">
                <a:solidFill>
                  <a:srgbClr val="FF0000"/>
                </a:solidFill>
                <a:latin typeface="Bodoni MT Black" panose="02070A03080606020203" pitchFamily="18" charset="0"/>
              </a:rPr>
              <a:t>Evaluation</a:t>
            </a:r>
          </a:p>
        </p:txBody>
      </p:sp>
      <p:pic>
        <p:nvPicPr>
          <p:cNvPr id="11" name="Picture 10">
            <a:extLst>
              <a:ext uri="{FF2B5EF4-FFF2-40B4-BE49-F238E27FC236}">
                <a16:creationId xmlns:a16="http://schemas.microsoft.com/office/drawing/2014/main" id="{0CBD227F-B359-4894-AE51-C061028AA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117599" cy="6841067"/>
          </a:xfrm>
          <a:prstGeom prst="rect">
            <a:avLst/>
          </a:prstGeom>
        </p:spPr>
      </p:pic>
      <p:pic>
        <p:nvPicPr>
          <p:cNvPr id="12" name="Picture 11">
            <a:extLst>
              <a:ext uri="{FF2B5EF4-FFF2-40B4-BE49-F238E27FC236}">
                <a16:creationId xmlns:a16="http://schemas.microsoft.com/office/drawing/2014/main" id="{E2DBD863-2159-4293-B117-EE27166FD9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89734" y="0"/>
            <a:ext cx="1202266" cy="6841067"/>
          </a:xfrm>
          <a:prstGeom prst="rect">
            <a:avLst/>
          </a:prstGeom>
        </p:spPr>
      </p:pic>
      <p:sp>
        <p:nvSpPr>
          <p:cNvPr id="2" name="TextBox 1">
            <a:extLst>
              <a:ext uri="{FF2B5EF4-FFF2-40B4-BE49-F238E27FC236}">
                <a16:creationId xmlns:a16="http://schemas.microsoft.com/office/drawing/2014/main" id="{059FFE31-9F6A-4EEC-B513-BB52B0DB4D2C}"/>
              </a:ext>
            </a:extLst>
          </p:cNvPr>
          <p:cNvSpPr txBox="1"/>
          <p:nvPr/>
        </p:nvSpPr>
        <p:spPr>
          <a:xfrm>
            <a:off x="1109132" y="609600"/>
            <a:ext cx="9931401" cy="4585871"/>
          </a:xfrm>
          <a:prstGeom prst="rect">
            <a:avLst/>
          </a:prstGeom>
          <a:noFill/>
        </p:spPr>
        <p:txBody>
          <a:bodyPr wrap="square" rtlCol="0">
            <a:spAutoFit/>
          </a:bodyPr>
          <a:lstStyle/>
          <a:p>
            <a:r>
              <a:rPr lang="en-US" sz="2800" b="1" i="1" dirty="0">
                <a:solidFill>
                  <a:srgbClr val="FF0000"/>
                </a:solidFill>
                <a:latin typeface="Bodoni MT Black" panose="02070A03080606020203" pitchFamily="18" charset="0"/>
              </a:rPr>
              <a:t>Choose the best answer from the alternatives:</a:t>
            </a:r>
          </a:p>
          <a:p>
            <a:pPr marL="342900" indent="-342900">
              <a:buAutoNum type="alphaLcParenBoth"/>
            </a:pPr>
            <a:r>
              <a:rPr lang="en-US" sz="2400" b="1" i="1" dirty="0">
                <a:latin typeface="Bodoni MT Black" panose="02070A03080606020203" pitchFamily="18" charset="0"/>
              </a:rPr>
              <a:t>Hasan </a:t>
            </a:r>
            <a:r>
              <a:rPr lang="en-US" sz="2400" b="1" i="1" u="sng" dirty="0">
                <a:latin typeface="Bodoni MT Black" panose="02070A03080606020203" pitchFamily="18" charset="0"/>
              </a:rPr>
              <a:t>reads</a:t>
            </a:r>
            <a:r>
              <a:rPr lang="en-US" sz="2400" b="1" i="1" dirty="0">
                <a:latin typeface="Bodoni MT Black" panose="02070A03080606020203" pitchFamily="18" charset="0"/>
              </a:rPr>
              <a:t> a book. The underlined verb is---</a:t>
            </a:r>
          </a:p>
          <a:p>
            <a:r>
              <a:rPr lang="en-US" sz="2400" b="1" i="1" dirty="0">
                <a:latin typeface="Bodoni MT Black" panose="02070A03080606020203" pitchFamily="18" charset="0"/>
              </a:rPr>
              <a:t> (</a:t>
            </a:r>
            <a:r>
              <a:rPr lang="en-US" sz="2400" b="1" i="1" dirty="0" err="1">
                <a:latin typeface="Bodoni MT Black" panose="02070A03080606020203" pitchFamily="18" charset="0"/>
              </a:rPr>
              <a:t>i</a:t>
            </a:r>
            <a:r>
              <a:rPr lang="en-US" sz="2400" b="1" i="1" dirty="0">
                <a:latin typeface="Bodoni MT Black" panose="02070A03080606020203" pitchFamily="18" charset="0"/>
              </a:rPr>
              <a:t>) impersonal   (ii) cognate   (iii) Reflexive  (iv) transitive</a:t>
            </a:r>
          </a:p>
          <a:p>
            <a:r>
              <a:rPr lang="en-US" sz="2400" b="1" i="1" dirty="0">
                <a:latin typeface="Bodoni MT Black" panose="02070A03080606020203" pitchFamily="18" charset="0"/>
              </a:rPr>
              <a:t>(b) He </a:t>
            </a:r>
            <a:r>
              <a:rPr lang="en-US" sz="2400" b="1" i="1" u="sng" dirty="0">
                <a:latin typeface="Bodoni MT Black" panose="02070A03080606020203" pitchFamily="18" charset="0"/>
              </a:rPr>
              <a:t>killed</a:t>
            </a:r>
            <a:r>
              <a:rPr lang="en-US" sz="2400" b="1" i="1" dirty="0">
                <a:latin typeface="Bodoni MT Black" panose="02070A03080606020203" pitchFamily="18" charset="0"/>
              </a:rPr>
              <a:t> himself. The underlined verb is---</a:t>
            </a:r>
          </a:p>
          <a:p>
            <a:r>
              <a:rPr lang="en-US" sz="2400" b="1" i="1" dirty="0">
                <a:latin typeface="Bodoni MT Black" panose="02070A03080606020203" pitchFamily="18" charset="0"/>
              </a:rPr>
              <a:t>  (</a:t>
            </a:r>
            <a:r>
              <a:rPr lang="en-US" sz="2400" b="1" i="1" dirty="0" err="1">
                <a:latin typeface="Bodoni MT Black" panose="02070A03080606020203" pitchFamily="18" charset="0"/>
              </a:rPr>
              <a:t>i</a:t>
            </a:r>
            <a:r>
              <a:rPr lang="en-US" sz="2400" b="1" i="1" dirty="0">
                <a:latin typeface="Bodoni MT Black" panose="02070A03080606020203" pitchFamily="18" charset="0"/>
              </a:rPr>
              <a:t>) causative   (ii) factitive    (iii)  cognate   (iv)  reflexive</a:t>
            </a:r>
          </a:p>
          <a:p>
            <a:r>
              <a:rPr lang="en-US" sz="2400" b="1" i="1" dirty="0">
                <a:latin typeface="Bodoni MT Black" panose="02070A03080606020203" pitchFamily="18" charset="0"/>
              </a:rPr>
              <a:t>(c)  Mother f</a:t>
            </a:r>
            <a:r>
              <a:rPr lang="en-US" sz="2400" b="1" i="1" u="sng" dirty="0">
                <a:latin typeface="Bodoni MT Black" panose="02070A03080606020203" pitchFamily="18" charset="0"/>
              </a:rPr>
              <a:t>eeds</a:t>
            </a:r>
            <a:r>
              <a:rPr lang="en-US" sz="2400" b="1" i="1" dirty="0">
                <a:latin typeface="Bodoni MT Black" panose="02070A03080606020203" pitchFamily="18" charset="0"/>
              </a:rPr>
              <a:t> the baby. The underlined verb is ------</a:t>
            </a:r>
          </a:p>
          <a:p>
            <a:r>
              <a:rPr lang="en-US" sz="2400" b="1" i="1" dirty="0">
                <a:latin typeface="Bodoni MT Black" panose="02070A03080606020203" pitchFamily="18" charset="0"/>
              </a:rPr>
              <a:t>  (</a:t>
            </a:r>
            <a:r>
              <a:rPr lang="en-US" sz="2400" b="1" i="1" dirty="0" err="1">
                <a:latin typeface="Bodoni MT Black" panose="02070A03080606020203" pitchFamily="18" charset="0"/>
              </a:rPr>
              <a:t>i</a:t>
            </a:r>
            <a:r>
              <a:rPr lang="en-US" sz="2400" b="1" i="1" dirty="0">
                <a:latin typeface="Bodoni MT Black" panose="02070A03080606020203" pitchFamily="18" charset="0"/>
              </a:rPr>
              <a:t>)  reflexive   (ii)  factitive    (iii)  causative    (iv)  factitive</a:t>
            </a:r>
          </a:p>
          <a:p>
            <a:r>
              <a:rPr lang="en-US" sz="2400" b="1" i="1" dirty="0">
                <a:latin typeface="Bodoni MT Black" panose="02070A03080606020203" pitchFamily="18" charset="0"/>
              </a:rPr>
              <a:t>(d) We </a:t>
            </a:r>
            <a:r>
              <a:rPr lang="en-US" sz="2400" b="1" i="1" u="sng" dirty="0">
                <a:latin typeface="Bodoni MT Black" panose="02070A03080606020203" pitchFamily="18" charset="0"/>
              </a:rPr>
              <a:t>made</a:t>
            </a:r>
            <a:r>
              <a:rPr lang="en-US" sz="2400" b="1" i="1" dirty="0">
                <a:latin typeface="Bodoni MT Black" panose="02070A03080606020203" pitchFamily="18" charset="0"/>
              </a:rPr>
              <a:t> him captain. The underlined verb is -----</a:t>
            </a:r>
          </a:p>
          <a:p>
            <a:r>
              <a:rPr lang="en-US" sz="2400" b="1" i="1" dirty="0">
                <a:latin typeface="Bodoni MT Black" panose="02070A03080606020203" pitchFamily="18" charset="0"/>
              </a:rPr>
              <a:t>  (</a:t>
            </a:r>
            <a:r>
              <a:rPr lang="en-US" sz="2400" b="1" i="1" dirty="0" err="1">
                <a:latin typeface="Bodoni MT Black" panose="02070A03080606020203" pitchFamily="18" charset="0"/>
              </a:rPr>
              <a:t>i</a:t>
            </a:r>
            <a:r>
              <a:rPr lang="en-US" sz="2400" b="1" i="1" dirty="0">
                <a:latin typeface="Bodoni MT Black" panose="02070A03080606020203" pitchFamily="18" charset="0"/>
              </a:rPr>
              <a:t>) cognate   (ii)  reflexive   (iii)  factitive   (iv)  causative</a:t>
            </a:r>
          </a:p>
          <a:p>
            <a:r>
              <a:rPr lang="en-US" sz="2400" b="1" i="1" dirty="0">
                <a:latin typeface="Bodoni MT Black" panose="02070A03080606020203" pitchFamily="18" charset="0"/>
              </a:rPr>
              <a:t>(e) The man </a:t>
            </a:r>
            <a:r>
              <a:rPr lang="en-US" sz="2400" b="1" i="1" u="sng" dirty="0">
                <a:latin typeface="Bodoni MT Black" panose="02070A03080606020203" pitchFamily="18" charset="0"/>
              </a:rPr>
              <a:t>sings</a:t>
            </a:r>
            <a:r>
              <a:rPr lang="en-US" sz="2400" b="1" i="1" dirty="0">
                <a:latin typeface="Bodoni MT Black" panose="02070A03080606020203" pitchFamily="18" charset="0"/>
              </a:rPr>
              <a:t> a song. The underlined verb is -----</a:t>
            </a:r>
          </a:p>
          <a:p>
            <a:r>
              <a:rPr lang="en-US" sz="2400" b="1" i="1" dirty="0">
                <a:latin typeface="Bodoni MT Black" panose="02070A03080606020203" pitchFamily="18" charset="0"/>
              </a:rPr>
              <a:t>  (</a:t>
            </a:r>
            <a:r>
              <a:rPr lang="en-US" sz="2400" b="1" i="1" dirty="0" err="1">
                <a:latin typeface="Bodoni MT Black" panose="02070A03080606020203" pitchFamily="18" charset="0"/>
              </a:rPr>
              <a:t>i</a:t>
            </a:r>
            <a:r>
              <a:rPr lang="en-US" sz="2400" b="1" i="1" dirty="0">
                <a:latin typeface="Bodoni MT Black" panose="02070A03080606020203" pitchFamily="18" charset="0"/>
              </a:rPr>
              <a:t>) Cognate   (ii)  factitive   (iii)  reflexive   (iv)  causative</a:t>
            </a:r>
          </a:p>
        </p:txBody>
      </p:sp>
      <p:sp>
        <p:nvSpPr>
          <p:cNvPr id="13" name="Flowchart: Connector 12">
            <a:extLst>
              <a:ext uri="{FF2B5EF4-FFF2-40B4-BE49-F238E27FC236}">
                <a16:creationId xmlns:a16="http://schemas.microsoft.com/office/drawing/2014/main" id="{7A2940C2-0212-4A7A-814F-A3EEB1ACDA5D}"/>
              </a:ext>
            </a:extLst>
          </p:cNvPr>
          <p:cNvSpPr/>
          <p:nvPr/>
        </p:nvSpPr>
        <p:spPr>
          <a:xfrm>
            <a:off x="1430866" y="4749800"/>
            <a:ext cx="457200" cy="445671"/>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E9C2B6FE-D567-4E76-9391-634211160597}"/>
              </a:ext>
            </a:extLst>
          </p:cNvPr>
          <p:cNvSpPr/>
          <p:nvPr/>
        </p:nvSpPr>
        <p:spPr>
          <a:xfrm>
            <a:off x="6096000" y="4014731"/>
            <a:ext cx="457200" cy="4572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BAFEC0CB-DD2C-428B-9890-F6C252EF54C4}"/>
              </a:ext>
            </a:extLst>
          </p:cNvPr>
          <p:cNvSpPr/>
          <p:nvPr/>
        </p:nvSpPr>
        <p:spPr>
          <a:xfrm>
            <a:off x="6324600" y="2912533"/>
            <a:ext cx="457200" cy="4572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0C039571-50AF-4AAD-B58D-92EF4FF2141B}"/>
              </a:ext>
            </a:extLst>
          </p:cNvPr>
          <p:cNvSpPr/>
          <p:nvPr/>
        </p:nvSpPr>
        <p:spPr>
          <a:xfrm>
            <a:off x="8657167" y="2277350"/>
            <a:ext cx="457200" cy="37424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B6B3DEE0-B465-4AC3-BAD6-75D0F001DB5C}"/>
              </a:ext>
            </a:extLst>
          </p:cNvPr>
          <p:cNvSpPr/>
          <p:nvPr/>
        </p:nvSpPr>
        <p:spPr>
          <a:xfrm>
            <a:off x="8716433" y="1371600"/>
            <a:ext cx="457200" cy="4572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59C0688-B3DA-4D10-9351-BFF9EAD085D7}"/>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41630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13" grpId="0" animBg="1"/>
      <p:bldP spid="14" grpId="0" animBg="1"/>
      <p:bldP spid="15" grpId="0" animBg="1"/>
      <p:bldP spid="16" grpId="0" animBg="1"/>
      <p:bldP spid="17" grpId="0" animBg="1"/>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D4CB02-15C1-4C15-9AA8-56AD956CE7CC}"/>
              </a:ext>
            </a:extLst>
          </p:cNvPr>
          <p:cNvSpPr txBox="1"/>
          <p:nvPr/>
        </p:nvSpPr>
        <p:spPr>
          <a:xfrm>
            <a:off x="3757830" y="474134"/>
            <a:ext cx="2490570" cy="523220"/>
          </a:xfrm>
          <a:prstGeom prst="rect">
            <a:avLst/>
          </a:prstGeom>
          <a:noFill/>
        </p:spPr>
        <p:txBody>
          <a:bodyPr wrap="square" rtlCol="0">
            <a:spAutoFit/>
          </a:bodyPr>
          <a:lstStyle/>
          <a:p>
            <a:r>
              <a:rPr lang="en-US" sz="2800" b="1" i="1" dirty="0">
                <a:latin typeface="Bodoni MT Black" panose="02070A03080606020203" pitchFamily="18" charset="0"/>
              </a:rPr>
              <a:t>Home work</a:t>
            </a:r>
          </a:p>
        </p:txBody>
      </p:sp>
      <p:pic>
        <p:nvPicPr>
          <p:cNvPr id="5" name="Picture 4">
            <a:extLst>
              <a:ext uri="{FF2B5EF4-FFF2-40B4-BE49-F238E27FC236}">
                <a16:creationId xmlns:a16="http://schemas.microsoft.com/office/drawing/2014/main" id="{700FDA25-4C4D-49CC-9CEA-364E4FB5A8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1" y="115789"/>
            <a:ext cx="1288192" cy="6858000"/>
          </a:xfrm>
          <a:prstGeom prst="rect">
            <a:avLst/>
          </a:prstGeom>
        </p:spPr>
      </p:pic>
      <p:pic>
        <p:nvPicPr>
          <p:cNvPr id="6" name="Picture 5">
            <a:extLst>
              <a:ext uri="{FF2B5EF4-FFF2-40B4-BE49-F238E27FC236}">
                <a16:creationId xmlns:a16="http://schemas.microsoft.com/office/drawing/2014/main" id="{6E890474-B104-4983-A08F-6EEEFB039B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871824" y="0"/>
            <a:ext cx="1320170" cy="6858000"/>
          </a:xfrm>
          <a:prstGeom prst="rect">
            <a:avLst/>
          </a:prstGeom>
        </p:spPr>
      </p:pic>
      <p:sp>
        <p:nvSpPr>
          <p:cNvPr id="14" name="Rectangle 13">
            <a:extLst>
              <a:ext uri="{FF2B5EF4-FFF2-40B4-BE49-F238E27FC236}">
                <a16:creationId xmlns:a16="http://schemas.microsoft.com/office/drawing/2014/main" id="{476502A9-12F2-487E-8459-207B6C847A86}"/>
              </a:ext>
            </a:extLst>
          </p:cNvPr>
          <p:cNvSpPr/>
          <p:nvPr/>
        </p:nvSpPr>
        <p:spPr>
          <a:xfrm>
            <a:off x="6489700" y="2096988"/>
            <a:ext cx="2514600" cy="1981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668E412-7B6F-4452-AC5D-30BB0C39D7BF}"/>
              </a:ext>
            </a:extLst>
          </p:cNvPr>
          <p:cNvSpPr/>
          <p:nvPr/>
        </p:nvSpPr>
        <p:spPr>
          <a:xfrm>
            <a:off x="7532595" y="3042679"/>
            <a:ext cx="395368" cy="1035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711BE7B-9EBC-4683-B463-520E54B9DCFE}"/>
              </a:ext>
            </a:extLst>
          </p:cNvPr>
          <p:cNvSpPr/>
          <p:nvPr/>
        </p:nvSpPr>
        <p:spPr>
          <a:xfrm>
            <a:off x="7747000" y="3316189"/>
            <a:ext cx="200212"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5C0EBE6-4050-41B4-B024-725609E6AE2A}"/>
              </a:ext>
            </a:extLst>
          </p:cNvPr>
          <p:cNvSpPr/>
          <p:nvPr/>
        </p:nvSpPr>
        <p:spPr>
          <a:xfrm>
            <a:off x="5966634" y="4078188"/>
            <a:ext cx="3505200" cy="143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D693E4-BDC4-4287-B379-8260645FFBBB}"/>
              </a:ext>
            </a:extLst>
          </p:cNvPr>
          <p:cNvSpPr/>
          <p:nvPr/>
        </p:nvSpPr>
        <p:spPr>
          <a:xfrm>
            <a:off x="8266001" y="2438600"/>
            <a:ext cx="543112"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92D6826-B535-4CCA-9677-2A64D8FC64E4}"/>
              </a:ext>
            </a:extLst>
          </p:cNvPr>
          <p:cNvSpPr/>
          <p:nvPr/>
        </p:nvSpPr>
        <p:spPr>
          <a:xfrm>
            <a:off x="6721290" y="2455333"/>
            <a:ext cx="543112"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9FC471E5-3DFC-4451-AF7E-C6436355ACE6}"/>
              </a:ext>
            </a:extLst>
          </p:cNvPr>
          <p:cNvCxnSpPr>
            <a:cxnSpLocks/>
          </p:cNvCxnSpPr>
          <p:nvPr/>
        </p:nvCxnSpPr>
        <p:spPr>
          <a:xfrm>
            <a:off x="8501156" y="2433079"/>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C8A30B5-0829-4BAF-91B8-98623BDACA1D}"/>
              </a:ext>
            </a:extLst>
          </p:cNvPr>
          <p:cNvCxnSpPr>
            <a:cxnSpLocks/>
          </p:cNvCxnSpPr>
          <p:nvPr/>
        </p:nvCxnSpPr>
        <p:spPr>
          <a:xfrm>
            <a:off x="8266001" y="2760133"/>
            <a:ext cx="543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3B6FBC8-B68A-4CD4-917C-E3F1F57FBECE}"/>
              </a:ext>
            </a:extLst>
          </p:cNvPr>
          <p:cNvCxnSpPr>
            <a:cxnSpLocks/>
          </p:cNvCxnSpPr>
          <p:nvPr/>
        </p:nvCxnSpPr>
        <p:spPr>
          <a:xfrm>
            <a:off x="6975911" y="2433079"/>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D177975-6D44-4892-A72A-383A2846C822}"/>
              </a:ext>
            </a:extLst>
          </p:cNvPr>
          <p:cNvCxnSpPr>
            <a:cxnSpLocks/>
          </p:cNvCxnSpPr>
          <p:nvPr/>
        </p:nvCxnSpPr>
        <p:spPr>
          <a:xfrm>
            <a:off x="6705600" y="2760133"/>
            <a:ext cx="543112"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9405EC6-B980-4677-9EB0-D73F005B4176}"/>
              </a:ext>
            </a:extLst>
          </p:cNvPr>
          <p:cNvSpPr/>
          <p:nvPr/>
        </p:nvSpPr>
        <p:spPr>
          <a:xfrm>
            <a:off x="8772712" y="882390"/>
            <a:ext cx="241922" cy="1094377"/>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F58767C3-53F3-4E22-9499-83B9EE2B379D}"/>
              </a:ext>
            </a:extLst>
          </p:cNvPr>
          <p:cNvSpPr/>
          <p:nvPr/>
        </p:nvSpPr>
        <p:spPr>
          <a:xfrm>
            <a:off x="5977466" y="882391"/>
            <a:ext cx="3505200" cy="1441510"/>
          </a:xfrm>
          <a:prstGeom prst="triangle">
            <a:avLst>
              <a:gd name="adj" fmla="val 51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06599FCB-42C2-4D4A-8C58-FB4F28A8DA77}"/>
              </a:ext>
            </a:extLst>
          </p:cNvPr>
          <p:cNvSpPr/>
          <p:nvPr/>
        </p:nvSpPr>
        <p:spPr>
          <a:xfrm>
            <a:off x="8619067" y="186267"/>
            <a:ext cx="254000" cy="524933"/>
          </a:xfrm>
          <a:custGeom>
            <a:avLst/>
            <a:gdLst>
              <a:gd name="connsiteX0" fmla="*/ 135466 w 254000"/>
              <a:gd name="connsiteY0" fmla="*/ 524933 h 524933"/>
              <a:gd name="connsiteX1" fmla="*/ 220133 w 254000"/>
              <a:gd name="connsiteY1" fmla="*/ 457200 h 524933"/>
              <a:gd name="connsiteX2" fmla="*/ 254000 w 254000"/>
              <a:gd name="connsiteY2" fmla="*/ 338666 h 524933"/>
              <a:gd name="connsiteX3" fmla="*/ 237066 w 254000"/>
              <a:gd name="connsiteY3" fmla="*/ 254000 h 524933"/>
              <a:gd name="connsiteX4" fmla="*/ 186266 w 254000"/>
              <a:gd name="connsiteY4" fmla="*/ 237066 h 524933"/>
              <a:gd name="connsiteX5" fmla="*/ 101600 w 254000"/>
              <a:gd name="connsiteY5" fmla="*/ 220133 h 524933"/>
              <a:gd name="connsiteX6" fmla="*/ 33866 w 254000"/>
              <a:gd name="connsiteY6" fmla="*/ 203200 h 524933"/>
              <a:gd name="connsiteX7" fmla="*/ 0 w 254000"/>
              <a:gd name="connsiteY7" fmla="*/ 0 h 524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4000" h="524933">
                <a:moveTo>
                  <a:pt x="135466" y="524933"/>
                </a:moveTo>
                <a:cubicBezTo>
                  <a:pt x="163688" y="502355"/>
                  <a:pt x="196612" y="484641"/>
                  <a:pt x="220133" y="457200"/>
                </a:cubicBezTo>
                <a:cubicBezTo>
                  <a:pt x="228706" y="447199"/>
                  <a:pt x="253233" y="341733"/>
                  <a:pt x="254000" y="338666"/>
                </a:cubicBezTo>
                <a:cubicBezTo>
                  <a:pt x="248355" y="310444"/>
                  <a:pt x="253031" y="277947"/>
                  <a:pt x="237066" y="254000"/>
                </a:cubicBezTo>
                <a:cubicBezTo>
                  <a:pt x="227165" y="239148"/>
                  <a:pt x="203582" y="241395"/>
                  <a:pt x="186266" y="237066"/>
                </a:cubicBezTo>
                <a:cubicBezTo>
                  <a:pt x="158344" y="230086"/>
                  <a:pt x="129696" y="226376"/>
                  <a:pt x="101600" y="220133"/>
                </a:cubicBezTo>
                <a:cubicBezTo>
                  <a:pt x="78881" y="215085"/>
                  <a:pt x="56444" y="208844"/>
                  <a:pt x="33866" y="203200"/>
                </a:cubicBezTo>
                <a:cubicBezTo>
                  <a:pt x="15677" y="21308"/>
                  <a:pt x="42302" y="84603"/>
                  <a:pt x="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A67BE130-8B3A-4AF1-8124-F9EF0ACE3B2C}"/>
              </a:ext>
            </a:extLst>
          </p:cNvPr>
          <p:cNvSpPr/>
          <p:nvPr/>
        </p:nvSpPr>
        <p:spPr>
          <a:xfrm>
            <a:off x="8803794" y="186267"/>
            <a:ext cx="323273" cy="558800"/>
          </a:xfrm>
          <a:custGeom>
            <a:avLst/>
            <a:gdLst>
              <a:gd name="connsiteX0" fmla="*/ 86206 w 323273"/>
              <a:gd name="connsiteY0" fmla="*/ 558800 h 558800"/>
              <a:gd name="connsiteX1" fmla="*/ 255539 w 323273"/>
              <a:gd name="connsiteY1" fmla="*/ 524933 h 558800"/>
              <a:gd name="connsiteX2" fmla="*/ 323273 w 323273"/>
              <a:gd name="connsiteY2" fmla="*/ 406400 h 558800"/>
              <a:gd name="connsiteX3" fmla="*/ 306339 w 323273"/>
              <a:gd name="connsiteY3" fmla="*/ 203200 h 558800"/>
              <a:gd name="connsiteX4" fmla="*/ 272473 w 323273"/>
              <a:gd name="connsiteY4" fmla="*/ 152400 h 558800"/>
              <a:gd name="connsiteX5" fmla="*/ 204739 w 323273"/>
              <a:gd name="connsiteY5" fmla="*/ 135466 h 558800"/>
              <a:gd name="connsiteX6" fmla="*/ 35406 w 323273"/>
              <a:gd name="connsiteY6" fmla="*/ 118533 h 558800"/>
              <a:gd name="connsiteX7" fmla="*/ 1539 w 323273"/>
              <a:gd name="connsiteY7" fmla="*/ 0 h 5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3273" h="558800">
                <a:moveTo>
                  <a:pt x="86206" y="558800"/>
                </a:moveTo>
                <a:cubicBezTo>
                  <a:pt x="86537" y="558745"/>
                  <a:pt x="238700" y="536159"/>
                  <a:pt x="255539" y="524933"/>
                </a:cubicBezTo>
                <a:cubicBezTo>
                  <a:pt x="273490" y="512966"/>
                  <a:pt x="317414" y="418119"/>
                  <a:pt x="323273" y="406400"/>
                </a:cubicBezTo>
                <a:cubicBezTo>
                  <a:pt x="317628" y="338667"/>
                  <a:pt x="319669" y="269848"/>
                  <a:pt x="306339" y="203200"/>
                </a:cubicBezTo>
                <a:cubicBezTo>
                  <a:pt x="302348" y="183244"/>
                  <a:pt x="289406" y="163689"/>
                  <a:pt x="272473" y="152400"/>
                </a:cubicBezTo>
                <a:cubicBezTo>
                  <a:pt x="253109" y="139490"/>
                  <a:pt x="227778" y="138757"/>
                  <a:pt x="204739" y="135466"/>
                </a:cubicBezTo>
                <a:cubicBezTo>
                  <a:pt x="148583" y="127444"/>
                  <a:pt x="91850" y="124177"/>
                  <a:pt x="35406" y="118533"/>
                </a:cubicBezTo>
                <a:cubicBezTo>
                  <a:pt x="-10985" y="48947"/>
                  <a:pt x="1539" y="88084"/>
                  <a:pt x="153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0024F90E-FD1A-4B2A-A538-F8EEA6E7760A}"/>
              </a:ext>
            </a:extLst>
          </p:cNvPr>
          <p:cNvSpPr/>
          <p:nvPr/>
        </p:nvSpPr>
        <p:spPr>
          <a:xfrm>
            <a:off x="8906933" y="186267"/>
            <a:ext cx="389467" cy="660400"/>
          </a:xfrm>
          <a:custGeom>
            <a:avLst/>
            <a:gdLst>
              <a:gd name="connsiteX0" fmla="*/ 0 w 389467"/>
              <a:gd name="connsiteY0" fmla="*/ 626533 h 660400"/>
              <a:gd name="connsiteX1" fmla="*/ 118534 w 389467"/>
              <a:gd name="connsiteY1" fmla="*/ 643466 h 660400"/>
              <a:gd name="connsiteX2" fmla="*/ 169334 w 389467"/>
              <a:gd name="connsiteY2" fmla="*/ 660400 h 660400"/>
              <a:gd name="connsiteX3" fmla="*/ 304800 w 389467"/>
              <a:gd name="connsiteY3" fmla="*/ 643466 h 660400"/>
              <a:gd name="connsiteX4" fmla="*/ 338667 w 389467"/>
              <a:gd name="connsiteY4" fmla="*/ 592666 h 660400"/>
              <a:gd name="connsiteX5" fmla="*/ 389467 w 389467"/>
              <a:gd name="connsiteY5" fmla="*/ 491066 h 660400"/>
              <a:gd name="connsiteX6" fmla="*/ 372534 w 389467"/>
              <a:gd name="connsiteY6" fmla="*/ 270933 h 660400"/>
              <a:gd name="connsiteX7" fmla="*/ 355600 w 389467"/>
              <a:gd name="connsiteY7" fmla="*/ 203200 h 660400"/>
              <a:gd name="connsiteX8" fmla="*/ 254000 w 389467"/>
              <a:gd name="connsiteY8" fmla="*/ 135466 h 660400"/>
              <a:gd name="connsiteX9" fmla="*/ 203200 w 389467"/>
              <a:gd name="connsiteY9" fmla="*/ 101600 h 660400"/>
              <a:gd name="connsiteX10" fmla="*/ 203200 w 389467"/>
              <a:gd name="connsiteY10" fmla="*/ 0 h 66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9467" h="660400">
                <a:moveTo>
                  <a:pt x="0" y="626533"/>
                </a:moveTo>
                <a:cubicBezTo>
                  <a:pt x="39511" y="632177"/>
                  <a:pt x="79397" y="635638"/>
                  <a:pt x="118534" y="643466"/>
                </a:cubicBezTo>
                <a:cubicBezTo>
                  <a:pt x="136037" y="646967"/>
                  <a:pt x="151485" y="660400"/>
                  <a:pt x="169334" y="660400"/>
                </a:cubicBezTo>
                <a:cubicBezTo>
                  <a:pt x="214841" y="660400"/>
                  <a:pt x="259645" y="649111"/>
                  <a:pt x="304800" y="643466"/>
                </a:cubicBezTo>
                <a:cubicBezTo>
                  <a:pt x="316089" y="626533"/>
                  <a:pt x="329566" y="610869"/>
                  <a:pt x="338667" y="592666"/>
                </a:cubicBezTo>
                <a:cubicBezTo>
                  <a:pt x="408774" y="452452"/>
                  <a:pt x="292409" y="636652"/>
                  <a:pt x="389467" y="491066"/>
                </a:cubicBezTo>
                <a:cubicBezTo>
                  <a:pt x="383823" y="417688"/>
                  <a:pt x="381133" y="344023"/>
                  <a:pt x="372534" y="270933"/>
                </a:cubicBezTo>
                <a:cubicBezTo>
                  <a:pt x="369815" y="247820"/>
                  <a:pt x="370925" y="220714"/>
                  <a:pt x="355600" y="203200"/>
                </a:cubicBezTo>
                <a:cubicBezTo>
                  <a:pt x="328797" y="172568"/>
                  <a:pt x="287867" y="158044"/>
                  <a:pt x="254000" y="135466"/>
                </a:cubicBezTo>
                <a:cubicBezTo>
                  <a:pt x="237067" y="124177"/>
                  <a:pt x="203200" y="121951"/>
                  <a:pt x="203200" y="101600"/>
                </a:cubicBezTo>
                <a:lnTo>
                  <a:pt x="20320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A532E566-E74B-47C6-AEA6-3A885E3DBFFB}"/>
              </a:ext>
            </a:extLst>
          </p:cNvPr>
          <p:cNvSpPr txBox="1"/>
          <p:nvPr/>
        </p:nvSpPr>
        <p:spPr>
          <a:xfrm>
            <a:off x="1557498" y="5331703"/>
            <a:ext cx="8839936" cy="830997"/>
          </a:xfrm>
          <a:prstGeom prst="rect">
            <a:avLst/>
          </a:prstGeom>
          <a:noFill/>
        </p:spPr>
        <p:txBody>
          <a:bodyPr wrap="square" rtlCol="0">
            <a:spAutoFit/>
          </a:bodyPr>
          <a:lstStyle/>
          <a:p>
            <a:r>
              <a:rPr lang="en-US" sz="2400" b="1" i="1" dirty="0">
                <a:latin typeface="Bodoni MT Black" panose="02070A03080606020203" pitchFamily="18" charset="0"/>
              </a:rPr>
              <a:t>Write a paragraph about ‘’Your mother’’ using transitive, cognate, factitive and causative verbs.</a:t>
            </a:r>
            <a:r>
              <a:rPr lang="bn-IN" sz="2400" b="1" i="1" dirty="0">
                <a:latin typeface="Bodoni MT Black" panose="02070A03080606020203" pitchFamily="18" charset="0"/>
              </a:rPr>
              <a:t> </a:t>
            </a:r>
            <a:endParaRPr lang="en-US" sz="2400" b="1" i="1" dirty="0">
              <a:latin typeface="Bodoni MT Black" panose="02070A03080606020203" pitchFamily="18" charset="0"/>
            </a:endParaRPr>
          </a:p>
        </p:txBody>
      </p:sp>
      <p:sp>
        <p:nvSpPr>
          <p:cNvPr id="22" name="TextBox 21">
            <a:extLst>
              <a:ext uri="{FF2B5EF4-FFF2-40B4-BE49-F238E27FC236}">
                <a16:creationId xmlns:a16="http://schemas.microsoft.com/office/drawing/2014/main" id="{EA1E2D57-8431-47DE-99FD-9838A15396CC}"/>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78525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animBg="1"/>
      <p:bldP spid="15" grpId="0" animBg="1"/>
      <p:bldP spid="16" grpId="0" animBg="1"/>
      <p:bldP spid="17" grpId="0" animBg="1"/>
      <p:bldP spid="18" grpId="0" animBg="1"/>
      <p:bldP spid="19" grpId="0" animBg="1"/>
      <p:bldP spid="31" grpId="0" animBg="1"/>
      <p:bldP spid="32" grpId="0" animBg="1"/>
      <p:bldP spid="33" grpId="0" animBg="1"/>
      <p:bldP spid="34" grpId="0" animBg="1"/>
      <p:bldP spid="35" grpId="0" animBg="1"/>
      <p:bldP spid="36" grpId="0"/>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FB422E-691E-4908-9740-0B854C09E6D2}"/>
              </a:ext>
            </a:extLst>
          </p:cNvPr>
          <p:cNvSpPr txBox="1"/>
          <p:nvPr/>
        </p:nvSpPr>
        <p:spPr>
          <a:xfrm>
            <a:off x="4495800" y="93128"/>
            <a:ext cx="3200400" cy="646331"/>
          </a:xfrm>
          <a:prstGeom prst="rect">
            <a:avLst/>
          </a:prstGeom>
          <a:noFill/>
        </p:spPr>
        <p:txBody>
          <a:bodyPr wrap="square" rtlCol="0">
            <a:spAutoFit/>
          </a:bodyPr>
          <a:lstStyle/>
          <a:p>
            <a:r>
              <a:rPr lang="en-US" sz="3600" b="1" i="1" dirty="0">
                <a:solidFill>
                  <a:srgbClr val="FF0000"/>
                </a:solidFill>
                <a:latin typeface="Bodoni MT Black" panose="02070A03080606020203" pitchFamily="18" charset="0"/>
              </a:rPr>
              <a:t>Allah Hafez</a:t>
            </a:r>
          </a:p>
        </p:txBody>
      </p:sp>
      <p:pic>
        <p:nvPicPr>
          <p:cNvPr id="4" name="Picture 3">
            <a:extLst>
              <a:ext uri="{FF2B5EF4-FFF2-40B4-BE49-F238E27FC236}">
                <a16:creationId xmlns:a16="http://schemas.microsoft.com/office/drawing/2014/main" id="{F7A62E34-C100-48D5-87CD-5EB07AF1A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900" y="838200"/>
            <a:ext cx="8458200" cy="5181600"/>
          </a:xfrm>
          <a:prstGeom prst="rect">
            <a:avLst/>
          </a:prstGeom>
          <a:ln>
            <a:noFill/>
          </a:ln>
          <a:effectLst>
            <a:softEdge rad="112500"/>
          </a:effectLst>
        </p:spPr>
      </p:pic>
      <p:pic>
        <p:nvPicPr>
          <p:cNvPr id="6" name="Picture 5">
            <a:extLst>
              <a:ext uri="{FF2B5EF4-FFF2-40B4-BE49-F238E27FC236}">
                <a16:creationId xmlns:a16="http://schemas.microsoft.com/office/drawing/2014/main" id="{3FBE7190-66D6-40E1-B2B8-6ECB28F3E3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0551" cy="6844843"/>
          </a:xfrm>
          <a:prstGeom prst="rect">
            <a:avLst/>
          </a:prstGeom>
        </p:spPr>
      </p:pic>
      <p:pic>
        <p:nvPicPr>
          <p:cNvPr id="7" name="Picture 6">
            <a:extLst>
              <a:ext uri="{FF2B5EF4-FFF2-40B4-BE49-F238E27FC236}">
                <a16:creationId xmlns:a16="http://schemas.microsoft.com/office/drawing/2014/main" id="{1B2E31CF-C00E-4ABF-BDDC-80BA918E41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10603006" y="-4"/>
            <a:ext cx="1613893" cy="6844843"/>
          </a:xfrm>
          <a:prstGeom prst="rect">
            <a:avLst/>
          </a:prstGeom>
        </p:spPr>
      </p:pic>
      <p:sp>
        <p:nvSpPr>
          <p:cNvPr id="8" name="TextBox 7">
            <a:extLst>
              <a:ext uri="{FF2B5EF4-FFF2-40B4-BE49-F238E27FC236}">
                <a16:creationId xmlns:a16="http://schemas.microsoft.com/office/drawing/2014/main" id="{201D698F-8E04-4D3D-B104-B3E5BD2DE251}"/>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213772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BA1DB07-D085-44A3-B2D0-1C1AA40B6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0" y="1"/>
            <a:ext cx="1126066" cy="6866466"/>
          </a:xfrm>
          <a:prstGeom prst="rect">
            <a:avLst/>
          </a:prstGeom>
        </p:spPr>
      </p:pic>
      <p:pic>
        <p:nvPicPr>
          <p:cNvPr id="7" name="Picture 6">
            <a:extLst>
              <a:ext uri="{FF2B5EF4-FFF2-40B4-BE49-F238E27FC236}">
                <a16:creationId xmlns:a16="http://schemas.microsoft.com/office/drawing/2014/main" id="{7DB61CB3-4E52-44F0-B4DB-D65745582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363133" cy="6866467"/>
          </a:xfrm>
          <a:prstGeom prst="rect">
            <a:avLst/>
          </a:prstGeom>
        </p:spPr>
      </p:pic>
      <p:sp>
        <p:nvSpPr>
          <p:cNvPr id="8" name="Rectangle 7">
            <a:extLst>
              <a:ext uri="{FF2B5EF4-FFF2-40B4-BE49-F238E27FC236}">
                <a16:creationId xmlns:a16="http://schemas.microsoft.com/office/drawing/2014/main" id="{E3D2D616-301D-4D53-8774-ABB837232F0E}"/>
              </a:ext>
            </a:extLst>
          </p:cNvPr>
          <p:cNvSpPr/>
          <p:nvPr/>
        </p:nvSpPr>
        <p:spPr>
          <a:xfrm>
            <a:off x="5486400" y="3880303"/>
            <a:ext cx="4204805" cy="461665"/>
          </a:xfrm>
          <a:prstGeom prst="rect">
            <a:avLst/>
          </a:prstGeom>
        </p:spPr>
        <p:txBody>
          <a:bodyPr wrap="none">
            <a:spAutoFit/>
          </a:bodyPr>
          <a:lstStyle/>
          <a:p>
            <a:r>
              <a:rPr lang="en-US" sz="2400" b="1" i="1" dirty="0">
                <a:latin typeface="Bodoni MT Black" panose="02070A03080606020203" pitchFamily="18" charset="0"/>
              </a:rPr>
              <a:t> She </a:t>
            </a:r>
            <a:r>
              <a:rPr lang="en-US" sz="2400" b="1" i="1" u="sng" dirty="0">
                <a:latin typeface="Bodoni MT Black" panose="02070A03080606020203" pitchFamily="18" charset="0"/>
              </a:rPr>
              <a:t>likes</a:t>
            </a:r>
            <a:r>
              <a:rPr lang="en-US" sz="2400" b="1" i="1" dirty="0">
                <a:latin typeface="Bodoni MT Black" panose="02070A03080606020203" pitchFamily="18" charset="0"/>
              </a:rPr>
              <a:t> to read books.</a:t>
            </a:r>
          </a:p>
        </p:txBody>
      </p:sp>
      <p:pic>
        <p:nvPicPr>
          <p:cNvPr id="5" name="Picture 4">
            <a:extLst>
              <a:ext uri="{FF2B5EF4-FFF2-40B4-BE49-F238E27FC236}">
                <a16:creationId xmlns:a16="http://schemas.microsoft.com/office/drawing/2014/main" id="{B9E3CCC5-5601-4448-ACB4-6B3AC1E0E7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91918" y="0"/>
            <a:ext cx="4688216" cy="381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002DA4D2-6CC6-4731-A3E8-A6B6732980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2026" y="0"/>
            <a:ext cx="4190999" cy="381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6FC0B0C0-DBAD-4795-A109-8503619A59E9}"/>
              </a:ext>
            </a:extLst>
          </p:cNvPr>
          <p:cNvSpPr txBox="1"/>
          <p:nvPr/>
        </p:nvSpPr>
        <p:spPr>
          <a:xfrm>
            <a:off x="1500919" y="3863370"/>
            <a:ext cx="4190999" cy="523220"/>
          </a:xfrm>
          <a:prstGeom prst="rect">
            <a:avLst/>
          </a:prstGeom>
          <a:noFill/>
        </p:spPr>
        <p:txBody>
          <a:bodyPr wrap="square" rtlCol="0">
            <a:spAutoFit/>
          </a:bodyPr>
          <a:lstStyle/>
          <a:p>
            <a:r>
              <a:rPr lang="en-US" sz="2400" b="1" i="1" dirty="0">
                <a:latin typeface="Bodoni MT Black" panose="02070A03080606020203" pitchFamily="18" charset="0"/>
              </a:rPr>
              <a:t>This </a:t>
            </a:r>
            <a:r>
              <a:rPr lang="en-US" sz="2400" b="1" i="1" u="sng" dirty="0">
                <a:latin typeface="Bodoni MT Black" panose="02070A03080606020203" pitchFamily="18" charset="0"/>
              </a:rPr>
              <a:t>is</a:t>
            </a:r>
            <a:r>
              <a:rPr lang="en-US" sz="2400" b="1" i="1" dirty="0">
                <a:latin typeface="Bodoni MT Black" panose="02070A03080606020203" pitchFamily="18" charset="0"/>
              </a:rPr>
              <a:t> Sabina’s family</a:t>
            </a:r>
            <a:r>
              <a:rPr lang="en-US" sz="2800" b="1" i="1" dirty="0">
                <a:latin typeface="Bodoni MT Black" panose="02070A03080606020203" pitchFamily="18" charset="0"/>
              </a:rPr>
              <a:t>.</a:t>
            </a:r>
          </a:p>
        </p:txBody>
      </p:sp>
      <p:sp>
        <p:nvSpPr>
          <p:cNvPr id="10" name="TextBox 9">
            <a:extLst>
              <a:ext uri="{FF2B5EF4-FFF2-40B4-BE49-F238E27FC236}">
                <a16:creationId xmlns:a16="http://schemas.microsoft.com/office/drawing/2014/main" id="{DAA96D1E-9DE7-4D90-B5D3-02114835C869}"/>
              </a:ext>
            </a:extLst>
          </p:cNvPr>
          <p:cNvSpPr txBox="1"/>
          <p:nvPr/>
        </p:nvSpPr>
        <p:spPr>
          <a:xfrm>
            <a:off x="1693671" y="6400800"/>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
        <p:nvSpPr>
          <p:cNvPr id="11" name="TextBox 10">
            <a:extLst>
              <a:ext uri="{FF2B5EF4-FFF2-40B4-BE49-F238E27FC236}">
                <a16:creationId xmlns:a16="http://schemas.microsoft.com/office/drawing/2014/main" id="{1D59D0B5-3F00-4C44-A257-476C9A52E134}"/>
              </a:ext>
            </a:extLst>
          </p:cNvPr>
          <p:cNvSpPr txBox="1"/>
          <p:nvPr/>
        </p:nvSpPr>
        <p:spPr>
          <a:xfrm>
            <a:off x="1432026" y="4853170"/>
            <a:ext cx="8753475" cy="461665"/>
          </a:xfrm>
          <a:prstGeom prst="rect">
            <a:avLst/>
          </a:prstGeom>
          <a:noFill/>
        </p:spPr>
        <p:txBody>
          <a:bodyPr wrap="square" rtlCol="0">
            <a:spAutoFit/>
          </a:bodyPr>
          <a:lstStyle/>
          <a:p>
            <a:r>
              <a:rPr lang="en-US" sz="2400" b="1" i="1" dirty="0">
                <a:solidFill>
                  <a:srgbClr val="FF0000"/>
                </a:solidFill>
                <a:latin typeface="Bodoni MT Black" panose="02070A03080606020203" pitchFamily="18" charset="0"/>
              </a:rPr>
              <a:t>What are the underlined words in the above slides?</a:t>
            </a:r>
          </a:p>
        </p:txBody>
      </p:sp>
      <p:sp>
        <p:nvSpPr>
          <p:cNvPr id="12" name="TextBox 11">
            <a:extLst>
              <a:ext uri="{FF2B5EF4-FFF2-40B4-BE49-F238E27FC236}">
                <a16:creationId xmlns:a16="http://schemas.microsoft.com/office/drawing/2014/main" id="{B890008F-E420-4DC4-B8E2-A95A5263D0A4}"/>
              </a:ext>
            </a:extLst>
          </p:cNvPr>
          <p:cNvSpPr txBox="1"/>
          <p:nvPr/>
        </p:nvSpPr>
        <p:spPr>
          <a:xfrm>
            <a:off x="1540934" y="5487256"/>
            <a:ext cx="8839200" cy="461665"/>
          </a:xfrm>
          <a:prstGeom prst="rect">
            <a:avLst/>
          </a:prstGeom>
          <a:noFill/>
        </p:spPr>
        <p:txBody>
          <a:bodyPr wrap="square" rtlCol="0">
            <a:spAutoFit/>
          </a:bodyPr>
          <a:lstStyle/>
          <a:p>
            <a:r>
              <a:rPr lang="en-US" sz="2400" b="1" i="1" dirty="0">
                <a:latin typeface="Bodoni MT Black" panose="02070A03080606020203" pitchFamily="18" charset="0"/>
              </a:rPr>
              <a:t>In the above slides, the underlined words are verbs.</a:t>
            </a:r>
          </a:p>
        </p:txBody>
      </p:sp>
    </p:spTree>
    <p:extLst>
      <p:ext uri="{BB962C8B-B14F-4D97-AF65-F5344CB8AC3E}">
        <p14:creationId xmlns:p14="http://schemas.microsoft.com/office/powerpoint/2010/main" val="269750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B14EA0-DBD2-4059-919B-7A37849140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922" y="0"/>
            <a:ext cx="1248078" cy="6858000"/>
          </a:xfrm>
          <a:prstGeom prst="rect">
            <a:avLst/>
          </a:prstGeom>
        </p:spPr>
      </p:pic>
      <p:pic>
        <p:nvPicPr>
          <p:cNvPr id="8" name="Picture 7">
            <a:extLst>
              <a:ext uri="{FF2B5EF4-FFF2-40B4-BE49-F238E27FC236}">
                <a16:creationId xmlns:a16="http://schemas.microsoft.com/office/drawing/2014/main" id="{F9463624-693E-4110-A2E8-5DD6771D35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33"/>
            <a:ext cx="1247775" cy="6841067"/>
          </a:xfrm>
          <a:prstGeom prst="rect">
            <a:avLst/>
          </a:prstGeom>
        </p:spPr>
      </p:pic>
      <p:sp>
        <p:nvSpPr>
          <p:cNvPr id="11" name="TextBox 10">
            <a:extLst>
              <a:ext uri="{FF2B5EF4-FFF2-40B4-BE49-F238E27FC236}">
                <a16:creationId xmlns:a16="http://schemas.microsoft.com/office/drawing/2014/main" id="{C044F28B-F826-429C-A808-E46020AF25E8}"/>
              </a:ext>
            </a:extLst>
          </p:cNvPr>
          <p:cNvSpPr txBox="1"/>
          <p:nvPr/>
        </p:nvSpPr>
        <p:spPr>
          <a:xfrm>
            <a:off x="990600" y="423096"/>
            <a:ext cx="10134600" cy="769441"/>
          </a:xfrm>
          <a:prstGeom prst="rect">
            <a:avLst/>
          </a:prstGeom>
          <a:noFill/>
        </p:spPr>
        <p:txBody>
          <a:bodyPr wrap="square" rtlCol="0">
            <a:spAutoFit/>
          </a:bodyPr>
          <a:lstStyle/>
          <a:p>
            <a:pPr algn="ctr"/>
            <a:r>
              <a:rPr lang="en-US" sz="2400" b="1" i="1" dirty="0">
                <a:solidFill>
                  <a:srgbClr val="FF0000"/>
                </a:solidFill>
                <a:latin typeface="Bodoni MT Black" panose="02070A03080606020203" pitchFamily="18" charset="0"/>
              </a:rPr>
              <a:t>What is called verb?</a:t>
            </a:r>
          </a:p>
          <a:p>
            <a:r>
              <a:rPr lang="en-US" sz="2000" b="1" i="1" dirty="0">
                <a:latin typeface="Bodoni MT Black" panose="02070A03080606020203" pitchFamily="18" charset="0"/>
              </a:rPr>
              <a:t>The word that denotes to do any kind of work or action is called verb.</a:t>
            </a:r>
          </a:p>
        </p:txBody>
      </p:sp>
      <p:sp>
        <p:nvSpPr>
          <p:cNvPr id="13" name="TextBox 12">
            <a:extLst>
              <a:ext uri="{FF2B5EF4-FFF2-40B4-BE49-F238E27FC236}">
                <a16:creationId xmlns:a16="http://schemas.microsoft.com/office/drawing/2014/main" id="{A8A3EAE6-9156-41FD-BBA5-E8622E8AEC59}"/>
              </a:ext>
            </a:extLst>
          </p:cNvPr>
          <p:cNvSpPr txBox="1"/>
          <p:nvPr/>
        </p:nvSpPr>
        <p:spPr>
          <a:xfrm>
            <a:off x="1371600" y="1213979"/>
            <a:ext cx="9462932" cy="769441"/>
          </a:xfrm>
          <a:prstGeom prst="rect">
            <a:avLst/>
          </a:prstGeom>
          <a:noFill/>
        </p:spPr>
        <p:txBody>
          <a:bodyPr wrap="square" rtlCol="0">
            <a:spAutoFit/>
          </a:bodyPr>
          <a:lstStyle/>
          <a:p>
            <a:r>
              <a:rPr lang="en-US" sz="2400" b="1" i="1" dirty="0">
                <a:latin typeface="Bodoni MT Black" panose="02070A03080606020203" pitchFamily="18" charset="0"/>
              </a:rPr>
              <a:t>(</a:t>
            </a:r>
            <a:r>
              <a:rPr lang="en-US" sz="2000" b="1" i="1" dirty="0">
                <a:latin typeface="Bodoni MT Black" panose="02070A03080606020203" pitchFamily="18" charset="0"/>
              </a:rPr>
              <a:t>a) They go to school. (b) I eat rice. (c) They are climbing trees. (d) Stamp collecting is my hobby. </a:t>
            </a:r>
          </a:p>
        </p:txBody>
      </p:sp>
      <p:pic>
        <p:nvPicPr>
          <p:cNvPr id="5" name="Picture 4">
            <a:extLst>
              <a:ext uri="{FF2B5EF4-FFF2-40B4-BE49-F238E27FC236}">
                <a16:creationId xmlns:a16="http://schemas.microsoft.com/office/drawing/2014/main" id="{B34A348C-A329-4A7C-B8CF-1FB309274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3060353"/>
            <a:ext cx="9462932" cy="30356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AE7ADD2D-068E-42FC-B2BB-7628B163209B}"/>
              </a:ext>
            </a:extLst>
          </p:cNvPr>
          <p:cNvSpPr txBox="1"/>
          <p:nvPr/>
        </p:nvSpPr>
        <p:spPr>
          <a:xfrm>
            <a:off x="1621553" y="6355433"/>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35349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9E4437-5650-4D4F-A2CC-9431EF35F6AF}"/>
              </a:ext>
            </a:extLst>
          </p:cNvPr>
          <p:cNvSpPr txBox="1"/>
          <p:nvPr/>
        </p:nvSpPr>
        <p:spPr>
          <a:xfrm>
            <a:off x="2971800" y="94556"/>
            <a:ext cx="5486400" cy="707886"/>
          </a:xfrm>
          <a:prstGeom prst="rect">
            <a:avLst/>
          </a:prstGeom>
          <a:noFill/>
        </p:spPr>
        <p:txBody>
          <a:bodyPr wrap="square" rtlCol="0">
            <a:spAutoFit/>
          </a:bodyPr>
          <a:lstStyle/>
          <a:p>
            <a:r>
              <a:rPr lang="en-US" sz="4000" b="1" i="1" dirty="0">
                <a:latin typeface="Bodoni MT Black" panose="02070A03080606020203" pitchFamily="18" charset="0"/>
              </a:rPr>
              <a:t>Lesson declaration</a:t>
            </a:r>
          </a:p>
        </p:txBody>
      </p:sp>
      <p:pic>
        <p:nvPicPr>
          <p:cNvPr id="6" name="Picture 5">
            <a:extLst>
              <a:ext uri="{FF2B5EF4-FFF2-40B4-BE49-F238E27FC236}">
                <a16:creationId xmlns:a16="http://schemas.microsoft.com/office/drawing/2014/main" id="{1BB14EA0-DBD2-4059-919B-7A37849140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48" y="0"/>
            <a:ext cx="1524051" cy="6732493"/>
          </a:xfrm>
          <a:prstGeom prst="rect">
            <a:avLst/>
          </a:prstGeom>
        </p:spPr>
      </p:pic>
      <p:pic>
        <p:nvPicPr>
          <p:cNvPr id="8" name="Picture 7">
            <a:extLst>
              <a:ext uri="{FF2B5EF4-FFF2-40B4-BE49-F238E27FC236}">
                <a16:creationId xmlns:a16="http://schemas.microsoft.com/office/drawing/2014/main" id="{F9463624-693E-4110-A2E8-5DD6771D35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933"/>
            <a:ext cx="1371274" cy="6841067"/>
          </a:xfrm>
          <a:prstGeom prst="rect">
            <a:avLst/>
          </a:prstGeom>
        </p:spPr>
      </p:pic>
      <p:sp>
        <p:nvSpPr>
          <p:cNvPr id="10" name="Rectangle 9">
            <a:extLst>
              <a:ext uri="{FF2B5EF4-FFF2-40B4-BE49-F238E27FC236}">
                <a16:creationId xmlns:a16="http://schemas.microsoft.com/office/drawing/2014/main" id="{0AFC674C-2F3F-4AE8-81F4-5B636252E527}"/>
              </a:ext>
            </a:extLst>
          </p:cNvPr>
          <p:cNvSpPr/>
          <p:nvPr/>
        </p:nvSpPr>
        <p:spPr>
          <a:xfrm>
            <a:off x="5410362" y="5284200"/>
            <a:ext cx="1371273" cy="523220"/>
          </a:xfrm>
          <a:prstGeom prst="rect">
            <a:avLst/>
          </a:prstGeom>
        </p:spPr>
        <p:txBody>
          <a:bodyPr wrap="square">
            <a:spAutoFit/>
          </a:bodyPr>
          <a:lstStyle/>
          <a:p>
            <a:r>
              <a:rPr lang="en-US" sz="2400" b="1" i="1" dirty="0">
                <a:latin typeface="Bodoni MT Black" panose="02070A03080606020203" pitchFamily="18" charset="0"/>
              </a:rPr>
              <a:t> </a:t>
            </a:r>
            <a:r>
              <a:rPr lang="en-US" sz="2800" b="1" i="1" dirty="0">
                <a:latin typeface="Bodoni MT Black" panose="02070A03080606020203" pitchFamily="18" charset="0"/>
              </a:rPr>
              <a:t>Verbs</a:t>
            </a:r>
          </a:p>
        </p:txBody>
      </p:sp>
      <p:pic>
        <p:nvPicPr>
          <p:cNvPr id="7" name="Picture 6">
            <a:extLst>
              <a:ext uri="{FF2B5EF4-FFF2-40B4-BE49-F238E27FC236}">
                <a16:creationId xmlns:a16="http://schemas.microsoft.com/office/drawing/2014/main" id="{D1D02338-A3ED-435A-B59B-AA94DFF84D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8947" y="827841"/>
            <a:ext cx="3905250" cy="2397958"/>
          </a:xfrm>
          <a:prstGeom prst="rect">
            <a:avLst/>
          </a:prstGeom>
          <a:ln>
            <a:noFill/>
          </a:ln>
          <a:effectLst>
            <a:softEdge rad="112500"/>
          </a:effectLst>
        </p:spPr>
      </p:pic>
      <p:pic>
        <p:nvPicPr>
          <p:cNvPr id="11" name="Picture 10">
            <a:extLst>
              <a:ext uri="{FF2B5EF4-FFF2-40B4-BE49-F238E27FC236}">
                <a16:creationId xmlns:a16="http://schemas.microsoft.com/office/drawing/2014/main" id="{680D6476-C1D9-4B2A-9E92-B169B6E3B2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5432" y="802441"/>
            <a:ext cx="4110567" cy="2397958"/>
          </a:xfrm>
          <a:prstGeom prst="rect">
            <a:avLst/>
          </a:prstGeom>
          <a:ln>
            <a:noFill/>
          </a:ln>
          <a:effectLst>
            <a:softEdge rad="112500"/>
          </a:effectLst>
        </p:spPr>
      </p:pic>
      <p:pic>
        <p:nvPicPr>
          <p:cNvPr id="12" name="Picture 11">
            <a:extLst>
              <a:ext uri="{FF2B5EF4-FFF2-40B4-BE49-F238E27FC236}">
                <a16:creationId xmlns:a16="http://schemas.microsoft.com/office/drawing/2014/main" id="{16D82A98-4ED4-4F2C-AD62-1481FC9EC9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5173" y="3147852"/>
            <a:ext cx="3829426" cy="2109948"/>
          </a:xfrm>
          <a:prstGeom prst="rect">
            <a:avLst/>
          </a:prstGeom>
          <a:ln>
            <a:noFill/>
          </a:ln>
          <a:effectLst>
            <a:softEdge rad="112500"/>
          </a:effectLst>
        </p:spPr>
      </p:pic>
      <p:pic>
        <p:nvPicPr>
          <p:cNvPr id="13" name="Picture 12">
            <a:extLst>
              <a:ext uri="{FF2B5EF4-FFF2-40B4-BE49-F238E27FC236}">
                <a16:creationId xmlns:a16="http://schemas.microsoft.com/office/drawing/2014/main" id="{434EF475-1CB0-43B1-95A0-9B714AF34E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5432" y="3200400"/>
            <a:ext cx="4186392" cy="2057400"/>
          </a:xfrm>
          <a:prstGeom prst="rect">
            <a:avLst/>
          </a:prstGeom>
          <a:ln>
            <a:noFill/>
          </a:ln>
          <a:effectLst>
            <a:softEdge rad="112500"/>
          </a:effectLst>
        </p:spPr>
      </p:pic>
      <p:sp>
        <p:nvSpPr>
          <p:cNvPr id="14" name="TextBox 13">
            <a:extLst>
              <a:ext uri="{FF2B5EF4-FFF2-40B4-BE49-F238E27FC236}">
                <a16:creationId xmlns:a16="http://schemas.microsoft.com/office/drawing/2014/main" id="{E9047C10-1BF2-4EC9-BEB1-CDD53862A747}"/>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120669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6B27EF-BA91-4231-B5F5-8A59195DEA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166"/>
            <a:ext cx="12191999" cy="6858000"/>
          </a:xfrm>
          <a:prstGeom prst="rect">
            <a:avLst/>
          </a:prstGeom>
        </p:spPr>
      </p:pic>
      <p:sp>
        <p:nvSpPr>
          <p:cNvPr id="2" name="TextBox 1">
            <a:extLst>
              <a:ext uri="{FF2B5EF4-FFF2-40B4-BE49-F238E27FC236}">
                <a16:creationId xmlns:a16="http://schemas.microsoft.com/office/drawing/2014/main" id="{B555A39B-EDFC-4DBA-A167-ECC49DBE1D4F}"/>
              </a:ext>
            </a:extLst>
          </p:cNvPr>
          <p:cNvSpPr txBox="1"/>
          <p:nvPr/>
        </p:nvSpPr>
        <p:spPr>
          <a:xfrm>
            <a:off x="2590799" y="2057400"/>
            <a:ext cx="7010400" cy="3847207"/>
          </a:xfrm>
          <a:prstGeom prst="rect">
            <a:avLst/>
          </a:prstGeom>
          <a:noFill/>
        </p:spPr>
        <p:txBody>
          <a:bodyPr wrap="square" rtlCol="0">
            <a:spAutoFit/>
          </a:bodyPr>
          <a:lstStyle/>
          <a:p>
            <a:pPr algn="ctr"/>
            <a:r>
              <a:rPr lang="en-US" sz="2800" b="1" i="1" dirty="0">
                <a:latin typeface="Bodoni MT Black" panose="02070A03080606020203" pitchFamily="18" charset="0"/>
              </a:rPr>
              <a:t>Learning outcomes:</a:t>
            </a:r>
          </a:p>
          <a:p>
            <a:r>
              <a:rPr lang="en-US" sz="2400" b="1" i="1" dirty="0">
                <a:solidFill>
                  <a:srgbClr val="FF0000"/>
                </a:solidFill>
                <a:latin typeface="Bodoni MT Black" panose="02070A03080606020203" pitchFamily="18" charset="0"/>
              </a:rPr>
              <a:t>After finishing the lessons, learners will be able to -------</a:t>
            </a:r>
          </a:p>
          <a:p>
            <a:pPr marL="342900" indent="-342900">
              <a:buFont typeface="Wingdings" panose="05000000000000000000" pitchFamily="2" charset="2"/>
              <a:buChar char="§"/>
            </a:pPr>
            <a:r>
              <a:rPr lang="en-US" sz="2400" b="1" i="1" dirty="0">
                <a:solidFill>
                  <a:srgbClr val="FF0000"/>
                </a:solidFill>
                <a:latin typeface="Bodoni MT Black" panose="02070A03080606020203" pitchFamily="18" charset="0"/>
              </a:rPr>
              <a:t>define verbs.</a:t>
            </a:r>
          </a:p>
          <a:p>
            <a:pPr marL="342900" indent="-342900">
              <a:buFont typeface="Wingdings" panose="05000000000000000000" pitchFamily="2" charset="2"/>
              <a:buChar char="§"/>
            </a:pPr>
            <a:r>
              <a:rPr lang="en-US" sz="2400" b="1" i="1" dirty="0">
                <a:solidFill>
                  <a:srgbClr val="FF0000"/>
                </a:solidFill>
                <a:latin typeface="Bodoni MT Black" panose="02070A03080606020203" pitchFamily="18" charset="0"/>
              </a:rPr>
              <a:t>classify the verbs</a:t>
            </a:r>
          </a:p>
          <a:p>
            <a:pPr marL="342900" indent="-342900">
              <a:buFont typeface="Wingdings" panose="05000000000000000000" pitchFamily="2" charset="2"/>
              <a:buChar char="§"/>
            </a:pPr>
            <a:r>
              <a:rPr lang="en-US" sz="2400" b="1" i="1" dirty="0">
                <a:solidFill>
                  <a:srgbClr val="FF0000"/>
                </a:solidFill>
                <a:latin typeface="Bodoni MT Black" panose="02070A03080606020203" pitchFamily="18" charset="0"/>
              </a:rPr>
              <a:t>fill in the gaps with verbs.</a:t>
            </a:r>
          </a:p>
          <a:p>
            <a:pPr marL="342900" indent="-342900">
              <a:buFont typeface="Wingdings" panose="05000000000000000000" pitchFamily="2" charset="2"/>
              <a:buChar char="§"/>
            </a:pPr>
            <a:r>
              <a:rPr lang="en-US" sz="2400" b="1" i="1" dirty="0">
                <a:solidFill>
                  <a:srgbClr val="FF0000"/>
                </a:solidFill>
                <a:latin typeface="Bodoni MT Black" panose="02070A03080606020203" pitchFamily="18" charset="0"/>
              </a:rPr>
              <a:t>differentiate between participle and gerund.</a:t>
            </a:r>
          </a:p>
          <a:p>
            <a:pPr marL="342900" indent="-342900">
              <a:buFont typeface="Wingdings" panose="05000000000000000000" pitchFamily="2" charset="2"/>
              <a:buChar char="§"/>
            </a:pPr>
            <a:endParaRPr lang="en-US" sz="2400" b="1" i="1" dirty="0">
              <a:latin typeface="Bodoni MT Black" panose="02070A03080606020203" pitchFamily="18" charset="0"/>
            </a:endParaRPr>
          </a:p>
          <a:p>
            <a:endParaRPr lang="en-US" sz="2400" b="1" i="1" dirty="0">
              <a:latin typeface="Bodoni MT Black" panose="02070A03080606020203" pitchFamily="18" charset="0"/>
            </a:endParaRPr>
          </a:p>
        </p:txBody>
      </p:sp>
      <p:sp>
        <p:nvSpPr>
          <p:cNvPr id="4" name="TextBox 3">
            <a:extLst>
              <a:ext uri="{FF2B5EF4-FFF2-40B4-BE49-F238E27FC236}">
                <a16:creationId xmlns:a16="http://schemas.microsoft.com/office/drawing/2014/main" id="{1BCE3DA4-1351-4D5A-AA3F-5E4DC5516F1C}"/>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23373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1BF3807D-51B9-40D2-A53E-29D048CA54EA}"/>
              </a:ext>
            </a:extLst>
          </p:cNvPr>
          <p:cNvGraphicFramePr/>
          <p:nvPr>
            <p:extLst>
              <p:ext uri="{D42A27DB-BD31-4B8C-83A1-F6EECF244321}">
                <p14:modId xmlns:p14="http://schemas.microsoft.com/office/powerpoint/2010/main" val="4129107289"/>
              </p:ext>
            </p:extLst>
          </p:nvPr>
        </p:nvGraphicFramePr>
        <p:xfrm>
          <a:off x="2057400" y="1524000"/>
          <a:ext cx="8381999" cy="4357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49FCC347-9E0E-4040-A2A6-F43475970F57}"/>
              </a:ext>
            </a:extLst>
          </p:cNvPr>
          <p:cNvSpPr txBox="1"/>
          <p:nvPr/>
        </p:nvSpPr>
        <p:spPr>
          <a:xfrm>
            <a:off x="2590800" y="1062335"/>
            <a:ext cx="6705600" cy="461665"/>
          </a:xfrm>
          <a:prstGeom prst="rect">
            <a:avLst/>
          </a:prstGeom>
          <a:noFill/>
        </p:spPr>
        <p:txBody>
          <a:bodyPr wrap="square" rtlCol="0">
            <a:spAutoFit/>
          </a:bodyPr>
          <a:lstStyle/>
          <a:p>
            <a:r>
              <a:rPr lang="en-US" sz="2400" b="1" i="1" dirty="0">
                <a:latin typeface="Bodoni MT Black" panose="02070A03080606020203" pitchFamily="18" charset="0"/>
              </a:rPr>
              <a:t>There are two kinds of verb. They are:</a:t>
            </a:r>
          </a:p>
        </p:txBody>
      </p:sp>
      <p:pic>
        <p:nvPicPr>
          <p:cNvPr id="10" name="Picture 9">
            <a:extLst>
              <a:ext uri="{FF2B5EF4-FFF2-40B4-BE49-F238E27FC236}">
                <a16:creationId xmlns:a16="http://schemas.microsoft.com/office/drawing/2014/main" id="{9B70F78D-6852-49D3-86C8-DEDAB49D9B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2790348" y="2790349"/>
            <a:ext cx="6876096" cy="1295399"/>
          </a:xfrm>
          <a:prstGeom prst="rect">
            <a:avLst/>
          </a:prstGeom>
        </p:spPr>
      </p:pic>
      <p:pic>
        <p:nvPicPr>
          <p:cNvPr id="13" name="Picture 12">
            <a:extLst>
              <a:ext uri="{FF2B5EF4-FFF2-40B4-BE49-F238E27FC236}">
                <a16:creationId xmlns:a16="http://schemas.microsoft.com/office/drawing/2014/main" id="{69DB9823-4B0C-4C41-BF01-6A10C1D45EE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8170410" y="2705099"/>
            <a:ext cx="6705601" cy="1295399"/>
          </a:xfrm>
          <a:prstGeom prst="rect">
            <a:avLst/>
          </a:prstGeom>
        </p:spPr>
      </p:pic>
      <p:sp>
        <p:nvSpPr>
          <p:cNvPr id="14" name="TextBox 13">
            <a:extLst>
              <a:ext uri="{FF2B5EF4-FFF2-40B4-BE49-F238E27FC236}">
                <a16:creationId xmlns:a16="http://schemas.microsoft.com/office/drawing/2014/main" id="{B0CC6597-4190-4B61-82CD-175229E6B78B}"/>
              </a:ext>
            </a:extLst>
          </p:cNvPr>
          <p:cNvSpPr txBox="1"/>
          <p:nvPr/>
        </p:nvSpPr>
        <p:spPr>
          <a:xfrm>
            <a:off x="4180455" y="59728"/>
            <a:ext cx="3810000" cy="646331"/>
          </a:xfrm>
          <a:prstGeom prst="rect">
            <a:avLst/>
          </a:prstGeom>
          <a:noFill/>
        </p:spPr>
        <p:txBody>
          <a:bodyPr wrap="square" rtlCol="0">
            <a:spAutoFit/>
          </a:bodyPr>
          <a:lstStyle/>
          <a:p>
            <a:r>
              <a:rPr lang="en-US" sz="3600" b="1" i="1" dirty="0">
                <a:solidFill>
                  <a:srgbClr val="FF0000"/>
                </a:solidFill>
                <a:latin typeface="Bodoni MT Black" panose="02070A03080606020203" pitchFamily="18" charset="0"/>
              </a:rPr>
              <a:t>Kinds of verb</a:t>
            </a:r>
          </a:p>
        </p:txBody>
      </p:sp>
      <p:sp>
        <p:nvSpPr>
          <p:cNvPr id="7" name="TextBox 6">
            <a:extLst>
              <a:ext uri="{FF2B5EF4-FFF2-40B4-BE49-F238E27FC236}">
                <a16:creationId xmlns:a16="http://schemas.microsoft.com/office/drawing/2014/main" id="{DD4CDAB1-E2C8-43B4-B1E7-2DDE0D78A02E}"/>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342319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8" grpId="0"/>
      <p:bldP spid="1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FC80B2-0623-4AF9-8AFE-1B439E59EE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9712" y="2754669"/>
            <a:ext cx="8229600" cy="36077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ED4AA387-560F-446F-AFDD-46DEBBB8F9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499" y="-4"/>
            <a:ext cx="982122" cy="6858004"/>
          </a:xfrm>
          <a:prstGeom prst="rect">
            <a:avLst/>
          </a:prstGeom>
        </p:spPr>
      </p:pic>
      <p:pic>
        <p:nvPicPr>
          <p:cNvPr id="8" name="Picture 7">
            <a:extLst>
              <a:ext uri="{FF2B5EF4-FFF2-40B4-BE49-F238E27FC236}">
                <a16:creationId xmlns:a16="http://schemas.microsoft.com/office/drawing/2014/main" id="{C2748990-325D-4B9C-B5B6-E1527482DB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0864852" y="-5"/>
            <a:ext cx="1189507" cy="6858003"/>
          </a:xfrm>
          <a:prstGeom prst="rect">
            <a:avLst/>
          </a:prstGeom>
        </p:spPr>
      </p:pic>
      <p:sp>
        <p:nvSpPr>
          <p:cNvPr id="9" name="TextBox 8">
            <a:extLst>
              <a:ext uri="{FF2B5EF4-FFF2-40B4-BE49-F238E27FC236}">
                <a16:creationId xmlns:a16="http://schemas.microsoft.com/office/drawing/2014/main" id="{6380A419-8900-4BCF-9A99-D0958290BE93}"/>
              </a:ext>
            </a:extLst>
          </p:cNvPr>
          <p:cNvSpPr txBox="1"/>
          <p:nvPr/>
        </p:nvSpPr>
        <p:spPr>
          <a:xfrm>
            <a:off x="4602725" y="437093"/>
            <a:ext cx="2180090" cy="461665"/>
          </a:xfrm>
          <a:prstGeom prst="rect">
            <a:avLst/>
          </a:prstGeom>
          <a:noFill/>
        </p:spPr>
        <p:txBody>
          <a:bodyPr wrap="square" rtlCol="0">
            <a:spAutoFit/>
          </a:bodyPr>
          <a:lstStyle/>
          <a:p>
            <a:r>
              <a:rPr lang="en-US" sz="2400" b="1" i="1" dirty="0">
                <a:latin typeface="Bodoni MT Black" panose="02070A03080606020203" pitchFamily="18" charset="0"/>
              </a:rPr>
              <a:t>Finite verb</a:t>
            </a:r>
          </a:p>
        </p:txBody>
      </p:sp>
      <p:sp>
        <p:nvSpPr>
          <p:cNvPr id="3" name="TextBox 2">
            <a:extLst>
              <a:ext uri="{FF2B5EF4-FFF2-40B4-BE49-F238E27FC236}">
                <a16:creationId xmlns:a16="http://schemas.microsoft.com/office/drawing/2014/main" id="{1DFB7F77-35CB-4DED-91E4-18A5757CB045}"/>
              </a:ext>
            </a:extLst>
          </p:cNvPr>
          <p:cNvSpPr txBox="1"/>
          <p:nvPr/>
        </p:nvSpPr>
        <p:spPr>
          <a:xfrm>
            <a:off x="1420276" y="955384"/>
            <a:ext cx="8544988" cy="830997"/>
          </a:xfrm>
          <a:prstGeom prst="rect">
            <a:avLst/>
          </a:prstGeom>
          <a:noFill/>
        </p:spPr>
        <p:txBody>
          <a:bodyPr wrap="square" rtlCol="0">
            <a:spAutoFit/>
          </a:bodyPr>
          <a:lstStyle/>
          <a:p>
            <a:r>
              <a:rPr lang="en-US" sz="2400" b="1" i="1" dirty="0">
                <a:latin typeface="Bodoni MT Black" panose="02070A03080606020203" pitchFamily="18" charset="0"/>
              </a:rPr>
              <a:t>The verb that follows its subject and tense is called Finite Verb.</a:t>
            </a:r>
          </a:p>
        </p:txBody>
      </p:sp>
      <p:sp>
        <p:nvSpPr>
          <p:cNvPr id="11" name="TextBox 10">
            <a:extLst>
              <a:ext uri="{FF2B5EF4-FFF2-40B4-BE49-F238E27FC236}">
                <a16:creationId xmlns:a16="http://schemas.microsoft.com/office/drawing/2014/main" id="{B2DCB6A3-F3E4-48F0-A86B-CED8BAD97AE6}"/>
              </a:ext>
            </a:extLst>
          </p:cNvPr>
          <p:cNvSpPr txBox="1"/>
          <p:nvPr/>
        </p:nvSpPr>
        <p:spPr>
          <a:xfrm>
            <a:off x="1420276" y="1923672"/>
            <a:ext cx="8839200" cy="461665"/>
          </a:xfrm>
          <a:prstGeom prst="rect">
            <a:avLst/>
          </a:prstGeom>
          <a:noFill/>
        </p:spPr>
        <p:txBody>
          <a:bodyPr wrap="square" rtlCol="0">
            <a:spAutoFit/>
          </a:bodyPr>
          <a:lstStyle/>
          <a:p>
            <a:r>
              <a:rPr lang="en-US" sz="2400" b="1" i="1" dirty="0">
                <a:latin typeface="Bodoni MT Black" panose="02070A03080606020203" pitchFamily="18" charset="0"/>
              </a:rPr>
              <a:t>(a) We all </a:t>
            </a:r>
            <a:r>
              <a:rPr lang="en-US" sz="2400" b="1" i="1" u="sng" dirty="0">
                <a:latin typeface="Bodoni MT Black" panose="02070A03080606020203" pitchFamily="18" charset="0"/>
              </a:rPr>
              <a:t>live</a:t>
            </a:r>
            <a:r>
              <a:rPr lang="en-US" sz="2400" b="1" i="1" dirty="0">
                <a:latin typeface="Bodoni MT Black" panose="02070A03080606020203" pitchFamily="18" charset="0"/>
              </a:rPr>
              <a:t> in a family. (b) None </a:t>
            </a:r>
            <a:r>
              <a:rPr lang="en-US" sz="2400" b="1" i="1" u="sng" dirty="0">
                <a:latin typeface="Bodoni MT Black" panose="02070A03080606020203" pitchFamily="18" charset="0"/>
              </a:rPr>
              <a:t>can live </a:t>
            </a:r>
            <a:r>
              <a:rPr lang="en-US" sz="2400" b="1" i="1" dirty="0">
                <a:latin typeface="Bodoni MT Black" panose="02070A03080606020203" pitchFamily="18" charset="0"/>
              </a:rPr>
              <a:t>alone.</a:t>
            </a:r>
          </a:p>
        </p:txBody>
      </p:sp>
      <p:sp>
        <p:nvSpPr>
          <p:cNvPr id="10" name="TextBox 9">
            <a:extLst>
              <a:ext uri="{FF2B5EF4-FFF2-40B4-BE49-F238E27FC236}">
                <a16:creationId xmlns:a16="http://schemas.microsoft.com/office/drawing/2014/main" id="{0103DAA3-9925-4844-8B32-96A8C12E56A6}"/>
              </a:ext>
            </a:extLst>
          </p:cNvPr>
          <p:cNvSpPr txBox="1"/>
          <p:nvPr/>
        </p:nvSpPr>
        <p:spPr>
          <a:xfrm>
            <a:off x="1762637" y="6499759"/>
            <a:ext cx="8948591" cy="276999"/>
          </a:xfrm>
          <a:prstGeom prst="rect">
            <a:avLst/>
          </a:prstGeom>
          <a:noFill/>
        </p:spPr>
        <p:txBody>
          <a:bodyPr wrap="square" rtlCol="0">
            <a:spAutoFit/>
          </a:bodyPr>
          <a:lstStyle/>
          <a:p>
            <a:r>
              <a:rPr lang="en-US" sz="1200" b="1" i="1" dirty="0">
                <a:latin typeface="Bodoni MT Black" panose="02070A03080606020203" pitchFamily="18" charset="0"/>
              </a:rPr>
              <a:t>Md. Saiful Islam, Assistant teacher (English), Bagbari </a:t>
            </a:r>
            <a:r>
              <a:rPr lang="en-US" sz="1200" b="1" i="1" dirty="0" err="1">
                <a:latin typeface="Bodoni MT Black" panose="02070A03080606020203" pitchFamily="18" charset="0"/>
              </a:rPr>
              <a:t>Chowbaria</a:t>
            </a:r>
            <a:r>
              <a:rPr lang="en-US" sz="1200" b="1" i="1" dirty="0">
                <a:latin typeface="Bodoni MT Black" panose="02070A03080606020203" pitchFamily="18" charset="0"/>
              </a:rPr>
              <a:t> High School, Tangail </a:t>
            </a:r>
            <a:r>
              <a:rPr lang="en-US" sz="1200" b="1" i="1" dirty="0" err="1">
                <a:latin typeface="Bodoni MT Black" panose="02070A03080606020203" pitchFamily="18" charset="0"/>
              </a:rPr>
              <a:t>Sadar</a:t>
            </a:r>
            <a:r>
              <a:rPr lang="en-US" sz="1200" b="1" i="1" dirty="0">
                <a:latin typeface="Bodoni MT Black" panose="02070A03080606020203" pitchFamily="18" charset="0"/>
              </a:rPr>
              <a:t> Tangail</a:t>
            </a:r>
          </a:p>
        </p:txBody>
      </p:sp>
    </p:spTree>
    <p:extLst>
      <p:ext uri="{BB962C8B-B14F-4D97-AF65-F5344CB8AC3E}">
        <p14:creationId xmlns:p14="http://schemas.microsoft.com/office/powerpoint/2010/main" val="168019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11"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1274</TotalTime>
  <Words>2090</Words>
  <Application>Microsoft Office PowerPoint</Application>
  <PresentationFormat>Widescreen</PresentationFormat>
  <Paragraphs>187</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Bodoni MT Black</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DOEL</cp:lastModifiedBy>
  <cp:revision>154</cp:revision>
  <dcterms:created xsi:type="dcterms:W3CDTF">2020-05-30T07:38:01Z</dcterms:created>
  <dcterms:modified xsi:type="dcterms:W3CDTF">2020-09-15T18:01:37Z</dcterms:modified>
</cp:coreProperties>
</file>