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3" r:id="rId2"/>
    <p:sldId id="351" r:id="rId3"/>
    <p:sldId id="286" r:id="rId4"/>
    <p:sldId id="358" r:id="rId5"/>
    <p:sldId id="288" r:id="rId6"/>
    <p:sldId id="359" r:id="rId7"/>
    <p:sldId id="360" r:id="rId8"/>
    <p:sldId id="364" r:id="rId9"/>
    <p:sldId id="365" r:id="rId10"/>
    <p:sldId id="371" r:id="rId11"/>
    <p:sldId id="369" r:id="rId12"/>
    <p:sldId id="366" r:id="rId13"/>
    <p:sldId id="372" r:id="rId14"/>
    <p:sldId id="379" r:id="rId15"/>
    <p:sldId id="380" r:id="rId16"/>
    <p:sldId id="381" r:id="rId17"/>
    <p:sldId id="356" r:id="rId18"/>
    <p:sldId id="368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68-AB00-4B4B-BD8C-EFB53C7BC83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920F0-872C-4712-B49C-4CB321D6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FB7E39-C711-4242-A3EE-D6CCC4573F79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/>
                </a:solidFill>
              </a:rPr>
              <a:t>Narayan Ch. Das, UAS, Sadar, Mymensingh: 016 16 209 705, 017 16 209 705, Email+FB: ncdas1976@gmail.com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0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D969-1E11-4790-BBD2-4C8C9CE5B0F6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Narayan Ch. Das, UAS, Sadar, Mymensingh: 016 16 209 705, 017 16 209 705, Email+FB: ncdas1976@gmail.com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DBAA-A477-4554-AC6F-5F47887463CD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Narayan Ch. Das, UAS, Sadar, Mymensingh: 016 16 209 705, 017 16 209 705, Email+FB: ncdas1976@gmail.com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1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39C9-2ABC-4699-84F5-6DC17B103B34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Narayan Ch. Das, UAS, Sadar, Mymensingh: 016 16 209 705, 017 16 209 705, Email+FB: ncdas1976@gmail.com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73E-A116-4517-81AC-5A9E57CE2FB9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F422-C0EB-4C0E-B031-F2A542E9DD56}" type="datetime1">
              <a:rPr lang="en-US" smtClean="0">
                <a:solidFill>
                  <a:prstClr val="black"/>
                </a:solidFill>
              </a:rPr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Narayan Ch. Das, UAS, Sadar, Mymensingh: 016 16 209 705, 017 16 209 705, Email+FB: ncdas1976@gmail.com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0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375B-E847-4C99-AC3E-FBDBAFADC863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AL MAHMUD.ASSIST TEACHER (ICT) mobile: 01713512941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Email:almahmudjhenia@gmail.com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F4CBCC-BA4A-431C-BFAB-F9566D7FCFB2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Narayan Ch. Das, UAS, Sadar, Mymensingh: 016 16 209 705, 017 16 209 705, Email+FB: ncdas1976@gmail.com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1D1DEA-C2B3-4FE5-8FB0-7BE930573B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7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6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3" r:id="rId6"/>
    <p:sldLayoutId id="214748365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75313" y="6188157"/>
            <a:ext cx="4765766" cy="345796"/>
          </a:xfrm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 MAHMUD</a:t>
            </a: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ASSIST</a:t>
            </a:r>
            <a:r>
              <a:rPr lang="bn-IN" dirty="0">
                <a:solidFill>
                  <a:srgbClr val="FF0000"/>
                </a:solidFill>
              </a:rPr>
              <a:t>  ,</a:t>
            </a:r>
            <a:r>
              <a:rPr lang="en-US" dirty="0">
                <a:solidFill>
                  <a:srgbClr val="FF0000"/>
                </a:solidFill>
              </a:rPr>
              <a:t> TEACHER (ICT) mobile: 01713512941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/>
          <a:stretch/>
        </p:blipFill>
        <p:spPr>
          <a:xfrm>
            <a:off x="4837457" y="3005939"/>
            <a:ext cx="6844016" cy="31822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6198" r="28068"/>
          <a:stretch/>
        </p:blipFill>
        <p:spPr>
          <a:xfrm>
            <a:off x="751114" y="3005939"/>
            <a:ext cx="2534193" cy="3182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2647" y="389768"/>
            <a:ext cx="10411097" cy="156966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959428"/>
            <a:ext cx="10476412" cy="1046511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55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1298516"/>
            <a:ext cx="9392194" cy="2123952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6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r="12336" b="8761"/>
          <a:stretch/>
        </p:blipFill>
        <p:spPr>
          <a:xfrm>
            <a:off x="2704011" y="718459"/>
            <a:ext cx="6975566" cy="394498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2901144" y="4950823"/>
            <a:ext cx="5867467" cy="940526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ভিসিক্যালক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9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3340" r="5620" b="2559"/>
          <a:stretch/>
        </p:blipFill>
        <p:spPr>
          <a:xfrm>
            <a:off x="3135085" y="640079"/>
            <a:ext cx="5695407" cy="4323806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4754879" y="5342709"/>
            <a:ext cx="2063932" cy="718457"/>
          </a:xfrm>
          <a:prstGeom prst="roundRect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এক্সেল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8317"/>
      </p:ext>
    </p:extLst>
  </p:cSld>
  <p:clrMapOvr>
    <a:masterClrMapping/>
  </p:clrMapOvr>
  <p:transition spd="slow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4358" r="12761" b="8961"/>
          <a:stretch/>
        </p:blipFill>
        <p:spPr>
          <a:xfrm>
            <a:off x="2468880" y="535578"/>
            <a:ext cx="6518365" cy="448056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500844" y="5342707"/>
            <a:ext cx="5225143" cy="979715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ওপেন অফিস ক্যালক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5759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/>
          <a:stretch/>
        </p:blipFill>
        <p:spPr>
          <a:xfrm>
            <a:off x="1095492" y="1785310"/>
            <a:ext cx="10345783" cy="325042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88" y="5368835"/>
            <a:ext cx="9983593" cy="762106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13808" r="6177" b="14858"/>
          <a:stretch/>
        </p:blipFill>
        <p:spPr>
          <a:xfrm>
            <a:off x="1410789" y="786002"/>
            <a:ext cx="3187337" cy="666206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10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770709"/>
            <a:ext cx="10554788" cy="505532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93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8"/>
          <a:stretch/>
        </p:blipFill>
        <p:spPr>
          <a:xfrm>
            <a:off x="971774" y="953589"/>
            <a:ext cx="10431331" cy="5003075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3731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3389" y="457199"/>
            <a:ext cx="5640978" cy="116259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7063" y="6049031"/>
            <a:ext cx="9270424" cy="3377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 MAHMUD ,ASSIST TEACHER (ICT) MOBILE:01713512941    Email:-almahmudjhenia@gmail.com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5" y="1799736"/>
            <a:ext cx="10332720" cy="40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9" y="1267097"/>
            <a:ext cx="10019211" cy="4219303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</a:rPr>
              <a:t>স্প্রেডশিট  সফটওয়্যার ব্যবহারের উদ্দেশ্য ব্যাখ্যা কর ।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এবং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তোমার স্যারকে ফেইসবুক অথবা ইমাইলের মাধ্যমে পাঠাও।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625">
              <a:srgbClr val="002060"/>
            </a:gs>
            <a:gs pos="82250">
              <a:srgbClr val="00B0F0"/>
            </a:gs>
            <a:gs pos="81500">
              <a:srgbClr val="00B050"/>
            </a:gs>
            <a:gs pos="80000">
              <a:srgbClr val="FF0000"/>
            </a:gs>
            <a:gs pos="92000">
              <a:srgbClr val="FFFF00"/>
            </a:gs>
            <a:gs pos="57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8" y="1094921"/>
            <a:ext cx="11176000" cy="5979887"/>
          </a:xfrm>
          <a:prstGeom prst="rect">
            <a:avLst/>
          </a:prstGeom>
        </p:spPr>
      </p:pic>
      <p:pic>
        <p:nvPicPr>
          <p:cNvPr id="4" name="Picture 3" descr="ki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26" y="1590526"/>
            <a:ext cx="5685639" cy="434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32-Point Star 6"/>
          <p:cNvSpPr/>
          <p:nvPr/>
        </p:nvSpPr>
        <p:spPr>
          <a:xfrm>
            <a:off x="1950914" y="1381010"/>
            <a:ext cx="7478836" cy="4425536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9600" b="1" i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b="1" i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4008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9134" y="6092635"/>
            <a:ext cx="9270424" cy="3377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 MAHMUD ,ASSIST TEACHER (ICT) MOBILE:01713512941    Email:-almahmudjhenia@gmail.com</a:t>
            </a:r>
          </a:p>
        </p:txBody>
      </p:sp>
    </p:spTree>
    <p:extLst>
      <p:ext uri="{BB962C8B-B14F-4D97-AF65-F5344CB8AC3E}">
        <p14:creationId xmlns:p14="http://schemas.microsoft.com/office/powerpoint/2010/main" val="32970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199" y="5381896"/>
            <a:ext cx="6021977" cy="614883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পতাকা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685" y="5997705"/>
            <a:ext cx="9270424" cy="3377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 MAHMUD ,ASSIST TEACHER (ICT) MOBILE:01713512941    Email:-almahmudjhenia@gmail.com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434338"/>
            <a:ext cx="7916092" cy="4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625">
              <a:srgbClr val="002060"/>
            </a:gs>
            <a:gs pos="82250">
              <a:srgbClr val="00B0F0"/>
            </a:gs>
            <a:gs pos="81500">
              <a:srgbClr val="00B050"/>
            </a:gs>
            <a:gs pos="80000">
              <a:srgbClr val="FF0000"/>
            </a:gs>
            <a:gs pos="77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7754" y="782311"/>
            <a:ext cx="4270420" cy="5236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 মাহমুদ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(সহকারী শিক্ষক)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 জামিয়াতুল ইসলামিয়া ফাযিল মাদরাসা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শেরপুর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67366" y="1159885"/>
            <a:ext cx="6272334" cy="3502854"/>
          </a:xfrm>
          <a:solidFill>
            <a:srgbClr val="00B05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4র্থ </a:t>
            </a:r>
          </a:p>
          <a:p>
            <a:pPr marL="0" indent="0" algn="ctr">
              <a:buNone/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২২</a:t>
            </a:r>
            <a:endParaRPr lang="bn-BD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12535" y="905871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2420" y="905871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34" y="5123959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36" y="5123959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53" y="5123959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0526" y="473020"/>
            <a:ext cx="3937064" cy="924706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16" name="Rectangle 15"/>
          <p:cNvSpPr/>
          <p:nvPr/>
        </p:nvSpPr>
        <p:spPr>
          <a:xfrm>
            <a:off x="1601476" y="6141900"/>
            <a:ext cx="10162904" cy="3377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 MAHMUD ,   ASSIST . TEACHER (ICT)   MOBILE:01713512941      Email:-almahmudjhenia@gmail.com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" t="6337" r="901" b="19142"/>
          <a:stretch/>
        </p:blipFill>
        <p:spPr>
          <a:xfrm>
            <a:off x="1759016" y="3146151"/>
            <a:ext cx="2499476" cy="2995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3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 animBg="1"/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0423" y="574765"/>
            <a:ext cx="8438605" cy="331796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অধ্যায়-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4র্থ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10342" y="3500846"/>
            <a:ext cx="9940835" cy="2834640"/>
          </a:xfrm>
          <a:prstGeom prst="rightArrow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পাঠঃ</a:t>
            </a:r>
            <a:r>
              <a:rPr lang="en-US" sz="8000" dirty="0">
                <a:solidFill>
                  <a:srgbClr val="002060"/>
                </a:solidFill>
              </a:rPr>
              <a:t>     </a:t>
            </a:r>
            <a:r>
              <a:rPr lang="bn-IN" sz="8000" dirty="0">
                <a:solidFill>
                  <a:srgbClr val="002060"/>
                </a:solidFill>
              </a:rPr>
              <a:t>স্প্রে</a:t>
            </a:r>
            <a:r>
              <a:rPr lang="en-US" sz="8000" dirty="0" err="1">
                <a:solidFill>
                  <a:srgbClr val="002060"/>
                </a:solidFill>
              </a:rPr>
              <a:t>ডশিট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326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625">
              <a:srgbClr val="002060"/>
            </a:gs>
            <a:gs pos="82250">
              <a:srgbClr val="00B0F0"/>
            </a:gs>
            <a:gs pos="81500">
              <a:srgbClr val="00B050"/>
            </a:gs>
            <a:gs pos="80000">
              <a:srgbClr val="FF0000"/>
            </a:gs>
            <a:gs pos="77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5" y="4172029"/>
            <a:ext cx="2301816" cy="247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40" y="3962399"/>
            <a:ext cx="269152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71" y="3962399"/>
            <a:ext cx="2394459" cy="257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4812" y="6356351"/>
            <a:ext cx="11860306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2391" y="803811"/>
            <a:ext cx="6282055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222" y="2447732"/>
            <a:ext cx="8621485" cy="1724297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B050"/>
                </a:solidFill>
              </a:rPr>
              <a:t>পাঠঃ</a:t>
            </a:r>
            <a:r>
              <a:rPr lang="en-US" sz="8800" dirty="0">
                <a:solidFill>
                  <a:srgbClr val="00B050"/>
                </a:solidFill>
              </a:rPr>
              <a:t>     </a:t>
            </a:r>
            <a:r>
              <a:rPr lang="bn-IN" sz="8800" dirty="0">
                <a:solidFill>
                  <a:srgbClr val="00B050"/>
                </a:solidFill>
              </a:rPr>
              <a:t>স্প্রে</a:t>
            </a:r>
            <a:r>
              <a:rPr lang="en-US" sz="8800" dirty="0" err="1">
                <a:solidFill>
                  <a:srgbClr val="00B050"/>
                </a:solidFill>
              </a:rPr>
              <a:t>ডশিট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7" y="535577"/>
            <a:ext cx="7981406" cy="1332412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ছবিটি মনোযোগ দিয়ে লক্ষ্য কর।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2037806"/>
            <a:ext cx="8138160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12" y="733633"/>
            <a:ext cx="5616517" cy="826173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17234" r="2090" b="28474"/>
          <a:stretch/>
        </p:blipFill>
        <p:spPr>
          <a:xfrm>
            <a:off x="1559860" y="1922979"/>
            <a:ext cx="8202705" cy="687841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r="5055" b="23607"/>
          <a:stretch/>
        </p:blipFill>
        <p:spPr>
          <a:xfrm>
            <a:off x="1559860" y="2973993"/>
            <a:ext cx="7557247" cy="533702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b="16030"/>
          <a:stretch/>
        </p:blipFill>
        <p:spPr>
          <a:xfrm>
            <a:off x="1559860" y="4069843"/>
            <a:ext cx="7250465" cy="744204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/>
        </p:blipFill>
        <p:spPr>
          <a:xfrm>
            <a:off x="1559860" y="5263548"/>
            <a:ext cx="7602135" cy="876469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02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45"/>
          <a:stretch/>
        </p:blipFill>
        <p:spPr>
          <a:xfrm>
            <a:off x="1146213" y="824362"/>
            <a:ext cx="5533180" cy="475347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2929" r="4558" b="15661"/>
          <a:stretch/>
        </p:blipFill>
        <p:spPr>
          <a:xfrm>
            <a:off x="7315200" y="587829"/>
            <a:ext cx="3657600" cy="4763068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7498080" y="5473336"/>
            <a:ext cx="3767368" cy="83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ক্যালকুলেটর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07" r="6514" b="18824"/>
          <a:stretch/>
        </p:blipFill>
        <p:spPr>
          <a:xfrm>
            <a:off x="2586445" y="1110342"/>
            <a:ext cx="6871064" cy="343553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72245" y="4846320"/>
            <a:ext cx="5499463" cy="11625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কম্পিউটার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617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168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 ch. das</dc:creator>
  <cp:lastModifiedBy>Teacher</cp:lastModifiedBy>
  <cp:revision>188</cp:revision>
  <dcterms:created xsi:type="dcterms:W3CDTF">2017-05-14T14:48:37Z</dcterms:created>
  <dcterms:modified xsi:type="dcterms:W3CDTF">2020-09-16T13:18:42Z</dcterms:modified>
</cp:coreProperties>
</file>