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74" r:id="rId3"/>
    <p:sldId id="275" r:id="rId4"/>
    <p:sldId id="284" r:id="rId5"/>
    <p:sldId id="290" r:id="rId6"/>
    <p:sldId id="286" r:id="rId7"/>
    <p:sldId id="285" r:id="rId8"/>
    <p:sldId id="287" r:id="rId9"/>
    <p:sldId id="301" r:id="rId10"/>
    <p:sldId id="288" r:id="rId11"/>
    <p:sldId id="302" r:id="rId12"/>
    <p:sldId id="289" r:id="rId13"/>
    <p:sldId id="292" r:id="rId14"/>
    <p:sldId id="293" r:id="rId15"/>
    <p:sldId id="294" r:id="rId16"/>
    <p:sldId id="303" r:id="rId17"/>
    <p:sldId id="296" r:id="rId18"/>
    <p:sldId id="297" r:id="rId19"/>
    <p:sldId id="299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C671"/>
    <a:srgbClr val="FBDDF1"/>
    <a:srgbClr val="FBDDF7"/>
    <a:srgbClr val="07022E"/>
    <a:srgbClr val="042C0E"/>
    <a:srgbClr val="CE3E94"/>
    <a:srgbClr val="7D1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5" autoAdjust="0"/>
    <p:restoredTop sz="94660"/>
  </p:normalViewPr>
  <p:slideViewPr>
    <p:cSldViewPr>
      <p:cViewPr varScale="1">
        <p:scale>
          <a:sx n="80" d="100"/>
          <a:sy n="80" d="100"/>
        </p:scale>
        <p:origin x="10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E11F3-0AA2-4BE1-A17C-17565D5A9AC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3E65-683A-439F-9052-94001E0D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23E65-683A-439F-9052-94001E0D66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19152"/>
            <a:ext cx="5928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pic>
        <p:nvPicPr>
          <p:cNvPr id="11" name="Picture 10" descr="red-rose-cesar-chavez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1905000"/>
            <a:ext cx="56388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D:\Billal Chauddagram\Billal -1\images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3568614" cy="3276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867401" y="-409992"/>
            <a:ext cx="3048000" cy="77251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4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648200" y="3124200"/>
            <a:ext cx="1066800" cy="8382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04046E-6 L -0.58438 -0.020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Billal Chauddagram\Billal -1\anigif_enhanced-buzz-15076-1334935591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2912102" cy="304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872579" y="-409992"/>
            <a:ext cx="3042821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4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648200" y="3124200"/>
            <a:ext cx="1066800" cy="8382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7341E-7 L -0.55018 -0.014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D:\Billal Chauddagram\Billal -1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1163"/>
          </a:xfrm>
          <a:prstGeom prst="rect">
            <a:avLst/>
          </a:prstGeom>
          <a:noFill/>
        </p:spPr>
      </p:pic>
      <p:pic>
        <p:nvPicPr>
          <p:cNvPr id="23554" name="Picture 2" descr="D:\Billal Chauddagram\Billal -1\images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4931726" cy="3810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536922" y="-533400"/>
            <a:ext cx="3607078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0" y="2895600"/>
            <a:ext cx="990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64162E-6 L -0.61233 -0.024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Pti\Pictures\_401_4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95400" y="-2209800"/>
            <a:ext cx="6477000" cy="110799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AC67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7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AC67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ti\Pictures\_401_4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5400" y="-2209800"/>
            <a:ext cx="6477000" cy="110799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7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-2209800"/>
            <a:ext cx="6477000" cy="110799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7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736" y="-914400"/>
            <a:ext cx="1402948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39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39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7528" y="1371600"/>
            <a:ext cx="1561646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2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3657600"/>
            <a:ext cx="1834156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2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D:\Billal Chauddagram\Billal -1\scenery,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2484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7600">
                <a:tc gridSpan="2">
                  <a:txBody>
                    <a:bodyPr/>
                    <a:lstStyle/>
                    <a:p>
                      <a:pPr algn="ctr"/>
                      <a:r>
                        <a:rPr lang="bn-BD" sz="6000" baseline="0" dirty="0" smtClean="0">
                          <a:latin typeface="NikoshBAN" pitchFamily="2" charset="0"/>
                          <a:cs typeface="NikoshBAN" pitchFamily="2" charset="0"/>
                        </a:rPr>
                        <a:t>ছবি দেখে সংখ্যা লিখ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95600" y="609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দলঃ গোলাপ।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0" y="2514600"/>
            <a:ext cx="2971800" cy="3295193"/>
            <a:chOff x="1524000" y="2514600"/>
            <a:chExt cx="2971800" cy="3295193"/>
          </a:xfrm>
        </p:grpSpPr>
        <p:pic>
          <p:nvPicPr>
            <p:cNvPr id="13" name="Picture 2" descr="D:\Billal Chauddagram\Billal -1\rose_PNG65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0" y="4934407"/>
              <a:ext cx="914400" cy="856793"/>
            </a:xfrm>
            <a:prstGeom prst="rect">
              <a:avLst/>
            </a:prstGeom>
            <a:noFill/>
          </p:spPr>
        </p:pic>
        <p:pic>
          <p:nvPicPr>
            <p:cNvPr id="14" name="Picture 2" descr="D:\Billal Chauddagram\Billal -1\rose_PNG65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0800" y="4934407"/>
              <a:ext cx="914400" cy="856793"/>
            </a:xfrm>
            <a:prstGeom prst="rect">
              <a:avLst/>
            </a:prstGeom>
            <a:noFill/>
          </p:spPr>
        </p:pic>
        <p:pic>
          <p:nvPicPr>
            <p:cNvPr id="15" name="Picture 2" descr="D:\Billal Chauddagram\Billal -1\rose_PNG65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1400" y="4953000"/>
              <a:ext cx="914400" cy="856793"/>
            </a:xfrm>
            <a:prstGeom prst="rect">
              <a:avLst/>
            </a:prstGeom>
            <a:noFill/>
          </p:spPr>
        </p:pic>
        <p:pic>
          <p:nvPicPr>
            <p:cNvPr id="16" name="Picture 4" descr="D:\Billal Chauddagram\Billal -1\bu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3581400"/>
              <a:ext cx="1676400" cy="1217386"/>
            </a:xfrm>
            <a:prstGeom prst="rect">
              <a:avLst/>
            </a:prstGeom>
            <a:noFill/>
          </p:spPr>
        </p:pic>
        <p:pic>
          <p:nvPicPr>
            <p:cNvPr id="17" name="Picture 3" descr="D:\Billal Chauddagram\Billal -1\images (6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52600" y="2514600"/>
              <a:ext cx="842963" cy="1139966"/>
            </a:xfrm>
            <a:prstGeom prst="rect">
              <a:avLst/>
            </a:prstGeom>
            <a:noFill/>
          </p:spPr>
        </p:pic>
        <p:pic>
          <p:nvPicPr>
            <p:cNvPr id="18" name="Picture 3" descr="D:\Billal Chauddagram\Billal -1\images (6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2514600"/>
              <a:ext cx="842963" cy="1139966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3048000" y="-2286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7"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illal Chauddagram\Billal -1\green_linux_by_webdarek-d4n9n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62484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7600">
                <a:tc gridSpan="2">
                  <a:txBody>
                    <a:bodyPr/>
                    <a:lstStyle/>
                    <a:p>
                      <a:pPr algn="ctr"/>
                      <a:r>
                        <a:rPr lang="bn-BD" sz="6000" baseline="0" dirty="0" smtClean="0">
                          <a:latin typeface="NikoshBAN" pitchFamily="2" charset="0"/>
                          <a:cs typeface="NikoshBAN" pitchFamily="2" charset="0"/>
                        </a:rPr>
                        <a:t>ছবি দেখে সংখ্যা লিখ</a:t>
                      </a:r>
                      <a:endParaRPr lang="en-US" sz="6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5600" y="457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 জবা।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00200" y="2365234"/>
            <a:ext cx="2743200" cy="3578366"/>
            <a:chOff x="1600200" y="2438400"/>
            <a:chExt cx="2743200" cy="3578366"/>
          </a:xfrm>
        </p:grpSpPr>
        <p:pic>
          <p:nvPicPr>
            <p:cNvPr id="15" name="Picture 2" descr="D:\Billal Chauddagram\Billal -1\rose_PNG65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3886200"/>
              <a:ext cx="914400" cy="856793"/>
            </a:xfrm>
            <a:prstGeom prst="rect">
              <a:avLst/>
            </a:prstGeom>
            <a:noFill/>
          </p:spPr>
        </p:pic>
        <p:pic>
          <p:nvPicPr>
            <p:cNvPr id="16" name="Picture 2" descr="D:\Billal Chauddagram\Billal -1\rose_PNG65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4600" y="3886200"/>
              <a:ext cx="914400" cy="856793"/>
            </a:xfrm>
            <a:prstGeom prst="rect">
              <a:avLst/>
            </a:prstGeom>
            <a:noFill/>
          </p:spPr>
        </p:pic>
        <p:pic>
          <p:nvPicPr>
            <p:cNvPr id="17" name="Picture 2" descr="D:\Billal Chauddagram\Billal -1\rose_PNG65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000" y="3886200"/>
              <a:ext cx="914400" cy="856793"/>
            </a:xfrm>
            <a:prstGeom prst="rect">
              <a:avLst/>
            </a:prstGeom>
            <a:noFill/>
          </p:spPr>
        </p:pic>
        <p:pic>
          <p:nvPicPr>
            <p:cNvPr id="18" name="Picture 3" descr="D:\Billal Chauddagram\Billal -1\images (6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8800" y="4876800"/>
              <a:ext cx="842963" cy="1139966"/>
            </a:xfrm>
            <a:prstGeom prst="rect">
              <a:avLst/>
            </a:prstGeom>
            <a:noFill/>
          </p:spPr>
        </p:pic>
        <p:pic>
          <p:nvPicPr>
            <p:cNvPr id="19" name="Picture 3" descr="D:\Billal Chauddagram\Billal -1\images (6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800" y="4876800"/>
              <a:ext cx="842963" cy="1139966"/>
            </a:xfrm>
            <a:prstGeom prst="rect">
              <a:avLst/>
            </a:prstGeom>
            <a:noFill/>
          </p:spPr>
        </p:pic>
        <p:pic>
          <p:nvPicPr>
            <p:cNvPr id="20" name="Picture 4" descr="D:\Billal Chauddagram\Billal -1\bu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57400" y="2438400"/>
              <a:ext cx="1676400" cy="12173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457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1219200"/>
          <a:ext cx="5486400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5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6600" baseline="0" dirty="0" smtClean="0">
                          <a:latin typeface="NikoshBAN" pitchFamily="2" charset="0"/>
                          <a:cs typeface="NikoshBAN" pitchFamily="2" charset="0"/>
                        </a:rPr>
                        <a:t>ছবি গুণে সংখ্যা লিখ</a:t>
                      </a:r>
                      <a:endParaRPr lang="en-US" sz="6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905000" y="2789237"/>
            <a:ext cx="2438400" cy="2849563"/>
            <a:chOff x="1524000" y="3492500"/>
            <a:chExt cx="2438400" cy="2849563"/>
          </a:xfrm>
        </p:grpSpPr>
        <p:grpSp>
          <p:nvGrpSpPr>
            <p:cNvPr id="18" name="Group 17"/>
            <p:cNvGrpSpPr/>
            <p:nvPr/>
          </p:nvGrpSpPr>
          <p:grpSpPr>
            <a:xfrm>
              <a:off x="1600200" y="3492500"/>
              <a:ext cx="1968500" cy="927100"/>
              <a:chOff x="2984500" y="1974850"/>
              <a:chExt cx="1968500" cy="927100"/>
            </a:xfrm>
          </p:grpSpPr>
          <p:pic>
            <p:nvPicPr>
              <p:cNvPr id="24" name="Picture 3" descr="C:\Users\Pti\Pictures\football1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84500" y="1974850"/>
                <a:ext cx="1005186" cy="920750"/>
              </a:xfrm>
              <a:prstGeom prst="rect">
                <a:avLst/>
              </a:prstGeom>
              <a:noFill/>
            </p:spPr>
          </p:pic>
          <p:pic>
            <p:nvPicPr>
              <p:cNvPr id="25" name="Picture 3" descr="C:\Users\Pti\Pictures\football1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47814" y="1981200"/>
                <a:ext cx="1005186" cy="920750"/>
              </a:xfrm>
              <a:prstGeom prst="rect">
                <a:avLst/>
              </a:prstGeom>
              <a:noFill/>
            </p:spPr>
          </p:pic>
        </p:grpSp>
        <p:grpSp>
          <p:nvGrpSpPr>
            <p:cNvPr id="19" name="Group 5"/>
            <p:cNvGrpSpPr/>
            <p:nvPr/>
          </p:nvGrpSpPr>
          <p:grpSpPr>
            <a:xfrm>
              <a:off x="1676399" y="4448628"/>
              <a:ext cx="2285999" cy="838200"/>
              <a:chOff x="1600200" y="1981200"/>
              <a:chExt cx="2565402" cy="990600"/>
            </a:xfrm>
          </p:grpSpPr>
          <p:pic>
            <p:nvPicPr>
              <p:cNvPr id="21" name="Picture 2" descr="C:\Users\Pti\Pictures\apple_red_1_clipart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00200" y="1981200"/>
                <a:ext cx="838200" cy="954308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Pti\Pictures\apple_red_1_clipart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56544" y="1995714"/>
                <a:ext cx="838200" cy="954308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C:\Users\Pti\Pictures\apple_red_1_clipart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27402" y="2017492"/>
                <a:ext cx="838200" cy="954308"/>
              </a:xfrm>
              <a:prstGeom prst="rect">
                <a:avLst/>
              </a:prstGeom>
              <a:noFill/>
            </p:spPr>
          </p:pic>
        </p:grpSp>
        <p:pic>
          <p:nvPicPr>
            <p:cNvPr id="20" name="Picture 3" descr="C:\Users\Pti\Pictures\man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0" y="5334000"/>
              <a:ext cx="1138240" cy="1008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47800" y="762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en-US" sz="4000" b="1" dirty="0">
              <a:solidFill>
                <a:srgbClr val="7D1CA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মেজবাহ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চৌদ্দগ্রাম,কুমিল্লা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illal Chauddagram\Billal -1\giph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45690"/>
            <a:ext cx="6057854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438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42C0E"/>
                </a:solidFill>
                <a:latin typeface="NikoshBAN" pitchFamily="2" charset="0"/>
                <a:cs typeface="NikoshBAN" pitchFamily="2" charset="0"/>
              </a:rPr>
              <a:t>বিষয়ঃ গণিত, </a:t>
            </a:r>
          </a:p>
          <a:p>
            <a:r>
              <a:rPr lang="bn-BD" sz="3600" dirty="0" smtClean="0">
                <a:solidFill>
                  <a:srgbClr val="042C0E"/>
                </a:solidFill>
                <a:latin typeface="NikoshBAN" pitchFamily="2" charset="0"/>
                <a:cs typeface="NikoshBAN" pitchFamily="2" charset="0"/>
              </a:rPr>
              <a:t>শ্রেনিঃ প্রথম                  সময়ঃ ৪৫ মিনিট</a:t>
            </a:r>
            <a:endParaRPr lang="en-US" sz="3600" dirty="0">
              <a:solidFill>
                <a:srgbClr val="042C0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953000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দেখে গননা করে সংখ্যা লেখ।</a:t>
            </a:r>
          </a:p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 অংশঃ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খ্যা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প্রতী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 (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২ ৩)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0" y="228600"/>
            <a:ext cx="4114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514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 প্রতীক 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1, 2, 3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লিখতে পারবে।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illal Chauddagram\Billal -1\anigif_enhanced-buzz-15076-1334935591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09800"/>
            <a:ext cx="2912102" cy="18288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2133600" y="4267200"/>
            <a:ext cx="4343400" cy="2209800"/>
            <a:chOff x="381000" y="381000"/>
            <a:chExt cx="5894729" cy="1400175"/>
          </a:xfrm>
        </p:grpSpPr>
        <p:pic>
          <p:nvPicPr>
            <p:cNvPr id="1031" name="Picture 7" descr="D:\Billal Chauddagram\Billal -1\00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381000"/>
              <a:ext cx="1856129" cy="1400175"/>
            </a:xfrm>
            <a:prstGeom prst="rect">
              <a:avLst/>
            </a:prstGeom>
            <a:noFill/>
          </p:spPr>
        </p:pic>
        <p:pic>
          <p:nvPicPr>
            <p:cNvPr id="8" name="Picture 7" descr="D:\Billal Chauddagram\Billal -1\00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400" y="381000"/>
              <a:ext cx="1856129" cy="1400175"/>
            </a:xfrm>
            <a:prstGeom prst="rect">
              <a:avLst/>
            </a:prstGeom>
            <a:noFill/>
          </p:spPr>
        </p:pic>
        <p:pic>
          <p:nvPicPr>
            <p:cNvPr id="9" name="Picture 8" descr="D:\Billal Chauddagram\Billal -1\00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381000"/>
              <a:ext cx="1856129" cy="1400175"/>
            </a:xfrm>
            <a:prstGeom prst="rect">
              <a:avLst/>
            </a:prstGeom>
            <a:noFill/>
          </p:spPr>
        </p:pic>
      </p:grpSp>
      <p:pic>
        <p:nvPicPr>
          <p:cNvPr id="1034" name="Picture 10" descr="D:\Billal Chauddagram\Billal -1\yoge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52400"/>
            <a:ext cx="3085514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562761"/>
            <a:ext cx="7162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bn-BD" sz="80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প্রতীক </a:t>
            </a:r>
          </a:p>
          <a:p>
            <a:pPr algn="ctr"/>
            <a:r>
              <a:rPr lang="bn-BD" sz="80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1, 2, 3</a:t>
            </a:r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Billal Chauddagram\Billal -1\Bus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23" y="228600"/>
            <a:ext cx="2326577" cy="13716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57200" y="2819400"/>
            <a:ext cx="2499236" cy="1295400"/>
            <a:chOff x="3047997" y="1905000"/>
            <a:chExt cx="2499236" cy="1295400"/>
          </a:xfrm>
        </p:grpSpPr>
        <p:pic>
          <p:nvPicPr>
            <p:cNvPr id="1029" name="Picture 5" descr="D:\Billal Chauddagram\Billal -1\rose_PNG65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7997" y="2001009"/>
              <a:ext cx="1280033" cy="1199391"/>
            </a:xfrm>
            <a:prstGeom prst="rect">
              <a:avLst/>
            </a:prstGeom>
            <a:noFill/>
          </p:spPr>
        </p:pic>
        <p:pic>
          <p:nvPicPr>
            <p:cNvPr id="7" name="Picture 5" descr="D:\Billal Chauddagram\Billal -1\rose_PNG65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7200" y="1905000"/>
              <a:ext cx="1280033" cy="1199391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381000" y="4562004"/>
            <a:ext cx="3209926" cy="1762596"/>
            <a:chOff x="3652837" y="2078596"/>
            <a:chExt cx="3209926" cy="1762596"/>
          </a:xfrm>
        </p:grpSpPr>
        <p:pic>
          <p:nvPicPr>
            <p:cNvPr id="1030" name="Picture 6" descr="D:\Billal Chauddagram\Billal -1\images (6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2837" y="2185988"/>
              <a:ext cx="1223963" cy="1655204"/>
            </a:xfrm>
            <a:prstGeom prst="rect">
              <a:avLst/>
            </a:prstGeom>
            <a:noFill/>
          </p:spPr>
        </p:pic>
        <p:grpSp>
          <p:nvGrpSpPr>
            <p:cNvPr id="13" name="Group 12"/>
            <p:cNvGrpSpPr/>
            <p:nvPr/>
          </p:nvGrpSpPr>
          <p:grpSpPr>
            <a:xfrm>
              <a:off x="4648200" y="2078596"/>
              <a:ext cx="2214563" cy="1710208"/>
              <a:chOff x="4648200" y="2078596"/>
              <a:chExt cx="2214563" cy="1710208"/>
            </a:xfrm>
          </p:grpSpPr>
          <p:pic>
            <p:nvPicPr>
              <p:cNvPr id="11" name="Picture 6" descr="D:\Billal Chauddagram\Billal -1\images (6)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48200" y="2133600"/>
                <a:ext cx="1223963" cy="1655204"/>
              </a:xfrm>
              <a:prstGeom prst="rect">
                <a:avLst/>
              </a:prstGeom>
              <a:noFill/>
            </p:spPr>
          </p:pic>
          <p:pic>
            <p:nvPicPr>
              <p:cNvPr id="12" name="Picture 6" descr="D:\Billal Chauddagram\Billal -1\images (6)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38800" y="2078596"/>
                <a:ext cx="1223963" cy="16552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" name="Right Arrow 14"/>
          <p:cNvSpPr/>
          <p:nvPr/>
        </p:nvSpPr>
        <p:spPr>
          <a:xfrm>
            <a:off x="5257800" y="609600"/>
            <a:ext cx="762000" cy="609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07841" y="42952"/>
            <a:ext cx="85975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11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181600" y="30480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105400" y="5029200"/>
            <a:ext cx="838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05600" y="2438400"/>
            <a:ext cx="82575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AC67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11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AC67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67251" y="4343400"/>
            <a:ext cx="9765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11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 animBg="1"/>
      <p:bldP spid="22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D:\Billal Chauddagram\Billal -1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2362200" cy="309737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953000" y="410081"/>
            <a:ext cx="229421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13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413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00400" y="3200400"/>
            <a:ext cx="762000" cy="533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27746E-6 L -0.52882 -0.01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g app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3429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0" y="410081"/>
            <a:ext cx="229421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13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413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10000" y="3200400"/>
            <a:ext cx="762000" cy="533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27746E-6 L -0.46215 -0.00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104</Words>
  <Application>Microsoft Office PowerPoint</Application>
  <PresentationFormat>On-screen Show (4:3)</PresentationFormat>
  <Paragraphs>39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Dot Com Computer</cp:lastModifiedBy>
  <cp:revision>165</cp:revision>
  <dcterms:created xsi:type="dcterms:W3CDTF">2006-08-16T00:00:00Z</dcterms:created>
  <dcterms:modified xsi:type="dcterms:W3CDTF">2020-09-16T06:16:02Z</dcterms:modified>
</cp:coreProperties>
</file>