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-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3820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4648200" cy="1569660"/>
          </a:xfrm>
          <a:prstGeom prst="rect">
            <a:avLst/>
          </a:prstGeom>
          <a:noFill/>
          <a:ln>
            <a:noFill/>
          </a:ln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>
                  <a:solidFill>
                    <a:srgbClr val="00B05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3810000" cy="2711880"/>
          </a:xfrm>
          <a:prstGeom prst="rect">
            <a:avLst/>
          </a:prstGeom>
        </p:spPr>
      </p:pic>
      <p:pic>
        <p:nvPicPr>
          <p:cNvPr id="3" name="Picture 2" descr="BNriY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3361232" cy="2743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44196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চলাচল করতে পারেনা।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প্রানী চলাচল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 নং-১- বেলি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ও প্রানীর ছবি গুলি আলাদা কর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unny-537x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572000"/>
            <a:ext cx="2633663" cy="1971569"/>
          </a:xfrm>
          <a:prstGeom prst="rect">
            <a:avLst/>
          </a:prstGeom>
        </p:spPr>
      </p:pic>
      <p:pic>
        <p:nvPicPr>
          <p:cNvPr id="6" name="Picture 5" descr="chit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416" y="4724400"/>
            <a:ext cx="3027337" cy="1704623"/>
          </a:xfrm>
          <a:prstGeom prst="rect">
            <a:avLst/>
          </a:prstGeom>
        </p:spPr>
      </p:pic>
      <p:pic>
        <p:nvPicPr>
          <p:cNvPr id="7" name="Picture 6" descr="palm_tree_tube_stock_iii_png_by_digitaltwist-d30sek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1000" y="2286000"/>
            <a:ext cx="2641600" cy="1981200"/>
          </a:xfrm>
          <a:prstGeom prst="rect">
            <a:avLst/>
          </a:prstGeom>
        </p:spPr>
      </p:pic>
      <p:pic>
        <p:nvPicPr>
          <p:cNvPr id="8" name="Picture 7" descr="old-man-1.p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269858"/>
            <a:ext cx="2133599" cy="2318284"/>
          </a:xfrm>
          <a:prstGeom prst="rect">
            <a:avLst/>
          </a:prstGeom>
        </p:spPr>
      </p:pic>
      <p:pic>
        <p:nvPicPr>
          <p:cNvPr id="9" name="Picture 8" descr="angel-tre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590800"/>
            <a:ext cx="2862263" cy="185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s frame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4932"/>
            <a:ext cx="7467600" cy="6490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2514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দুটি করে উদ্ভিদ ও প্রানীর নাম লিখ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762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800" dirty="0" smtClean="0">
                <a:ln w="6350">
                  <a:solidFill>
                    <a:schemeClr val="accent2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সিদ্বান্তঃ</a:t>
            </a:r>
          </a:p>
          <a:p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n>
                  <a:solidFill>
                    <a:srgbClr val="0070C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শক্ত খাবার খেতে পারেনা</a:t>
            </a:r>
            <a:r>
              <a:rPr lang="bn-BD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প্রানী শক্ত খাবার খেতে পারে । 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n>
                  <a:solidFill>
                    <a:srgbClr val="00B05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চলাচল করতে পারে না , প্রানী চলাচল  করতে পারে।  </a:t>
            </a:r>
            <a:endParaRPr lang="en-US" sz="36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</a:rPr>
              <a:t>          মুল্যায়ন </a:t>
            </a:r>
            <a:r>
              <a:rPr lang="bn-BD" sz="4400" dirty="0" smtClean="0">
                <a:solidFill>
                  <a:srgbClr val="00B050"/>
                </a:solidFill>
              </a:rPr>
              <a:t> </a:t>
            </a:r>
            <a:endParaRPr lang="bn-BD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উদ্ভিদ ও প্রানীর দুটি পার্থক্য লিখ </a:t>
            </a:r>
            <a:r>
              <a:rPr lang="bn-BD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endParaRPr lang="en-US" sz="36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p7rprB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81000"/>
            <a:ext cx="6172200" cy="5312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09600" y="1447800"/>
            <a:ext cx="7848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তোমার জানা আশে পাশের কয়েকটি উদ্ভিদ ও প্রানীর নাম লিখে আনবে।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_with_flowers_png_by_hanabell1-d6l420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9144000" cy="3836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143000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7848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শিক্ষক পরিচিতি </a:t>
            </a:r>
          </a:p>
          <a:p>
            <a:pPr marL="1143000" indent="-1143000">
              <a:buFont typeface="+mj-lt"/>
              <a:buAutoNum type="arabicPeriod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চৌদ্দগ্রাম,কুমিল্লা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6553200" cy="369331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5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6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শ্রেণিঃ চতুর্থ </a:t>
            </a:r>
          </a:p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 শিরোনামঃউদ্ভিদ ও প্রাণী </a:t>
            </a:r>
          </a:p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পাঠ্যাংশঃ উদ্ভিদ ও প্রানীর মধ্যে পার্থক্য     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1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                                                                    </a:t>
            </a:r>
            <a:r>
              <a:rPr lang="bn-BD" sz="8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শিখনফল </a:t>
            </a:r>
          </a:p>
          <a:p>
            <a:pPr marL="342900" indent="-342900"/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১।  উদ্ভিদ ও প্রানী আলাদা করে নাম বলতে পারবে ।</a:t>
            </a:r>
          </a:p>
          <a:p>
            <a:pPr marL="342900" indent="-342900"/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উদ্ভিদ ও প্রানীর মধ্যে পার্থক্য নির্নয় করতে পারবে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f5cf5880b2a163530457546b5f6e7dd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648200"/>
            <a:ext cx="2438400" cy="1456267"/>
          </a:xfrm>
          <a:prstGeom prst="rect">
            <a:avLst/>
          </a:prstGeom>
        </p:spPr>
      </p:pic>
      <p:pic>
        <p:nvPicPr>
          <p:cNvPr id="5" name="Picture 4" descr="img-th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886200"/>
            <a:ext cx="2286000" cy="2286000"/>
          </a:xfrm>
          <a:prstGeom prst="rect">
            <a:avLst/>
          </a:prstGeom>
        </p:spPr>
      </p:pic>
      <p:pic>
        <p:nvPicPr>
          <p:cNvPr id="6" name="Picture 5" descr="small-tree-pot-20333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066800"/>
            <a:ext cx="1905000" cy="2612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81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পূর্বজ্ঞান  যাচাই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alm_tree_tube_stock_iii_png_by_digitaltwist-d30sek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762000"/>
            <a:ext cx="2398776" cy="253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057400"/>
            <a:ext cx="708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উদ্ভিদ ও প্রানী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_png_by_camelfobia-d5kka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3640468" cy="3886200"/>
          </a:xfrm>
          <a:prstGeom prst="rect">
            <a:avLst/>
          </a:prstGeom>
        </p:spPr>
      </p:pic>
      <p:pic>
        <p:nvPicPr>
          <p:cNvPr id="3" name="Picture 2" descr="stock-photo-green-apple-tree-full-of-red-apples-isolated-over-white-949362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1000"/>
            <a:ext cx="3976934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962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08311_370.jp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57200"/>
            <a:ext cx="3048000" cy="2619375"/>
          </a:xfrm>
          <a:prstGeom prst="rect">
            <a:avLst/>
          </a:prstGeom>
        </p:spPr>
      </p:pic>
      <p:pic>
        <p:nvPicPr>
          <p:cNvPr id="5" name="Picture 4" descr="animal-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3072706" cy="2690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41148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প্রানী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_Cypress,_1987-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67570"/>
            <a:ext cx="2971799" cy="3304943"/>
          </a:xfrm>
          <a:prstGeom prst="rect">
            <a:avLst/>
          </a:prstGeom>
        </p:spPr>
      </p:pic>
      <p:pic>
        <p:nvPicPr>
          <p:cNvPr id="3" name="Picture 2" descr="tYckK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09600"/>
            <a:ext cx="28956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105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শক্ত খাবার খেতে পারেনা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প্রানী শক্ত খাবার খেতে পারে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600" dirty="0" smtClean="0"/>
              <a:t>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158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Dot Com Computer</cp:lastModifiedBy>
  <cp:revision>47</cp:revision>
  <dcterms:created xsi:type="dcterms:W3CDTF">2006-08-16T00:00:00Z</dcterms:created>
  <dcterms:modified xsi:type="dcterms:W3CDTF">2020-09-16T06:21:14Z</dcterms:modified>
</cp:coreProperties>
</file>