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0600" y="76200"/>
            <a:ext cx="7467600" cy="1828800"/>
            <a:chOff x="-685800" y="1447800"/>
            <a:chExt cx="7467600" cy="1828800"/>
          </a:xfrm>
        </p:grpSpPr>
        <p:sp>
          <p:nvSpPr>
            <p:cNvPr id="2" name="Sun 1"/>
            <p:cNvSpPr/>
            <p:nvPr/>
          </p:nvSpPr>
          <p:spPr>
            <a:xfrm>
              <a:off x="-685800" y="1447800"/>
              <a:ext cx="2590800" cy="1676400"/>
            </a:xfrm>
            <a:prstGeom prst="sun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7200" dirty="0" smtClean="0"/>
                <a:t> 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3" name="Sun 2"/>
            <p:cNvSpPr/>
            <p:nvPr/>
          </p:nvSpPr>
          <p:spPr>
            <a:xfrm>
              <a:off x="1447800" y="1447800"/>
              <a:ext cx="1981200" cy="1676400"/>
            </a:xfrm>
            <a:prstGeom prst="sun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4" name="Sun 3"/>
            <p:cNvSpPr/>
            <p:nvPr/>
          </p:nvSpPr>
          <p:spPr>
            <a:xfrm>
              <a:off x="3048000" y="1447800"/>
              <a:ext cx="2133600" cy="1752600"/>
            </a:xfrm>
            <a:prstGeom prst="sun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BD" sz="1400" dirty="0" smtClean="0"/>
                <a:t> </a:t>
              </a:r>
              <a:endParaRPr lang="en-US" dirty="0"/>
            </a:p>
          </p:txBody>
        </p:sp>
        <p:sp>
          <p:nvSpPr>
            <p:cNvPr id="5" name="Sun 4"/>
            <p:cNvSpPr/>
            <p:nvPr/>
          </p:nvSpPr>
          <p:spPr>
            <a:xfrm>
              <a:off x="4648200" y="1447800"/>
              <a:ext cx="2133600" cy="1828800"/>
            </a:xfrm>
            <a:prstGeom prst="sun">
              <a:avLst/>
            </a:prstGeom>
            <a:blipFill>
              <a:blip r:embed="rId5" cstate="print"/>
              <a:stretch>
                <a:fillRect/>
              </a:stretch>
            </a:blip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dirty="0" smtClean="0"/>
                <a:t> </a:t>
              </a:r>
              <a:endParaRPr lang="en-US" dirty="0"/>
            </a:p>
          </p:txBody>
        </p:sp>
      </p:grpSp>
      <p:sp>
        <p:nvSpPr>
          <p:cNvPr id="7" name="Half Frame 6"/>
          <p:cNvSpPr/>
          <p:nvPr/>
        </p:nvSpPr>
        <p:spPr>
          <a:xfrm rot="10800000">
            <a:off x="7239000" y="5105400"/>
            <a:ext cx="1905000" cy="1752600"/>
          </a:xfrm>
          <a:prstGeom prst="halfFrame">
            <a:avLst/>
          </a:prstGeom>
          <a:blipFill>
            <a:blip r:embed="rId6" cstate="print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76200" y="0"/>
            <a:ext cx="1447800" cy="1828800"/>
          </a:xfrm>
          <a:prstGeom prst="halfFrame">
            <a:avLst/>
          </a:prstGeom>
          <a:blipFill>
            <a:blip r:embed="rId7" cstate="print"/>
            <a:stretch>
              <a:fillRect/>
            </a:stretch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YutakaKitamura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1981200"/>
            <a:ext cx="7848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et_all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620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5638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গম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desh_divisions_bengal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91043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914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400" y="1066800"/>
            <a:ext cx="1981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/>
              <a:t> 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2895600"/>
            <a:ext cx="1905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219200" y="1066800"/>
            <a:ext cx="685800" cy="6858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219200" y="2133600"/>
            <a:ext cx="685800" cy="6858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362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বইয়ের ৩৪ পৃষ্ঠা খোল ও পড়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"/>
            <a:ext cx="2819400" cy="1981200"/>
          </a:xfrm>
          <a:prstGeom prst="rect">
            <a:avLst/>
          </a:prstGeom>
        </p:spPr>
      </p:pic>
      <p:pic>
        <p:nvPicPr>
          <p:cNvPr id="4" name="Picture 3" descr="grain_kabuli_ch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038600"/>
            <a:ext cx="2667000" cy="1850475"/>
          </a:xfrm>
          <a:prstGeom prst="rect">
            <a:avLst/>
          </a:prstGeom>
        </p:spPr>
      </p:pic>
      <p:pic>
        <p:nvPicPr>
          <p:cNvPr id="5" name="Picture 4" descr="moong-d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133600"/>
            <a:ext cx="2286000" cy="2005112"/>
          </a:xfrm>
          <a:prstGeom prst="rect">
            <a:avLst/>
          </a:prstGeom>
        </p:spPr>
      </p:pic>
      <p:pic>
        <p:nvPicPr>
          <p:cNvPr id="6" name="Picture 5" descr="red-lentils-and-yellow-split-peas.jpg"/>
          <p:cNvPicPr>
            <a:picLocks noChangeAspect="1"/>
          </p:cNvPicPr>
          <p:nvPr/>
        </p:nvPicPr>
        <p:blipFill>
          <a:blip r:embed="rId5" cstate="print"/>
          <a:srcRect t="-499" r="50000"/>
          <a:stretch>
            <a:fillRect/>
          </a:stretch>
        </p:blipFill>
        <p:spPr>
          <a:xfrm>
            <a:off x="304800" y="228600"/>
            <a:ext cx="2743200" cy="1981200"/>
          </a:xfrm>
          <a:prstGeom prst="rect">
            <a:avLst/>
          </a:prstGeom>
        </p:spPr>
      </p:pic>
      <p:pic>
        <p:nvPicPr>
          <p:cNvPr id="7" name="Picture 6" descr="red-lentils-and-yellow-split-peas.jpg"/>
          <p:cNvPicPr>
            <a:picLocks noChangeAspect="1"/>
          </p:cNvPicPr>
          <p:nvPr/>
        </p:nvPicPr>
        <p:blipFill>
          <a:blip r:embed="rId6" cstate="print"/>
          <a:srcRect l="50000" t="2657"/>
          <a:stretch>
            <a:fillRect/>
          </a:stretch>
        </p:blipFill>
        <p:spPr>
          <a:xfrm>
            <a:off x="381000" y="4038600"/>
            <a:ext cx="27432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2286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মসুর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209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খেসারি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191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মুগ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150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মটর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94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ছোলা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শাপলা দলঃ তিন জাতের ধানের নাম লেখ ।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জবা দলঃ ৫ টি খাদ্য জাতীয় কৃষি দ্রব্যের নাম লেখ ।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505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বেলী দলঃ ৫ প্রকার ডালের নাম লেখ 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কোন অঞ্চলে গম ভালো জন্মে?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00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২।তোমার জানা ৫ টি কৃষি জাতীয় খাদ্য দ্রব্যের নাম লেখ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utakaKitamura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844442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228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dirty="0" smtClean="0"/>
              <a:t> 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9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চৌদ্দগ্রাম,কুমিল্লা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419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 পরিচয়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পঞ্চম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 বাংলাদেশের অর্থনীতি কৃষি ও শিল্প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খাদ্য জাতীয় কৃষিদ্রব্য (ধান,গম ও ডাল)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প্রধান ৫টি খাদ্য জা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 কৃষিদ্রব্যের নাম বলতে পারবে 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২।ধান সম্পর্কে বলতে পারবে 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৩।গম সম্পর্কে বলতে পারবে 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৪।ডাল সম্পর্কে লিখতে পারবে 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mer_of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752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জাতীয় কৃষিদ্রব্য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(ধান,গম ও ডাল)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erala_paddy687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2133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wheet-flour-16798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371600"/>
            <a:ext cx="2133600" cy="1672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খাদ্য জাতীয় কৃষিদ্রব্য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124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3200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rala_paddy687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25908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Paddy_West_Beng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600200"/>
            <a:ext cx="2819400" cy="2247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Paddy_field2.jpg"/>
          <p:cNvPicPr>
            <a:picLocks noChangeAspect="1"/>
          </p:cNvPicPr>
          <p:nvPr/>
        </p:nvPicPr>
        <p:blipFill>
          <a:blip r:embed="rId4" cstate="print"/>
          <a:srcRect t="39520"/>
          <a:stretch>
            <a:fillRect/>
          </a:stretch>
        </p:blipFill>
        <p:spPr>
          <a:xfrm>
            <a:off x="5715000" y="1676400"/>
            <a:ext cx="26670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762000" y="45030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আউশ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495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495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বোরো</a:t>
            </a:r>
            <a:r>
              <a:rPr lang="bn-BD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 প্রকার  ধান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4384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।ভাত বাংলাদেশের মানুষের প্রধান খাদ্য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।বাংলাদেশের প্রায় সব অঞ্চলে ধান জন্মে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।বাংলাদেশে প্রতি বছর প্রায় ৩ কোটি ৪০  লক্ষ মেট্রিকটন চাল উৎপাদিত হয় 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ধান সম্পর্কিত কিছু তথ্য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472</TotalTime>
  <Words>202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Schoolbook</vt:lpstr>
      <vt:lpstr>NikoshBAN</vt:lpstr>
      <vt:lpstr>Vrinda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Dot Com Computer</cp:lastModifiedBy>
  <cp:revision>34</cp:revision>
  <dcterms:created xsi:type="dcterms:W3CDTF">2006-08-16T00:00:00Z</dcterms:created>
  <dcterms:modified xsi:type="dcterms:W3CDTF">2020-09-16T06:24:45Z</dcterms:modified>
</cp:coreProperties>
</file>