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79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64" r:id="rId14"/>
    <p:sldId id="265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153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10192-3972-4BFE-8A3D-17D7677945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C96F-94B4-4155-AFFC-51759C30AA2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5847" y="371465"/>
            <a:ext cx="7909510" cy="6246391"/>
            <a:chOff x="405815" y="52945"/>
            <a:chExt cx="8252410" cy="68434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15" y="52945"/>
              <a:ext cx="8252410" cy="676219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42950" y="5446476"/>
              <a:ext cx="2910897" cy="144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8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99" y="814388"/>
            <a:ext cx="3943475" cy="29003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19762" y="4265978"/>
            <a:ext cx="3714812" cy="1634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স্টিভ জবস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17069" y="4265978"/>
            <a:ext cx="4505324" cy="163476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 কোম্পাণীর জনক, যার হাতে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PC </a:t>
            </a:r>
            <a:r>
              <a:rPr lang="bn-BD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নানান পর্যায় বিকশিত হয়।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5" y="828676"/>
            <a:ext cx="4653688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538170"/>
            <a:ext cx="3810000" cy="2952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" y="538171"/>
            <a:ext cx="3923885" cy="29542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91100" y="3757620"/>
            <a:ext cx="3890963" cy="2643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 হেনরি ‘বিল গেটস’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</a:p>
          <a:p>
            <a:pPr algn="ctr"/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বিকাশক অপারেটিং সিস্টেমের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BD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05203" y="3757620"/>
            <a:ext cx="4566822" cy="2643188"/>
          </a:xfrm>
          <a:prstGeom prst="snip2Same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হাতে বিকশিত হয়, এমএস ডস ও উইন্ডোজ। যা দ্বারা বিশ্বের অধিকাংশ কম্পিউটার পরিচালিত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8" y="481020"/>
            <a:ext cx="3428999" cy="3428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542355"/>
            <a:ext cx="4501762" cy="3367664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5610225" y="4457708"/>
            <a:ext cx="3128962" cy="1600192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 টিমোথি জন ‘টিম’ বার্নাস-লি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85750" y="4200532"/>
            <a:ext cx="4838700" cy="2285993"/>
          </a:xfrm>
          <a:prstGeom prst="snip2SameRect">
            <a:avLst>
              <a:gd name="adj1" fmla="val 16667"/>
              <a:gd name="adj2" fmla="val 106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ওয়ার্ল্ড ওয়াইড ওয়েবের জনক। নেটওয়ার্ক প্রযুক্তির বিকাশের ফলে বিশ্বে ইন্টারনেট বিস্তৃত এবং অর্থনীতি শক্তিশালী হচ্ছে।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314318"/>
            <a:ext cx="2547938" cy="3821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350403"/>
            <a:ext cx="5634037" cy="37834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05550" y="4843456"/>
            <a:ext cx="2547938" cy="11572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 জাকারবার্গ </a:t>
            </a:r>
          </a:p>
          <a:p>
            <a:pPr algn="ctr"/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 ১৪ ১৯৮৪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42888" y="4286244"/>
            <a:ext cx="5843587" cy="2271713"/>
          </a:xfrm>
          <a:prstGeom prst="flowChartAlternateProcess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যোগাযোগের মাধ্যম ‘ফেসবুক’ এর জনক। ১১৯ কোটির বেশি লোক বর্তমানে ফেসবুক ব্যবহার করে।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571625" y="357188"/>
            <a:ext cx="6215063" cy="1628775"/>
          </a:xfrm>
          <a:prstGeom prst="wave">
            <a:avLst>
              <a:gd name="adj1" fmla="val 4605"/>
              <a:gd name="adj2" fmla="val 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66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600" b="1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endParaRPr lang="en-US" sz="66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5" y="2433637"/>
            <a:ext cx="4047568" cy="274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49" y="2433242"/>
            <a:ext cx="3662381" cy="2743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7751" y="5319368"/>
            <a:ext cx="6829425" cy="1338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 ই-লার্নিং পদ্ধতি। যা ব্যবহার করে শিক্ষা ব্যবস্থা বিকশিত হচ্ছে।  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3" y="769902"/>
            <a:ext cx="4014787" cy="315917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43036" y="4352925"/>
            <a:ext cx="6143628" cy="177165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 শিক্ষকের পাঠদান ভিডিওর মাধ্যমে বিভিন্ন স্কুলে পাঠদান।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4" y="769903"/>
            <a:ext cx="4843315" cy="31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" y="900098"/>
            <a:ext cx="4014790" cy="2714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900098"/>
            <a:ext cx="4306171" cy="2876077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521493" y="4100504"/>
            <a:ext cx="8043863" cy="2300288"/>
          </a:xfrm>
          <a:prstGeom prst="flowChartAlternateProcess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 উন্মুক্ত পৃথিবীর বড় বড় বিশ্ববিদ্যালয়ের অসংখ্য কোর্স। যা গ্রহনে উপকৃত হুওয়া যায়।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43274" y="3638550"/>
            <a:ext cx="5543549" cy="2214563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কীভাবে বিশ্ব অর্থনীতি শক্তিশালী হচ্ছে। 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42887" y="671513"/>
            <a:ext cx="8643937" cy="2214563"/>
          </a:xfrm>
          <a:prstGeom prst="ribbon">
            <a:avLst>
              <a:gd name="adj1" fmla="val 16667"/>
              <a:gd name="adj2" fmla="val 660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 err="1">
                <a:ln w="24500" cmpd="dbl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>
                <a:ln w="24500" cmpd="dbl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dirty="0">
              <a:ln w="24500" cmpd="dbl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3609295"/>
            <a:ext cx="2995613" cy="22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3014663" y="385763"/>
            <a:ext cx="3800475" cy="2016061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8000" b="1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8000" b="1" dirty="0">
              <a:ln w="66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imag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/>
          <a:stretch>
            <a:fillRect/>
          </a:stretch>
        </p:blipFill>
        <p:spPr bwMode="auto">
          <a:xfrm>
            <a:off x="5112342" y="2995899"/>
            <a:ext cx="3813345" cy="231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3261" y="2819210"/>
            <a:ext cx="4791456" cy="266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জগদীশ চন্দ্র বসু কোন দেশের বিজ্ঞানী?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ই-মেইল এর জনক কে?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বিশ্বে কত লোক ফেসবুক ব্যবহার করে?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ই-লার্নিং কি সনাতন পদ্ধতিতে পাঠদানের বিকল্প?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897" y="3048003"/>
            <a:ext cx="7500937" cy="28432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মান উন্নয়নে ই-লার্নিং কী ভূমিকা পালন করতে পারে, লিখে আনবে।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34896" y="639314"/>
            <a:ext cx="7500937" cy="1957588"/>
          </a:xfrm>
          <a:prstGeom prst="downArrow">
            <a:avLst>
              <a:gd name="adj1" fmla="val 100000"/>
              <a:gd name="adj2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bn-BD" sz="4800" dirty="0" smtClean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1319135" y="1813810"/>
            <a:ext cx="6685614" cy="3234441"/>
          </a:xfrm>
          <a:prstGeom prst="snip1Rect">
            <a:avLst/>
          </a:prstGeom>
          <a:solidFill>
            <a:srgbClr val="FF99FF"/>
          </a:solidFill>
          <a:ln w="38100">
            <a:noFill/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en-US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0০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১/২০১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1166" y="397773"/>
            <a:ext cx="4100322" cy="6094467"/>
            <a:chOff x="2471166" y="397773"/>
            <a:chExt cx="4100322" cy="6094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166" y="397773"/>
              <a:ext cx="4100322" cy="609446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78491" y="536065"/>
              <a:ext cx="1731264" cy="7694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4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8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895600" y="1600200"/>
            <a:ext cx="5943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00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eaLnBrk="1" hangingPunct="1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533400"/>
            <a:ext cx="79248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5400" b="1" u="sng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4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নাজমুন্নাহার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সিমু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BD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কাঠালিয়া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মডেল </a:t>
            </a: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কাঠালিয়া,ঝালকাঠী</a:t>
            </a:r>
            <a:r>
              <a:rPr lang="bn-BD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Mobile </a:t>
            </a:r>
            <a:r>
              <a:rPr lang="en-US" sz="2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NO-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01746</a:t>
            </a:r>
            <a:r>
              <a:rPr lang="bn-BD" sz="2400" b="1" dirty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  <a:t>-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485461</a:t>
            </a:r>
            <a:r>
              <a:rPr lang="bn-BD" sz="2800" b="1" dirty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  <a:t/>
            </a:r>
            <a:br>
              <a:rPr lang="bn-BD" sz="2800" b="1" dirty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</a:br>
            <a:r>
              <a:rPr lang="en-US" sz="2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bn-BD" sz="2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mail</a:t>
            </a:r>
            <a:r>
              <a:rPr lang="en-US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smtClean="0">
                <a:solidFill>
                  <a:srgbClr val="008000"/>
                </a:solidFill>
                <a:latin typeface="NikoshBAN" pitchFamily="2" charset="0"/>
                <a:cs typeface="Times New Roman" pitchFamily="18" charset="0"/>
              </a:rPr>
              <a:t>nazmunkphs@gmail.com</a:t>
            </a:r>
            <a:r>
              <a:rPr lang="bn-BD" sz="2400" b="1" dirty="0" smtClean="0">
                <a:solidFill>
                  <a:srgbClr val="008000"/>
                </a:solidFill>
                <a:latin typeface="NikoshBAN" pitchFamily="2" charset="0"/>
                <a:cs typeface="Times New Roman" pitchFamily="18" charset="0"/>
              </a:rPr>
              <a:t>  </a:t>
            </a:r>
            <a:r>
              <a:rPr lang="en-US" sz="2400" b="1" smtClean="0">
                <a:solidFill>
                  <a:srgbClr val="008000"/>
                </a:solidFill>
                <a:latin typeface="NikoshBAN" pitchFamily="2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latin typeface="NikoshBAN" pitchFamily="2" charset="0"/>
                <a:cs typeface="NikoshBAN" pitchFamily="2" charset="0"/>
              </a:rPr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61009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619375" y="266700"/>
            <a:ext cx="4010025" cy="762000"/>
          </a:xfrm>
          <a:prstGeom prst="flowChartProcess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দেখ এবং চিন্তা কর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0" y="1224961"/>
            <a:ext cx="3613899" cy="2751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81" y="1224961"/>
            <a:ext cx="2281238" cy="2744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54" y="4108800"/>
            <a:ext cx="2095589" cy="2470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24" y="4108800"/>
            <a:ext cx="3395751" cy="254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47675" y="1438275"/>
            <a:ext cx="8210550" cy="3771900"/>
          </a:xfrm>
          <a:prstGeom prst="leftRightArrow">
            <a:avLst>
              <a:gd name="adj1" fmla="val 90152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এবং আমাদের বাংলাদেশ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42913" y="938213"/>
            <a:ext cx="6000750" cy="1062038"/>
          </a:xfrm>
          <a:prstGeom prst="downArrow">
            <a:avLst>
              <a:gd name="adj1" fmla="val 100000"/>
              <a:gd name="adj2" fmla="val 40357"/>
            </a:avLst>
          </a:prstGeom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2913" y="299803"/>
            <a:ext cx="8120062" cy="5471410"/>
          </a:xfrm>
          <a:prstGeom prst="roundRect">
            <a:avLst>
              <a:gd name="adj" fmla="val 46875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অধ্যায় শেষে তোমরা-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1.তথ্য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2.ই-লার্নিং </a:t>
            </a:r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ব্যাখ্যা করতে পারবে।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71614" y="297460"/>
            <a:ext cx="6215062" cy="172402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endParaRPr lang="en-US" sz="4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31593" y="5460406"/>
            <a:ext cx="3814762" cy="103333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b="1" kern="1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 ক্লার্ক ম্যাক্সওয়েল</a:t>
            </a:r>
          </a:p>
          <a:p>
            <a:pPr algn="ctr"/>
            <a:r>
              <a:rPr lang="bn-BD" sz="3500" b="1" kern="1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3387" y="2151433"/>
            <a:ext cx="3967163" cy="2751830"/>
            <a:chOff x="433387" y="2256208"/>
            <a:chExt cx="3967163" cy="27518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87" y="3956474"/>
              <a:ext cx="3967163" cy="10515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" y="2256208"/>
              <a:ext cx="3810000" cy="14591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41" y="2169979"/>
            <a:ext cx="3024067" cy="303715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1475" y="5144380"/>
            <a:ext cx="4029075" cy="1469303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তড়িৎ ও চৌম্বক বলকে একত্র করে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9" y="345974"/>
            <a:ext cx="4655771" cy="44941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26340" y="5184046"/>
            <a:ext cx="3814762" cy="1033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kern="1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জগদীশ চন্দ্র বসু</a:t>
            </a:r>
          </a:p>
          <a:p>
            <a:pPr algn="ctr"/>
            <a:r>
              <a:rPr lang="bn-BD" sz="3600" kern="1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43512" y="345974"/>
            <a:ext cx="3600450" cy="5206634"/>
            <a:chOff x="5300662" y="345974"/>
            <a:chExt cx="3600450" cy="52066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663" y="345974"/>
              <a:ext cx="3600449" cy="26968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662" y="3313770"/>
              <a:ext cx="3542043" cy="2238838"/>
            </a:xfrm>
            <a:prstGeom prst="rect">
              <a:avLst/>
            </a:prstGeom>
          </p:spPr>
        </p:pic>
      </p:grpSp>
      <p:sp>
        <p:nvSpPr>
          <p:cNvPr id="6" name="Flowchart: Card 5"/>
          <p:cNvSpPr/>
          <p:nvPr/>
        </p:nvSpPr>
        <p:spPr>
          <a:xfrm>
            <a:off x="4772024" y="5700713"/>
            <a:ext cx="4071937" cy="100238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অতিক্ষুদ্র তরংগ ব্যবহার করে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bn-BD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প্রেরণে সফল হন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295275"/>
            <a:ext cx="4133851" cy="3100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7" y="4238626"/>
            <a:ext cx="4341693" cy="2424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49" y="2726530"/>
            <a:ext cx="2362201" cy="236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19" y="364329"/>
            <a:ext cx="2362201" cy="2362201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4891089" y="5362575"/>
            <a:ext cx="3929062" cy="130016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প্রথম ই-মেইল সিস্টেম চালু করেন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ard 9"/>
          <p:cNvSpPr/>
          <p:nvPr/>
        </p:nvSpPr>
        <p:spPr>
          <a:xfrm>
            <a:off x="642938" y="3538538"/>
            <a:ext cx="3886200" cy="557212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 স্যামুয়েল টমলিনসন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298</Words>
  <Application>Microsoft Office PowerPoint</Application>
  <PresentationFormat>On-screen Show (4:3)</PresentationFormat>
  <Paragraphs>57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Dell</cp:lastModifiedBy>
  <cp:revision>90</cp:revision>
  <dcterms:created xsi:type="dcterms:W3CDTF">2015-01-07T02:53:07Z</dcterms:created>
  <dcterms:modified xsi:type="dcterms:W3CDTF">2020-09-16T15:59:42Z</dcterms:modified>
</cp:coreProperties>
</file>