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9" r:id="rId2"/>
    <p:sldId id="259" r:id="rId3"/>
    <p:sldId id="365" r:id="rId4"/>
    <p:sldId id="366" r:id="rId5"/>
    <p:sldId id="367" r:id="rId6"/>
    <p:sldId id="368" r:id="rId7"/>
    <p:sldId id="341"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5" Type="http://schemas.openxmlformats.org/officeDocument/2006/relationships/image" Target="../media/image36.jpeg"/><Relationship Id="rId4"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image" Target="../media/image32.jpeg"/><Relationship Id="rId5" Type="http://schemas.openxmlformats.org/officeDocument/2006/relationships/image" Target="../media/image35.jpeg"/><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32703-362B-4ACB-96C2-B40D7B0F0073}" type="doc">
      <dgm:prSet loTypeId="urn:microsoft.com/office/officeart/2005/8/layout/radial5" loCatId="cycle" qsTypeId="urn:microsoft.com/office/officeart/2005/8/quickstyle/3d2#1" qsCatId="3D" csTypeId="urn:microsoft.com/office/officeart/2005/8/colors/colorful1#1" csCatId="colorful" phldr="1"/>
      <dgm:spPr/>
      <dgm:t>
        <a:bodyPr/>
        <a:lstStyle/>
        <a:p>
          <a:endParaRPr lang="en-US"/>
        </a:p>
      </dgm:t>
    </dgm:pt>
    <dgm:pt modelId="{9F4638C3-D4DD-4101-8206-371F73C150B0}">
      <dgm:prSet phldrT="[Text]" custT="1"/>
      <dgm:spPr/>
      <dgm:t>
        <a:bodyPr/>
        <a:lstStyle/>
        <a:p>
          <a:r>
            <a:rPr lang="bn-BD" sz="2800" dirty="0">
              <a:latin typeface="NikoshBAN" pitchFamily="2" charset="0"/>
              <a:cs typeface="NikoshBAN" pitchFamily="2" charset="0"/>
              <a:sym typeface="Wingdings 2" pitchFamily="18" charset="2"/>
            </a:rPr>
            <a:t>ওয়ার্ড প্রসেসরের কাজ</a:t>
          </a:r>
          <a:endParaRPr lang="en-US" sz="2800" dirty="0"/>
        </a:p>
      </dgm:t>
    </dgm:pt>
    <dgm:pt modelId="{0CF3D22A-4ACD-4A48-BDD0-633DDA607F9C}" type="parTrans" cxnId="{4EAD5449-5CEB-48F9-BCC4-6DE242FA869F}">
      <dgm:prSet/>
      <dgm:spPr/>
      <dgm:t>
        <a:bodyPr/>
        <a:lstStyle/>
        <a:p>
          <a:endParaRPr lang="en-US"/>
        </a:p>
      </dgm:t>
    </dgm:pt>
    <dgm:pt modelId="{E4F38B50-E109-43BB-A47B-2A4984344936}" type="sibTrans" cxnId="{4EAD5449-5CEB-48F9-BCC4-6DE242FA869F}">
      <dgm:prSet/>
      <dgm:spPr/>
      <dgm:t>
        <a:bodyPr/>
        <a:lstStyle/>
        <a:p>
          <a:endParaRPr lang="en-US"/>
        </a:p>
      </dgm:t>
    </dgm:pt>
    <dgm:pt modelId="{A58FCD28-5419-497B-8F00-2830F75B0E2C}">
      <dgm:prSet phldrT="[Text]" custT="1"/>
      <dgm:spPr>
        <a:blipFill rotWithShape="0">
          <a:blip xmlns:r="http://schemas.openxmlformats.org/officeDocument/2006/relationships" r:embed="rId1"/>
          <a:tile tx="0" ty="0" sx="100000" sy="100000" flip="none" algn="tl"/>
        </a:blipFill>
      </dgm:spPr>
      <dgm:t>
        <a:bodyPr/>
        <a:lstStyle/>
        <a:p>
          <a:r>
            <a:rPr lang="bn-BD" sz="2800" dirty="0">
              <a:solidFill>
                <a:schemeClr val="tx1"/>
              </a:solidFill>
              <a:latin typeface="NikoshBAN" pitchFamily="2" charset="0"/>
              <a:cs typeface="NikoshBAN" pitchFamily="2" charset="0"/>
              <a:sym typeface="Wingdings 2" pitchFamily="18" charset="2"/>
            </a:rPr>
            <a:t>নতুন ফাইল তৈরি করা যায়</a:t>
          </a:r>
          <a:endParaRPr lang="en-US" sz="2800" dirty="0">
            <a:solidFill>
              <a:schemeClr val="tx1"/>
            </a:solidFill>
          </a:endParaRPr>
        </a:p>
      </dgm:t>
    </dgm:pt>
    <dgm:pt modelId="{2DF22997-7514-4468-8BB7-012C1B6FA90B}" type="parTrans" cxnId="{0A0C2F17-BA03-456B-950D-2A54F903C6D0}">
      <dgm:prSet/>
      <dgm:spPr/>
      <dgm:t>
        <a:bodyPr/>
        <a:lstStyle/>
        <a:p>
          <a:endParaRPr lang="en-US"/>
        </a:p>
      </dgm:t>
    </dgm:pt>
    <dgm:pt modelId="{C0F2CF14-9D27-47C6-B3E4-05EA9567089D}" type="sibTrans" cxnId="{0A0C2F17-BA03-456B-950D-2A54F903C6D0}">
      <dgm:prSet/>
      <dgm:spPr/>
      <dgm:t>
        <a:bodyPr/>
        <a:lstStyle/>
        <a:p>
          <a:endParaRPr lang="en-US"/>
        </a:p>
      </dgm:t>
    </dgm:pt>
    <dgm:pt modelId="{63864B78-C717-4950-9BF0-446EE6B0EB56}">
      <dgm:prSet phldrT="[Text]" custT="1"/>
      <dgm:spPr>
        <a:blipFill rotWithShape="0">
          <a:blip xmlns:r="http://schemas.openxmlformats.org/officeDocument/2006/relationships" r:embed="rId2"/>
          <a:tile tx="0" ty="0" sx="100000" sy="100000" flip="none" algn="tl"/>
        </a:blipFill>
      </dgm:spPr>
      <dgm:t>
        <a:bodyPr/>
        <a:lstStyle/>
        <a:p>
          <a:r>
            <a:rPr lang="bn-BD" sz="3200" b="1" dirty="0">
              <a:solidFill>
                <a:schemeClr val="tx1"/>
              </a:solidFill>
              <a:latin typeface="NikoshBAN" pitchFamily="2" charset="0"/>
              <a:cs typeface="NikoshBAN" pitchFamily="2" charset="0"/>
              <a:sym typeface="Wingdings 2" pitchFamily="18" charset="2"/>
            </a:rPr>
            <a:t>এডিটিং বা পরিবর্তন করা যায়</a:t>
          </a:r>
          <a:endParaRPr lang="en-US" sz="3200" b="1" dirty="0">
            <a:solidFill>
              <a:schemeClr val="tx1"/>
            </a:solidFill>
          </a:endParaRPr>
        </a:p>
      </dgm:t>
    </dgm:pt>
    <dgm:pt modelId="{0D3CA559-5DBE-4D00-A815-144FD62E5782}" type="parTrans" cxnId="{DBDC1F25-E0A4-4EDF-8DB3-6DACBEC9F910}">
      <dgm:prSet/>
      <dgm:spPr/>
      <dgm:t>
        <a:bodyPr/>
        <a:lstStyle/>
        <a:p>
          <a:endParaRPr lang="en-US"/>
        </a:p>
      </dgm:t>
    </dgm:pt>
    <dgm:pt modelId="{B20220AE-FF73-48B6-A14C-60E3497A3DE0}" type="sibTrans" cxnId="{DBDC1F25-E0A4-4EDF-8DB3-6DACBEC9F910}">
      <dgm:prSet/>
      <dgm:spPr/>
      <dgm:t>
        <a:bodyPr/>
        <a:lstStyle/>
        <a:p>
          <a:endParaRPr lang="en-US"/>
        </a:p>
      </dgm:t>
    </dgm:pt>
    <dgm:pt modelId="{EF0F71AC-1539-43E9-8603-7B1A41F79DD6}">
      <dgm:prSet phldrT="[Text]" custT="1"/>
      <dgm:spPr>
        <a:blipFill rotWithShape="0">
          <a:blip xmlns:r="http://schemas.openxmlformats.org/officeDocument/2006/relationships" r:embed="rId3"/>
          <a:tile tx="0" ty="0" sx="100000" sy="100000" flip="none" algn="tl"/>
        </a:blipFill>
      </dgm:spPr>
      <dgm:t>
        <a:bodyPr/>
        <a:lstStyle/>
        <a:p>
          <a:r>
            <a:rPr lang="bn-BD" sz="3200" dirty="0">
              <a:solidFill>
                <a:schemeClr val="tx1"/>
              </a:solidFill>
              <a:latin typeface="NikoshBAN" pitchFamily="2" charset="0"/>
              <a:cs typeface="NikoshBAN" pitchFamily="2" charset="0"/>
              <a:sym typeface="Wingdings 2" pitchFamily="18" charset="2"/>
            </a:rPr>
            <a:t>লেখা দীর্ঘ দিন সংরক্ষণ করে</a:t>
          </a:r>
          <a:r>
            <a:rPr lang="en-US" sz="3200" dirty="0">
              <a:solidFill>
                <a:schemeClr val="tx1"/>
              </a:solidFill>
              <a:latin typeface="NikoshBAN" pitchFamily="2" charset="0"/>
              <a:cs typeface="NikoshBAN" pitchFamily="2" charset="0"/>
              <a:sym typeface="Wingdings 2" pitchFamily="18" charset="2"/>
            </a:rPr>
            <a:t> </a:t>
          </a:r>
          <a:r>
            <a:rPr lang="bn-BD" sz="3200" dirty="0">
              <a:solidFill>
                <a:schemeClr val="tx1"/>
              </a:solidFill>
              <a:latin typeface="NikoshBAN" pitchFamily="2" charset="0"/>
              <a:cs typeface="NikoshBAN" pitchFamily="2" charset="0"/>
              <a:sym typeface="Wingdings 2" pitchFamily="18" charset="2"/>
            </a:rPr>
            <a:t>রাখা যায়</a:t>
          </a:r>
          <a:endParaRPr lang="en-US" sz="3200" dirty="0">
            <a:solidFill>
              <a:schemeClr val="tx1"/>
            </a:solidFill>
          </a:endParaRPr>
        </a:p>
      </dgm:t>
    </dgm:pt>
    <dgm:pt modelId="{20CBAC12-5124-40C8-B18E-C5BC4CB061DE}" type="parTrans" cxnId="{9FDE1FCE-BEB3-4FAD-94D4-80F0DF463050}">
      <dgm:prSet/>
      <dgm:spPr/>
      <dgm:t>
        <a:bodyPr/>
        <a:lstStyle/>
        <a:p>
          <a:endParaRPr lang="en-US"/>
        </a:p>
      </dgm:t>
    </dgm:pt>
    <dgm:pt modelId="{A23DC46F-9276-401B-BF43-0F799615B6FA}" type="sibTrans" cxnId="{9FDE1FCE-BEB3-4FAD-94D4-80F0DF463050}">
      <dgm:prSet/>
      <dgm:spPr/>
      <dgm:t>
        <a:bodyPr/>
        <a:lstStyle/>
        <a:p>
          <a:endParaRPr lang="en-US"/>
        </a:p>
      </dgm:t>
    </dgm:pt>
    <dgm:pt modelId="{A102B624-7235-48CE-9664-A6581E06AC91}">
      <dgm:prSet phldrT="[Text]" custT="1"/>
      <dgm:spPr>
        <a:blipFill rotWithShape="0">
          <a:blip xmlns:r="http://schemas.openxmlformats.org/officeDocument/2006/relationships" r:embed="rId4"/>
          <a:tile tx="0" ty="0" sx="100000" sy="100000" flip="none" algn="tl"/>
        </a:blipFill>
      </dgm:spPr>
      <dgm:t>
        <a:bodyPr/>
        <a:lstStyle/>
        <a:p>
          <a:r>
            <a:rPr lang="bn-BD" sz="3200" dirty="0">
              <a:solidFill>
                <a:schemeClr val="tx1"/>
              </a:solidFill>
              <a:latin typeface="NikoshBAN" pitchFamily="2" charset="0"/>
              <a:cs typeface="NikoshBAN" pitchFamily="2" charset="0"/>
              <a:sym typeface="Wingdings 2" pitchFamily="18" charset="2"/>
            </a:rPr>
            <a:t>কপি করা</a:t>
          </a:r>
          <a:r>
            <a:rPr lang="en-US" sz="3200" dirty="0">
              <a:solidFill>
                <a:schemeClr val="tx1"/>
              </a:solidFill>
              <a:latin typeface="NikoshBAN" pitchFamily="2" charset="0"/>
              <a:cs typeface="NikoshBAN" pitchFamily="2" charset="0"/>
              <a:sym typeface="Wingdings 2" pitchFamily="18" charset="2"/>
            </a:rPr>
            <a:t> </a:t>
          </a:r>
          <a:r>
            <a:rPr lang="bn-BD" sz="3200" dirty="0">
              <a:solidFill>
                <a:schemeClr val="tx1"/>
              </a:solidFill>
              <a:latin typeface="NikoshBAN" pitchFamily="2" charset="0"/>
              <a:cs typeface="NikoshBAN" pitchFamily="2" charset="0"/>
              <a:sym typeface="Wingdings 2" pitchFamily="18" charset="2"/>
            </a:rPr>
            <a:t> যায়</a:t>
          </a:r>
          <a:endParaRPr lang="en-US" sz="3200" dirty="0">
            <a:solidFill>
              <a:schemeClr val="tx1"/>
            </a:solidFill>
          </a:endParaRPr>
        </a:p>
      </dgm:t>
    </dgm:pt>
    <dgm:pt modelId="{5EAB0806-F843-485F-BFE5-67A66A56060D}" type="parTrans" cxnId="{D967434F-8CA6-49B8-8644-0C13A35782FF}">
      <dgm:prSet/>
      <dgm:spPr/>
      <dgm:t>
        <a:bodyPr/>
        <a:lstStyle/>
        <a:p>
          <a:endParaRPr lang="en-US"/>
        </a:p>
      </dgm:t>
    </dgm:pt>
    <dgm:pt modelId="{151E39AD-BD75-4DD6-A1F4-8407EB0D1056}" type="sibTrans" cxnId="{D967434F-8CA6-49B8-8644-0C13A35782FF}">
      <dgm:prSet/>
      <dgm:spPr/>
      <dgm:t>
        <a:bodyPr/>
        <a:lstStyle/>
        <a:p>
          <a:endParaRPr lang="en-US"/>
        </a:p>
      </dgm:t>
    </dgm:pt>
    <dgm:pt modelId="{0CBED6DD-54C1-4680-B36A-C011E8ABAC14}">
      <dgm:prSet custT="1"/>
      <dgm:spPr>
        <a:blipFill rotWithShape="0">
          <a:blip xmlns:r="http://schemas.openxmlformats.org/officeDocument/2006/relationships" r:embed="rId5"/>
          <a:tile tx="0" ty="0" sx="100000" sy="100000" flip="none" algn="tl"/>
        </a:blipFill>
      </dgm:spPr>
      <dgm:t>
        <a:bodyPr/>
        <a:lstStyle/>
        <a:p>
          <a:r>
            <a:rPr lang="bn-BD" sz="3600" dirty="0">
              <a:solidFill>
                <a:schemeClr val="tx1"/>
              </a:solidFill>
              <a:latin typeface="NikoshBAN" pitchFamily="2" charset="0"/>
              <a:cs typeface="NikoshBAN" pitchFamily="2" charset="0"/>
              <a:sym typeface="Wingdings 2" pitchFamily="18" charset="2"/>
            </a:rPr>
            <a:t>ভুল শুদ্ধ করা যায়</a:t>
          </a:r>
          <a:endParaRPr lang="en-US" sz="3600" dirty="0">
            <a:solidFill>
              <a:schemeClr val="tx1"/>
            </a:solidFill>
          </a:endParaRPr>
        </a:p>
      </dgm:t>
    </dgm:pt>
    <dgm:pt modelId="{C8C27170-F99C-4025-B5BE-71A8929E644A}" type="parTrans" cxnId="{FA0BA6AB-02E7-4A28-9BDB-AE043B10204F}">
      <dgm:prSet/>
      <dgm:spPr/>
      <dgm:t>
        <a:bodyPr/>
        <a:lstStyle/>
        <a:p>
          <a:endParaRPr lang="en-US"/>
        </a:p>
      </dgm:t>
    </dgm:pt>
    <dgm:pt modelId="{BFBAF4B7-F3AB-49C7-82A6-645D22429483}" type="sibTrans" cxnId="{FA0BA6AB-02E7-4A28-9BDB-AE043B10204F}">
      <dgm:prSet/>
      <dgm:spPr/>
      <dgm:t>
        <a:bodyPr/>
        <a:lstStyle/>
        <a:p>
          <a:endParaRPr lang="en-US"/>
        </a:p>
      </dgm:t>
    </dgm:pt>
    <dgm:pt modelId="{4AB3CDE5-3EB2-4BCC-AB84-BE184F954C38}" type="pres">
      <dgm:prSet presAssocID="{C3732703-362B-4ACB-96C2-B40D7B0F0073}" presName="Name0" presStyleCnt="0">
        <dgm:presLayoutVars>
          <dgm:chMax val="1"/>
          <dgm:dir/>
          <dgm:animLvl val="ctr"/>
          <dgm:resizeHandles val="exact"/>
        </dgm:presLayoutVars>
      </dgm:prSet>
      <dgm:spPr/>
    </dgm:pt>
    <dgm:pt modelId="{C48D4510-C8A3-4499-9ACE-50B948B23FDC}" type="pres">
      <dgm:prSet presAssocID="{9F4638C3-D4DD-4101-8206-371F73C150B0}" presName="centerShape" presStyleLbl="node0" presStyleIdx="0" presStyleCnt="1" custScaleX="119290"/>
      <dgm:spPr/>
    </dgm:pt>
    <dgm:pt modelId="{F3BE6BC3-0FD5-4C50-BBE2-32537CCA587E}" type="pres">
      <dgm:prSet presAssocID="{2DF22997-7514-4468-8BB7-012C1B6FA90B}" presName="parTrans" presStyleLbl="sibTrans2D1" presStyleIdx="0" presStyleCnt="5" custScaleX="173631"/>
      <dgm:spPr/>
    </dgm:pt>
    <dgm:pt modelId="{2DAAE949-9B53-4F4E-B7EB-F0214E7A4363}" type="pres">
      <dgm:prSet presAssocID="{2DF22997-7514-4468-8BB7-012C1B6FA90B}" presName="connectorText" presStyleLbl="sibTrans2D1" presStyleIdx="0" presStyleCnt="5"/>
      <dgm:spPr/>
    </dgm:pt>
    <dgm:pt modelId="{70C7336F-61D4-4D76-BD80-12EB1D463B72}" type="pres">
      <dgm:prSet presAssocID="{A58FCD28-5419-497B-8F00-2830F75B0E2C}" presName="node" presStyleLbl="node1" presStyleIdx="0" presStyleCnt="5" custScaleX="204837">
        <dgm:presLayoutVars>
          <dgm:bulletEnabled val="1"/>
        </dgm:presLayoutVars>
      </dgm:prSet>
      <dgm:spPr/>
    </dgm:pt>
    <dgm:pt modelId="{00593C9E-F365-4DEF-B6DA-110112EC372C}" type="pres">
      <dgm:prSet presAssocID="{0D3CA559-5DBE-4D00-A815-144FD62E5782}" presName="parTrans" presStyleLbl="sibTrans2D1" presStyleIdx="1" presStyleCnt="5" custAng="192682" custScaleX="179147"/>
      <dgm:spPr/>
    </dgm:pt>
    <dgm:pt modelId="{04A98BC3-1A27-4D63-B5DA-3478FC70DC33}" type="pres">
      <dgm:prSet presAssocID="{0D3CA559-5DBE-4D00-A815-144FD62E5782}" presName="connectorText" presStyleLbl="sibTrans2D1" presStyleIdx="1" presStyleCnt="5"/>
      <dgm:spPr/>
    </dgm:pt>
    <dgm:pt modelId="{3F83D332-C1D5-4F72-9861-1FAE14FB022C}" type="pres">
      <dgm:prSet presAssocID="{63864B78-C717-4950-9BF0-446EE6B0EB56}" presName="node" presStyleLbl="node1" presStyleIdx="1" presStyleCnt="5" custScaleX="155875" custRadScaleRad="121838" custRadScaleInc="14392">
        <dgm:presLayoutVars>
          <dgm:bulletEnabled val="1"/>
        </dgm:presLayoutVars>
      </dgm:prSet>
      <dgm:spPr/>
    </dgm:pt>
    <dgm:pt modelId="{E8EC3A1A-3B35-49D1-AABA-746D1F221636}" type="pres">
      <dgm:prSet presAssocID="{C8C27170-F99C-4025-B5BE-71A8929E644A}" presName="parTrans" presStyleLbl="sibTrans2D1" presStyleIdx="2" presStyleCnt="5" custScaleX="170876"/>
      <dgm:spPr/>
    </dgm:pt>
    <dgm:pt modelId="{5CCC7370-4F27-4F4D-9AE9-7CE24EA3191E}" type="pres">
      <dgm:prSet presAssocID="{C8C27170-F99C-4025-B5BE-71A8929E644A}" presName="connectorText" presStyleLbl="sibTrans2D1" presStyleIdx="2" presStyleCnt="5"/>
      <dgm:spPr/>
    </dgm:pt>
    <dgm:pt modelId="{42320007-BD56-41FD-8F75-48BF85BA8E63}" type="pres">
      <dgm:prSet presAssocID="{0CBED6DD-54C1-4680-B36A-C011E8ABAC14}" presName="node" presStyleLbl="node1" presStyleIdx="2" presStyleCnt="5" custScaleX="210794" custRadScaleRad="119350" custRadScaleInc="-40118">
        <dgm:presLayoutVars>
          <dgm:bulletEnabled val="1"/>
        </dgm:presLayoutVars>
      </dgm:prSet>
      <dgm:spPr/>
    </dgm:pt>
    <dgm:pt modelId="{26FA5DC7-33C1-49BD-8FCA-12F28F6B7126}" type="pres">
      <dgm:prSet presAssocID="{20CBAC12-5124-40C8-B18E-C5BC4CB061DE}" presName="parTrans" presStyleLbl="sibTrans2D1" presStyleIdx="3" presStyleCnt="5" custScaleX="178043"/>
      <dgm:spPr/>
    </dgm:pt>
    <dgm:pt modelId="{213C3E94-8545-4922-8E21-F1A2EE68B383}" type="pres">
      <dgm:prSet presAssocID="{20CBAC12-5124-40C8-B18E-C5BC4CB061DE}" presName="connectorText" presStyleLbl="sibTrans2D1" presStyleIdx="3" presStyleCnt="5"/>
      <dgm:spPr/>
    </dgm:pt>
    <dgm:pt modelId="{8101C70D-14E5-4D93-9717-390D80D3F85A}" type="pres">
      <dgm:prSet presAssocID="{EF0F71AC-1539-43E9-8603-7B1A41F79DD6}" presName="node" presStyleLbl="node1" presStyleIdx="3" presStyleCnt="5" custScaleX="223392" custRadScaleRad="108708" custRadScaleInc="16414">
        <dgm:presLayoutVars>
          <dgm:bulletEnabled val="1"/>
        </dgm:presLayoutVars>
      </dgm:prSet>
      <dgm:spPr/>
    </dgm:pt>
    <dgm:pt modelId="{7C41E375-9088-43B2-AF60-568987CE7736}" type="pres">
      <dgm:prSet presAssocID="{5EAB0806-F843-485F-BFE5-67A66A56060D}" presName="parTrans" presStyleLbl="sibTrans2D1" presStyleIdx="4" presStyleCnt="5" custScaleX="204767" custLinFactNeighborX="-7165"/>
      <dgm:spPr/>
    </dgm:pt>
    <dgm:pt modelId="{7C8E20A9-01BB-4C47-8AA7-4D85B60CDB4C}" type="pres">
      <dgm:prSet presAssocID="{5EAB0806-F843-485F-BFE5-67A66A56060D}" presName="connectorText" presStyleLbl="sibTrans2D1" presStyleIdx="4" presStyleCnt="5"/>
      <dgm:spPr/>
    </dgm:pt>
    <dgm:pt modelId="{5D916646-9F53-4171-A667-B90AD3D386C8}" type="pres">
      <dgm:prSet presAssocID="{A102B624-7235-48CE-9664-A6581E06AC91}" presName="node" presStyleLbl="node1" presStyleIdx="4" presStyleCnt="5" custScaleX="146874" custRadScaleRad="112992" custRadScaleInc="-30604">
        <dgm:presLayoutVars>
          <dgm:bulletEnabled val="1"/>
        </dgm:presLayoutVars>
      </dgm:prSet>
      <dgm:spPr/>
    </dgm:pt>
  </dgm:ptLst>
  <dgm:cxnLst>
    <dgm:cxn modelId="{D49EB60C-E7A1-471D-87D4-D978CE9B3143}" type="presOf" srcId="{2DF22997-7514-4468-8BB7-012C1B6FA90B}" destId="{F3BE6BC3-0FD5-4C50-BBE2-32537CCA587E}" srcOrd="0" destOrd="0" presId="urn:microsoft.com/office/officeart/2005/8/layout/radial5"/>
    <dgm:cxn modelId="{5CE9410D-A9BE-40B4-B55E-731ECEABD450}" type="presOf" srcId="{2DF22997-7514-4468-8BB7-012C1B6FA90B}" destId="{2DAAE949-9B53-4F4E-B7EB-F0214E7A4363}" srcOrd="1" destOrd="0" presId="urn:microsoft.com/office/officeart/2005/8/layout/radial5"/>
    <dgm:cxn modelId="{0A0C2F17-BA03-456B-950D-2A54F903C6D0}" srcId="{9F4638C3-D4DD-4101-8206-371F73C150B0}" destId="{A58FCD28-5419-497B-8F00-2830F75B0E2C}" srcOrd="0" destOrd="0" parTransId="{2DF22997-7514-4468-8BB7-012C1B6FA90B}" sibTransId="{C0F2CF14-9D27-47C6-B3E4-05EA9567089D}"/>
    <dgm:cxn modelId="{DA8AD51C-F81D-4C60-8335-43D4F52926F0}" type="presOf" srcId="{C3732703-362B-4ACB-96C2-B40D7B0F0073}" destId="{4AB3CDE5-3EB2-4BCC-AB84-BE184F954C38}" srcOrd="0" destOrd="0" presId="urn:microsoft.com/office/officeart/2005/8/layout/radial5"/>
    <dgm:cxn modelId="{DBDC1F25-E0A4-4EDF-8DB3-6DACBEC9F910}" srcId="{9F4638C3-D4DD-4101-8206-371F73C150B0}" destId="{63864B78-C717-4950-9BF0-446EE6B0EB56}" srcOrd="1" destOrd="0" parTransId="{0D3CA559-5DBE-4D00-A815-144FD62E5782}" sibTransId="{B20220AE-FF73-48B6-A14C-60E3497A3DE0}"/>
    <dgm:cxn modelId="{F07FA663-6934-4BC7-86F5-13A69BDCF4D7}" type="presOf" srcId="{63864B78-C717-4950-9BF0-446EE6B0EB56}" destId="{3F83D332-C1D5-4F72-9861-1FAE14FB022C}" srcOrd="0" destOrd="0" presId="urn:microsoft.com/office/officeart/2005/8/layout/radial5"/>
    <dgm:cxn modelId="{4EAD5449-5CEB-48F9-BCC4-6DE242FA869F}" srcId="{C3732703-362B-4ACB-96C2-B40D7B0F0073}" destId="{9F4638C3-D4DD-4101-8206-371F73C150B0}" srcOrd="0" destOrd="0" parTransId="{0CF3D22A-4ACD-4A48-BDD0-633DDA607F9C}" sibTransId="{E4F38B50-E109-43BB-A47B-2A4984344936}"/>
    <dgm:cxn modelId="{D967434F-8CA6-49B8-8644-0C13A35782FF}" srcId="{9F4638C3-D4DD-4101-8206-371F73C150B0}" destId="{A102B624-7235-48CE-9664-A6581E06AC91}" srcOrd="4" destOrd="0" parTransId="{5EAB0806-F843-485F-BFE5-67A66A56060D}" sibTransId="{151E39AD-BD75-4DD6-A1F4-8407EB0D1056}"/>
    <dgm:cxn modelId="{E1394153-86FE-466F-81D3-6EFA842C2C32}" type="presOf" srcId="{A58FCD28-5419-497B-8F00-2830F75B0E2C}" destId="{70C7336F-61D4-4D76-BD80-12EB1D463B72}" srcOrd="0" destOrd="0" presId="urn:microsoft.com/office/officeart/2005/8/layout/radial5"/>
    <dgm:cxn modelId="{9A8AEC77-1B7A-4F71-83C0-DC9C4F49517E}" type="presOf" srcId="{EF0F71AC-1539-43E9-8603-7B1A41F79DD6}" destId="{8101C70D-14E5-4D93-9717-390D80D3F85A}" srcOrd="0" destOrd="0" presId="urn:microsoft.com/office/officeart/2005/8/layout/radial5"/>
    <dgm:cxn modelId="{5CB7B387-FF8E-4C70-8010-02E57F7431EA}" type="presOf" srcId="{5EAB0806-F843-485F-BFE5-67A66A56060D}" destId="{7C41E375-9088-43B2-AF60-568987CE7736}" srcOrd="0" destOrd="0" presId="urn:microsoft.com/office/officeart/2005/8/layout/radial5"/>
    <dgm:cxn modelId="{28B1DC8F-FC78-4094-89AF-B5B4A4516516}" type="presOf" srcId="{0D3CA559-5DBE-4D00-A815-144FD62E5782}" destId="{04A98BC3-1A27-4D63-B5DA-3478FC70DC33}" srcOrd="1" destOrd="0" presId="urn:microsoft.com/office/officeart/2005/8/layout/radial5"/>
    <dgm:cxn modelId="{2EF44497-0DC2-4B8A-8E03-F473C7EFE3F7}" type="presOf" srcId="{C8C27170-F99C-4025-B5BE-71A8929E644A}" destId="{E8EC3A1A-3B35-49D1-AABA-746D1F221636}" srcOrd="0" destOrd="0" presId="urn:microsoft.com/office/officeart/2005/8/layout/radial5"/>
    <dgm:cxn modelId="{A77A50A2-AAE0-46C8-B257-BC4DFC29B6C4}" type="presOf" srcId="{C8C27170-F99C-4025-B5BE-71A8929E644A}" destId="{5CCC7370-4F27-4F4D-9AE9-7CE24EA3191E}" srcOrd="1" destOrd="0" presId="urn:microsoft.com/office/officeart/2005/8/layout/radial5"/>
    <dgm:cxn modelId="{FA0BA6AB-02E7-4A28-9BDB-AE043B10204F}" srcId="{9F4638C3-D4DD-4101-8206-371F73C150B0}" destId="{0CBED6DD-54C1-4680-B36A-C011E8ABAC14}" srcOrd="2" destOrd="0" parTransId="{C8C27170-F99C-4025-B5BE-71A8929E644A}" sibTransId="{BFBAF4B7-F3AB-49C7-82A6-645D22429483}"/>
    <dgm:cxn modelId="{9A0E0EB2-FC64-4410-9A2C-0C27A7B93614}" type="presOf" srcId="{20CBAC12-5124-40C8-B18E-C5BC4CB061DE}" destId="{213C3E94-8545-4922-8E21-F1A2EE68B383}" srcOrd="1" destOrd="0" presId="urn:microsoft.com/office/officeart/2005/8/layout/radial5"/>
    <dgm:cxn modelId="{784049C7-4C36-4BE0-B4AA-D924A903EB4C}" type="presOf" srcId="{5EAB0806-F843-485F-BFE5-67A66A56060D}" destId="{7C8E20A9-01BB-4C47-8AA7-4D85B60CDB4C}" srcOrd="1" destOrd="0" presId="urn:microsoft.com/office/officeart/2005/8/layout/radial5"/>
    <dgm:cxn modelId="{9FDE1FCE-BEB3-4FAD-94D4-80F0DF463050}" srcId="{9F4638C3-D4DD-4101-8206-371F73C150B0}" destId="{EF0F71AC-1539-43E9-8603-7B1A41F79DD6}" srcOrd="3" destOrd="0" parTransId="{20CBAC12-5124-40C8-B18E-C5BC4CB061DE}" sibTransId="{A23DC46F-9276-401B-BF43-0F799615B6FA}"/>
    <dgm:cxn modelId="{15A52ED4-A1C9-483A-B22D-88449A5EE5B5}" type="presOf" srcId="{20CBAC12-5124-40C8-B18E-C5BC4CB061DE}" destId="{26FA5DC7-33C1-49BD-8FCA-12F28F6B7126}" srcOrd="0" destOrd="0" presId="urn:microsoft.com/office/officeart/2005/8/layout/radial5"/>
    <dgm:cxn modelId="{83E25FE0-71DD-40AA-9857-DD0B27A6BA3B}" type="presOf" srcId="{A102B624-7235-48CE-9664-A6581E06AC91}" destId="{5D916646-9F53-4171-A667-B90AD3D386C8}" srcOrd="0" destOrd="0" presId="urn:microsoft.com/office/officeart/2005/8/layout/radial5"/>
    <dgm:cxn modelId="{E03440E9-9824-44ED-9B0C-878A3EB6325B}" type="presOf" srcId="{0CBED6DD-54C1-4680-B36A-C011E8ABAC14}" destId="{42320007-BD56-41FD-8F75-48BF85BA8E63}" srcOrd="0" destOrd="0" presId="urn:microsoft.com/office/officeart/2005/8/layout/radial5"/>
    <dgm:cxn modelId="{23C77AEF-08B5-4079-86AB-02498EAD39EA}" type="presOf" srcId="{0D3CA559-5DBE-4D00-A815-144FD62E5782}" destId="{00593C9E-F365-4DEF-B6DA-110112EC372C}" srcOrd="0" destOrd="0" presId="urn:microsoft.com/office/officeart/2005/8/layout/radial5"/>
    <dgm:cxn modelId="{B42131F8-7AA8-4691-9391-AA21820205DA}" type="presOf" srcId="{9F4638C3-D4DD-4101-8206-371F73C150B0}" destId="{C48D4510-C8A3-4499-9ACE-50B948B23FDC}" srcOrd="0" destOrd="0" presId="urn:microsoft.com/office/officeart/2005/8/layout/radial5"/>
    <dgm:cxn modelId="{555FAD8A-425F-40DB-AAB9-45DFF0198B2F}" type="presParOf" srcId="{4AB3CDE5-3EB2-4BCC-AB84-BE184F954C38}" destId="{C48D4510-C8A3-4499-9ACE-50B948B23FDC}" srcOrd="0" destOrd="0" presId="urn:microsoft.com/office/officeart/2005/8/layout/radial5"/>
    <dgm:cxn modelId="{2C63AB5F-26D2-42DC-8008-E53EA65F7C9A}" type="presParOf" srcId="{4AB3CDE5-3EB2-4BCC-AB84-BE184F954C38}" destId="{F3BE6BC3-0FD5-4C50-BBE2-32537CCA587E}" srcOrd="1" destOrd="0" presId="urn:microsoft.com/office/officeart/2005/8/layout/radial5"/>
    <dgm:cxn modelId="{525B30E7-BD46-4CC2-8ACD-B85D9006E77D}" type="presParOf" srcId="{F3BE6BC3-0FD5-4C50-BBE2-32537CCA587E}" destId="{2DAAE949-9B53-4F4E-B7EB-F0214E7A4363}" srcOrd="0" destOrd="0" presId="urn:microsoft.com/office/officeart/2005/8/layout/radial5"/>
    <dgm:cxn modelId="{FD45C1AC-0245-4EF4-BFCE-2508980DDD2F}" type="presParOf" srcId="{4AB3CDE5-3EB2-4BCC-AB84-BE184F954C38}" destId="{70C7336F-61D4-4D76-BD80-12EB1D463B72}" srcOrd="2" destOrd="0" presId="urn:microsoft.com/office/officeart/2005/8/layout/radial5"/>
    <dgm:cxn modelId="{F26B878D-6786-4DA8-9169-7D3C83D06CFD}" type="presParOf" srcId="{4AB3CDE5-3EB2-4BCC-AB84-BE184F954C38}" destId="{00593C9E-F365-4DEF-B6DA-110112EC372C}" srcOrd="3" destOrd="0" presId="urn:microsoft.com/office/officeart/2005/8/layout/radial5"/>
    <dgm:cxn modelId="{EC777A28-DF07-4A42-A0B9-B08CDC655FF1}" type="presParOf" srcId="{00593C9E-F365-4DEF-B6DA-110112EC372C}" destId="{04A98BC3-1A27-4D63-B5DA-3478FC70DC33}" srcOrd="0" destOrd="0" presId="urn:microsoft.com/office/officeart/2005/8/layout/radial5"/>
    <dgm:cxn modelId="{F95B79B0-6A6C-4980-9802-939804A93355}" type="presParOf" srcId="{4AB3CDE5-3EB2-4BCC-AB84-BE184F954C38}" destId="{3F83D332-C1D5-4F72-9861-1FAE14FB022C}" srcOrd="4" destOrd="0" presId="urn:microsoft.com/office/officeart/2005/8/layout/radial5"/>
    <dgm:cxn modelId="{C66C9D29-9FC3-41A2-87E2-CF724CBB5AD1}" type="presParOf" srcId="{4AB3CDE5-3EB2-4BCC-AB84-BE184F954C38}" destId="{E8EC3A1A-3B35-49D1-AABA-746D1F221636}" srcOrd="5" destOrd="0" presId="urn:microsoft.com/office/officeart/2005/8/layout/radial5"/>
    <dgm:cxn modelId="{70B70B98-13BB-479C-B70A-3A82E0521CC1}" type="presParOf" srcId="{E8EC3A1A-3B35-49D1-AABA-746D1F221636}" destId="{5CCC7370-4F27-4F4D-9AE9-7CE24EA3191E}" srcOrd="0" destOrd="0" presId="urn:microsoft.com/office/officeart/2005/8/layout/radial5"/>
    <dgm:cxn modelId="{19CDE2E8-26A2-4898-AF23-0079548D7B3B}" type="presParOf" srcId="{4AB3CDE5-3EB2-4BCC-AB84-BE184F954C38}" destId="{42320007-BD56-41FD-8F75-48BF85BA8E63}" srcOrd="6" destOrd="0" presId="urn:microsoft.com/office/officeart/2005/8/layout/radial5"/>
    <dgm:cxn modelId="{B388AD52-862F-4326-B7F1-EA92E264B573}" type="presParOf" srcId="{4AB3CDE5-3EB2-4BCC-AB84-BE184F954C38}" destId="{26FA5DC7-33C1-49BD-8FCA-12F28F6B7126}" srcOrd="7" destOrd="0" presId="urn:microsoft.com/office/officeart/2005/8/layout/radial5"/>
    <dgm:cxn modelId="{34A4A950-D46F-4FED-8422-98ED27C53699}" type="presParOf" srcId="{26FA5DC7-33C1-49BD-8FCA-12F28F6B7126}" destId="{213C3E94-8545-4922-8E21-F1A2EE68B383}" srcOrd="0" destOrd="0" presId="urn:microsoft.com/office/officeart/2005/8/layout/radial5"/>
    <dgm:cxn modelId="{19E72E32-6584-4A5C-A174-FDC61FD7F41A}" type="presParOf" srcId="{4AB3CDE5-3EB2-4BCC-AB84-BE184F954C38}" destId="{8101C70D-14E5-4D93-9717-390D80D3F85A}" srcOrd="8" destOrd="0" presId="urn:microsoft.com/office/officeart/2005/8/layout/radial5"/>
    <dgm:cxn modelId="{7681021A-2E61-47BB-806C-C4A735452CDB}" type="presParOf" srcId="{4AB3CDE5-3EB2-4BCC-AB84-BE184F954C38}" destId="{7C41E375-9088-43B2-AF60-568987CE7736}" srcOrd="9" destOrd="0" presId="urn:microsoft.com/office/officeart/2005/8/layout/radial5"/>
    <dgm:cxn modelId="{78301483-E277-4DA2-B22B-C4CAD85C4FBE}" type="presParOf" srcId="{7C41E375-9088-43B2-AF60-568987CE7736}" destId="{7C8E20A9-01BB-4C47-8AA7-4D85B60CDB4C}" srcOrd="0" destOrd="0" presId="urn:microsoft.com/office/officeart/2005/8/layout/radial5"/>
    <dgm:cxn modelId="{1291FB23-26E2-4BFE-995E-794FD3DFFA42}" type="presParOf" srcId="{4AB3CDE5-3EB2-4BCC-AB84-BE184F954C38}" destId="{5D916646-9F53-4171-A667-B90AD3D386C8}"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D4510-C8A3-4499-9ACE-50B948B23FDC}">
      <dsp:nvSpPr>
        <dsp:cNvPr id="0" name=""/>
        <dsp:cNvSpPr/>
      </dsp:nvSpPr>
      <dsp:spPr>
        <a:xfrm>
          <a:off x="3084314" y="2409297"/>
          <a:ext cx="1682506" cy="14104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BD" sz="2800" kern="1200" dirty="0">
              <a:latin typeface="NikoshBAN" pitchFamily="2" charset="0"/>
              <a:cs typeface="NikoshBAN" pitchFamily="2" charset="0"/>
              <a:sym typeface="Wingdings 2" pitchFamily="18" charset="2"/>
            </a:rPr>
            <a:t>ওয়ার্ড প্রসেসরের কাজ</a:t>
          </a:r>
          <a:endParaRPr lang="en-US" sz="2800" kern="1200" dirty="0"/>
        </a:p>
      </dsp:txBody>
      <dsp:txXfrm>
        <a:off x="3330711" y="2615850"/>
        <a:ext cx="1189712" cy="997328"/>
      </dsp:txXfrm>
    </dsp:sp>
    <dsp:sp modelId="{F3BE6BC3-0FD5-4C50-BBE2-32537CCA587E}">
      <dsp:nvSpPr>
        <dsp:cNvPr id="0" name=""/>
        <dsp:cNvSpPr/>
      </dsp:nvSpPr>
      <dsp:spPr>
        <a:xfrm rot="16200000">
          <a:off x="3571789" y="1758132"/>
          <a:ext cx="707557" cy="55651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655266" y="1952912"/>
        <a:ext cx="540603" cy="333909"/>
      </dsp:txXfrm>
    </dsp:sp>
    <dsp:sp modelId="{70C7336F-61D4-4D76-BD80-12EB1D463B72}">
      <dsp:nvSpPr>
        <dsp:cNvPr id="0" name=""/>
        <dsp:cNvSpPr/>
      </dsp:nvSpPr>
      <dsp:spPr>
        <a:xfrm>
          <a:off x="2249169" y="3606"/>
          <a:ext cx="3352796" cy="1636811"/>
        </a:xfrm>
        <a:prstGeom prst="ellipse">
          <a:avLst/>
        </a:prstGeom>
        <a:blipFill rotWithShape="0">
          <a:blip xmlns:r="http://schemas.openxmlformats.org/officeDocument/2006/relationships" r:embed="rId1"/>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bn-BD" sz="2800" kern="1200" dirty="0">
              <a:solidFill>
                <a:schemeClr val="tx1"/>
              </a:solidFill>
              <a:latin typeface="NikoshBAN" pitchFamily="2" charset="0"/>
              <a:cs typeface="NikoshBAN" pitchFamily="2" charset="0"/>
              <a:sym typeface="Wingdings 2" pitchFamily="18" charset="2"/>
            </a:rPr>
            <a:t>নতুন ফাইল তৈরি করা যায়</a:t>
          </a:r>
          <a:endParaRPr lang="en-US" sz="2800" kern="1200" dirty="0">
            <a:solidFill>
              <a:schemeClr val="tx1"/>
            </a:solidFill>
          </a:endParaRPr>
        </a:p>
      </dsp:txBody>
      <dsp:txXfrm>
        <a:off x="2740175" y="243311"/>
        <a:ext cx="2370784" cy="1157401"/>
      </dsp:txXfrm>
    </dsp:sp>
    <dsp:sp modelId="{00593C9E-F365-4DEF-B6DA-110112EC372C}">
      <dsp:nvSpPr>
        <dsp:cNvPr id="0" name=""/>
        <dsp:cNvSpPr/>
      </dsp:nvSpPr>
      <dsp:spPr>
        <a:xfrm rot="21023549">
          <a:off x="4736115" y="2573240"/>
          <a:ext cx="690719" cy="55651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737286" y="2698475"/>
        <a:ext cx="523765" cy="333909"/>
      </dsp:txXfrm>
    </dsp:sp>
    <dsp:sp modelId="{3F83D332-C1D5-4F72-9861-1FAE14FB022C}">
      <dsp:nvSpPr>
        <dsp:cNvPr id="0" name=""/>
        <dsp:cNvSpPr/>
      </dsp:nvSpPr>
      <dsp:spPr>
        <a:xfrm>
          <a:off x="5373401" y="1676395"/>
          <a:ext cx="2551380" cy="1636811"/>
        </a:xfrm>
        <a:prstGeom prst="ellipse">
          <a:avLst/>
        </a:prstGeom>
        <a:blipFill rotWithShape="0">
          <a:blip xmlns:r="http://schemas.openxmlformats.org/officeDocument/2006/relationships" r:embed="rId2"/>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bn-BD" sz="3200" b="1" kern="1200" dirty="0">
              <a:solidFill>
                <a:schemeClr val="tx1"/>
              </a:solidFill>
              <a:latin typeface="NikoshBAN" pitchFamily="2" charset="0"/>
              <a:cs typeface="NikoshBAN" pitchFamily="2" charset="0"/>
              <a:sym typeface="Wingdings 2" pitchFamily="18" charset="2"/>
            </a:rPr>
            <a:t>এডিটিং বা পরিবর্তন করা যায়</a:t>
          </a:r>
          <a:endParaRPr lang="en-US" sz="3200" b="1" kern="1200" dirty="0">
            <a:solidFill>
              <a:schemeClr val="tx1"/>
            </a:solidFill>
          </a:endParaRPr>
        </a:p>
      </dsp:txBody>
      <dsp:txXfrm>
        <a:off x="5747042" y="1916100"/>
        <a:ext cx="1804098" cy="1157401"/>
      </dsp:txXfrm>
    </dsp:sp>
    <dsp:sp modelId="{E8EC3A1A-3B35-49D1-AABA-746D1F221636}">
      <dsp:nvSpPr>
        <dsp:cNvPr id="0" name=""/>
        <dsp:cNvSpPr/>
      </dsp:nvSpPr>
      <dsp:spPr>
        <a:xfrm rot="2373451">
          <a:off x="4458166" y="3592077"/>
          <a:ext cx="764823" cy="55651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477283" y="3650217"/>
        <a:ext cx="597869" cy="333909"/>
      </dsp:txXfrm>
    </dsp:sp>
    <dsp:sp modelId="{42320007-BD56-41FD-8F75-48BF85BA8E63}">
      <dsp:nvSpPr>
        <dsp:cNvPr id="0" name=""/>
        <dsp:cNvSpPr/>
      </dsp:nvSpPr>
      <dsp:spPr>
        <a:xfrm>
          <a:off x="4309912" y="4038601"/>
          <a:ext cx="3450300" cy="1636811"/>
        </a:xfrm>
        <a:prstGeom prst="ellipse">
          <a:avLst/>
        </a:prstGeom>
        <a:blipFill rotWithShape="0">
          <a:blip xmlns:r="http://schemas.openxmlformats.org/officeDocument/2006/relationships" r:embed="rId3"/>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bn-BD" sz="3600" kern="1200" dirty="0">
              <a:solidFill>
                <a:schemeClr val="tx1"/>
              </a:solidFill>
              <a:latin typeface="NikoshBAN" pitchFamily="2" charset="0"/>
              <a:cs typeface="NikoshBAN" pitchFamily="2" charset="0"/>
              <a:sym typeface="Wingdings 2" pitchFamily="18" charset="2"/>
            </a:rPr>
            <a:t>ভুল শুদ্ধ করা যায়</a:t>
          </a:r>
          <a:endParaRPr lang="en-US" sz="3600" kern="1200" dirty="0">
            <a:solidFill>
              <a:schemeClr val="tx1"/>
            </a:solidFill>
          </a:endParaRPr>
        </a:p>
      </dsp:txBody>
      <dsp:txXfrm>
        <a:off x="4815197" y="4278306"/>
        <a:ext cx="2439730" cy="1157401"/>
      </dsp:txXfrm>
    </dsp:sp>
    <dsp:sp modelId="{26FA5DC7-33C1-49BD-8FCA-12F28F6B7126}">
      <dsp:nvSpPr>
        <dsp:cNvPr id="0" name=""/>
        <dsp:cNvSpPr/>
      </dsp:nvSpPr>
      <dsp:spPr>
        <a:xfrm rot="7914542">
          <a:off x="2851212" y="3657671"/>
          <a:ext cx="674217" cy="55651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2990447" y="3706850"/>
        <a:ext cx="507263" cy="333909"/>
      </dsp:txXfrm>
    </dsp:sp>
    <dsp:sp modelId="{8101C70D-14E5-4D93-9717-390D80D3F85A}">
      <dsp:nvSpPr>
        <dsp:cNvPr id="0" name=""/>
        <dsp:cNvSpPr/>
      </dsp:nvSpPr>
      <dsp:spPr>
        <a:xfrm>
          <a:off x="432693" y="4150769"/>
          <a:ext cx="3656506" cy="1636811"/>
        </a:xfrm>
        <a:prstGeom prst="ellipse">
          <a:avLst/>
        </a:prstGeom>
        <a:blipFill rotWithShape="0">
          <a:blip xmlns:r="http://schemas.openxmlformats.org/officeDocument/2006/relationships" r:embed="rId4"/>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bn-BD" sz="3200" kern="1200" dirty="0">
              <a:solidFill>
                <a:schemeClr val="tx1"/>
              </a:solidFill>
              <a:latin typeface="NikoshBAN" pitchFamily="2" charset="0"/>
              <a:cs typeface="NikoshBAN" pitchFamily="2" charset="0"/>
              <a:sym typeface="Wingdings 2" pitchFamily="18" charset="2"/>
            </a:rPr>
            <a:t>লেখা দীর্ঘ দিন সংরক্ষণ করে</a:t>
          </a:r>
          <a:r>
            <a:rPr lang="en-US" sz="3200" kern="1200" dirty="0">
              <a:solidFill>
                <a:schemeClr val="tx1"/>
              </a:solidFill>
              <a:latin typeface="NikoshBAN" pitchFamily="2" charset="0"/>
              <a:cs typeface="NikoshBAN" pitchFamily="2" charset="0"/>
              <a:sym typeface="Wingdings 2" pitchFamily="18" charset="2"/>
            </a:rPr>
            <a:t> </a:t>
          </a:r>
          <a:r>
            <a:rPr lang="bn-BD" sz="3200" kern="1200" dirty="0">
              <a:solidFill>
                <a:schemeClr val="tx1"/>
              </a:solidFill>
              <a:latin typeface="NikoshBAN" pitchFamily="2" charset="0"/>
              <a:cs typeface="NikoshBAN" pitchFamily="2" charset="0"/>
              <a:sym typeface="Wingdings 2" pitchFamily="18" charset="2"/>
            </a:rPr>
            <a:t>রাখা যায়</a:t>
          </a:r>
          <a:endParaRPr lang="en-US" sz="3200" kern="1200" dirty="0">
            <a:solidFill>
              <a:schemeClr val="tx1"/>
            </a:solidFill>
          </a:endParaRPr>
        </a:p>
      </dsp:txBody>
      <dsp:txXfrm>
        <a:off x="968176" y="4390474"/>
        <a:ext cx="2585540" cy="1157401"/>
      </dsp:txXfrm>
    </dsp:sp>
    <dsp:sp modelId="{7C41E375-9088-43B2-AF60-568987CE7736}">
      <dsp:nvSpPr>
        <dsp:cNvPr id="0" name=""/>
        <dsp:cNvSpPr/>
      </dsp:nvSpPr>
      <dsp:spPr>
        <a:xfrm rot="11218954">
          <a:off x="2498605" y="2701298"/>
          <a:ext cx="607565" cy="556515"/>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2664940" y="2822749"/>
        <a:ext cx="440611" cy="333909"/>
      </dsp:txXfrm>
    </dsp:sp>
    <dsp:sp modelId="{5D916646-9F53-4171-A667-B90AD3D386C8}">
      <dsp:nvSpPr>
        <dsp:cNvPr id="0" name=""/>
        <dsp:cNvSpPr/>
      </dsp:nvSpPr>
      <dsp:spPr>
        <a:xfrm>
          <a:off x="152409" y="1981207"/>
          <a:ext cx="2404050" cy="1636811"/>
        </a:xfrm>
        <a:prstGeom prst="ellipse">
          <a:avLst/>
        </a:prstGeom>
        <a:blipFill rotWithShape="0">
          <a:blip xmlns:r="http://schemas.openxmlformats.org/officeDocument/2006/relationships" r:embed="rId5"/>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bn-BD" sz="3200" kern="1200" dirty="0">
              <a:solidFill>
                <a:schemeClr val="tx1"/>
              </a:solidFill>
              <a:latin typeface="NikoshBAN" pitchFamily="2" charset="0"/>
              <a:cs typeface="NikoshBAN" pitchFamily="2" charset="0"/>
              <a:sym typeface="Wingdings 2" pitchFamily="18" charset="2"/>
            </a:rPr>
            <a:t>কপি করা</a:t>
          </a:r>
          <a:r>
            <a:rPr lang="en-US" sz="3200" kern="1200" dirty="0">
              <a:solidFill>
                <a:schemeClr val="tx1"/>
              </a:solidFill>
              <a:latin typeface="NikoshBAN" pitchFamily="2" charset="0"/>
              <a:cs typeface="NikoshBAN" pitchFamily="2" charset="0"/>
              <a:sym typeface="Wingdings 2" pitchFamily="18" charset="2"/>
            </a:rPr>
            <a:t> </a:t>
          </a:r>
          <a:r>
            <a:rPr lang="bn-BD" sz="3200" kern="1200" dirty="0">
              <a:solidFill>
                <a:schemeClr val="tx1"/>
              </a:solidFill>
              <a:latin typeface="NikoshBAN" pitchFamily="2" charset="0"/>
              <a:cs typeface="NikoshBAN" pitchFamily="2" charset="0"/>
              <a:sym typeface="Wingdings 2" pitchFamily="18" charset="2"/>
            </a:rPr>
            <a:t> যায়</a:t>
          </a:r>
          <a:endParaRPr lang="en-US" sz="3200" kern="1200" dirty="0">
            <a:solidFill>
              <a:schemeClr val="tx1"/>
            </a:solidFill>
          </a:endParaRPr>
        </a:p>
      </dsp:txBody>
      <dsp:txXfrm>
        <a:off x="504474" y="2220912"/>
        <a:ext cx="1699920" cy="115740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8AC0B-EC33-46B8-990A-576ED444C6C9}" type="datetimeFigureOut">
              <a:rPr lang="en-US" smtClean="0"/>
              <a:t>9/16/2020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9C60E-C142-4319-BD22-C7B5AEBABDAB}" type="slidenum">
              <a:rPr lang="en-US" smtClean="0"/>
              <a:t>‹#›</a:t>
            </a:fld>
            <a:endParaRPr lang="en-US"/>
          </a:p>
        </p:txBody>
      </p:sp>
    </p:spTree>
    <p:extLst>
      <p:ext uri="{BB962C8B-B14F-4D97-AF65-F5344CB8AC3E}">
        <p14:creationId xmlns:p14="http://schemas.microsoft.com/office/powerpoint/2010/main" val="183081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শ</a:t>
            </a:r>
            <a:r>
              <a:rPr lang="bn-IN" dirty="0"/>
              <a:t>ু</a:t>
            </a:r>
            <a:r>
              <a:rPr lang="en-US" dirty="0"/>
              <a:t>ভ</a:t>
            </a:r>
            <a:r>
              <a:rPr lang="bn-IN" dirty="0"/>
              <a:t>ে</a:t>
            </a:r>
            <a:r>
              <a:rPr lang="en-US" dirty="0"/>
              <a:t>চ</a:t>
            </a:r>
            <a:r>
              <a:rPr lang="bn-IN" dirty="0"/>
              <a:t>্</a:t>
            </a:r>
            <a:r>
              <a:rPr lang="en-US" dirty="0"/>
              <a:t>ছ</a:t>
            </a:r>
            <a:r>
              <a:rPr lang="bn-IN" dirty="0"/>
              <a:t>া</a:t>
            </a:r>
            <a:r>
              <a:rPr lang="en-US" dirty="0"/>
              <a:t> </a:t>
            </a:r>
            <a:r>
              <a:rPr lang="bn-IN" dirty="0"/>
              <a:t>স</a:t>
            </a:r>
            <a:r>
              <a:rPr lang="en-US" dirty="0"/>
              <a:t>্</a:t>
            </a:r>
            <a:r>
              <a:rPr lang="bn-IN" dirty="0"/>
              <a:t>ল</a:t>
            </a:r>
            <a:r>
              <a:rPr lang="en-US" dirty="0"/>
              <a:t>া</a:t>
            </a:r>
            <a:r>
              <a:rPr lang="bn-IN" dirty="0"/>
              <a:t>ই</a:t>
            </a:r>
            <a:r>
              <a:rPr lang="en-US" dirty="0"/>
              <a:t>ড</a:t>
            </a:r>
          </a:p>
        </p:txBody>
      </p:sp>
      <p:sp>
        <p:nvSpPr>
          <p:cNvPr id="4" name="Slide Number Placeholder 3"/>
          <p:cNvSpPr>
            <a:spLocks noGrp="1"/>
          </p:cNvSpPr>
          <p:nvPr>
            <p:ph type="sldNum" sz="quarter" idx="10"/>
          </p:nvPr>
        </p:nvSpPr>
        <p:spPr/>
        <p:txBody>
          <a:bodyPr/>
          <a:lstStyle/>
          <a:p>
            <a:fld id="{BF8A66E0-AF7F-4C6F-AC86-4939F7F89DBD}" type="slidenum">
              <a:rPr lang="en-US" smtClean="0"/>
              <a:t>1</a:t>
            </a:fld>
            <a:endParaRPr lang="en-US"/>
          </a:p>
        </p:txBody>
      </p:sp>
    </p:spTree>
    <p:extLst>
      <p:ext uri="{BB962C8B-B14F-4D97-AF65-F5344CB8AC3E}">
        <p14:creationId xmlns:p14="http://schemas.microsoft.com/office/powerpoint/2010/main" val="174672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এ</a:t>
            </a:r>
            <a:r>
              <a:rPr lang="bn-IN" sz="2400" dirty="0"/>
              <a:t>ই</a:t>
            </a:r>
            <a:r>
              <a:rPr lang="en-US" sz="2400" dirty="0"/>
              <a:t> </a:t>
            </a:r>
            <a:r>
              <a:rPr lang="bn-IN" sz="2400" dirty="0"/>
              <a:t>স</a:t>
            </a:r>
            <a:r>
              <a:rPr lang="en-US" sz="2400" dirty="0"/>
              <a:t>্</a:t>
            </a:r>
            <a:r>
              <a:rPr lang="bn-IN" sz="2400" dirty="0"/>
              <a:t>ল</a:t>
            </a:r>
            <a:r>
              <a:rPr lang="en-US" sz="2400" dirty="0" err="1"/>
              <a:t>াই</a:t>
            </a:r>
            <a:r>
              <a:rPr lang="bn-IN" sz="2400" dirty="0"/>
              <a:t>ড</a:t>
            </a:r>
            <a:r>
              <a:rPr lang="en-US" sz="2400" dirty="0"/>
              <a:t>ে </a:t>
            </a:r>
            <a:r>
              <a:rPr lang="bn-IN" sz="2400" dirty="0"/>
              <a:t>শ</a:t>
            </a:r>
            <a:r>
              <a:rPr lang="en-US" sz="2400" dirty="0"/>
              <a:t>ি</a:t>
            </a:r>
            <a:r>
              <a:rPr lang="bn-IN" sz="2400" dirty="0"/>
              <a:t>ক</a:t>
            </a:r>
            <a:r>
              <a:rPr lang="en-US" sz="2400" dirty="0"/>
              <a:t>্</a:t>
            </a:r>
            <a:r>
              <a:rPr lang="bn-IN" sz="2400" dirty="0"/>
              <a:t>ষ</a:t>
            </a:r>
            <a:r>
              <a:rPr lang="en-US" sz="2400" dirty="0"/>
              <a:t>ক </a:t>
            </a:r>
            <a:r>
              <a:rPr lang="bn-IN" sz="2400" dirty="0"/>
              <a:t>প</a:t>
            </a:r>
            <a:r>
              <a:rPr lang="en-US" sz="2400" dirty="0"/>
              <a:t>র</a:t>
            </a:r>
            <a:r>
              <a:rPr lang="bn-IN" sz="2400" dirty="0"/>
              <a:t>ি</a:t>
            </a:r>
            <a:r>
              <a:rPr lang="en-US" sz="2400" dirty="0"/>
              <a:t>চ</a:t>
            </a:r>
            <a:r>
              <a:rPr lang="bn-IN" sz="2400" dirty="0"/>
              <a:t>ি</a:t>
            </a:r>
            <a:r>
              <a:rPr lang="en-US" sz="2400" dirty="0"/>
              <a:t>ত</a:t>
            </a:r>
            <a:r>
              <a:rPr lang="bn-IN" sz="2400" dirty="0"/>
              <a:t>ি</a:t>
            </a:r>
            <a:r>
              <a:rPr lang="en-US" sz="2400" dirty="0"/>
              <a:t> </a:t>
            </a:r>
            <a:r>
              <a:rPr lang="bn-IN" sz="2400" dirty="0"/>
              <a:t>ও</a:t>
            </a:r>
            <a:r>
              <a:rPr lang="en-US" sz="2400" dirty="0"/>
              <a:t> </a:t>
            </a:r>
            <a:r>
              <a:rPr lang="bn-IN" sz="2400" dirty="0"/>
              <a:t>প</a:t>
            </a:r>
            <a:r>
              <a:rPr lang="en-US" sz="2400" dirty="0"/>
              <a:t>া</a:t>
            </a:r>
            <a:r>
              <a:rPr lang="bn-IN" sz="2400" dirty="0"/>
              <a:t>ঠ</a:t>
            </a:r>
            <a:r>
              <a:rPr lang="en-US" sz="2400" dirty="0"/>
              <a:t> </a:t>
            </a:r>
            <a:r>
              <a:rPr lang="bn-IN" sz="2400" dirty="0"/>
              <a:t>প</a:t>
            </a:r>
            <a:r>
              <a:rPr lang="en-US" sz="2400" dirty="0"/>
              <a:t>র</a:t>
            </a:r>
            <a:r>
              <a:rPr lang="bn-IN" sz="2400" dirty="0"/>
              <a:t>ি</a:t>
            </a:r>
            <a:r>
              <a:rPr lang="en-US" sz="2400" dirty="0"/>
              <a:t>চ</a:t>
            </a:r>
            <a:r>
              <a:rPr lang="bn-IN" sz="2400" dirty="0"/>
              <a:t>ি</a:t>
            </a:r>
            <a:r>
              <a:rPr lang="en-US" sz="2400" dirty="0"/>
              <a:t>ত</a:t>
            </a:r>
            <a:r>
              <a:rPr lang="bn-IN" sz="2400" dirty="0"/>
              <a:t>ি</a:t>
            </a:r>
            <a:r>
              <a:rPr lang="en-US" sz="2400" dirty="0"/>
              <a:t> </a:t>
            </a:r>
            <a:r>
              <a:rPr lang="bn-IN" sz="2400" dirty="0"/>
              <a:t>থ</a:t>
            </a:r>
            <a:r>
              <a:rPr lang="en-US" sz="2400" dirty="0"/>
              <a:t>া</a:t>
            </a:r>
            <a:r>
              <a:rPr lang="bn-IN" sz="2400" dirty="0"/>
              <a:t>ক</a:t>
            </a:r>
            <a:r>
              <a:rPr lang="en-US" sz="2400" dirty="0"/>
              <a:t>ব</a:t>
            </a:r>
            <a:r>
              <a:rPr lang="bn-IN" sz="2400" dirty="0"/>
              <a:t>ে</a:t>
            </a:r>
            <a:endParaRPr lang="en-US" dirty="0"/>
          </a:p>
        </p:txBody>
      </p:sp>
      <p:sp>
        <p:nvSpPr>
          <p:cNvPr id="4" name="Slide Number Placeholder 3"/>
          <p:cNvSpPr>
            <a:spLocks noGrp="1"/>
          </p:cNvSpPr>
          <p:nvPr>
            <p:ph type="sldNum" sz="quarter" idx="10"/>
          </p:nvPr>
        </p:nvSpPr>
        <p:spPr/>
        <p:txBody>
          <a:bodyPr/>
          <a:lstStyle/>
          <a:p>
            <a:fld id="{BF8A66E0-AF7F-4C6F-AC86-4939F7F89DBD}" type="slidenum">
              <a:rPr lang="en-US" smtClean="0"/>
              <a:t>2</a:t>
            </a:fld>
            <a:endParaRPr lang="en-US"/>
          </a:p>
        </p:txBody>
      </p:sp>
    </p:spTree>
    <p:extLst>
      <p:ext uri="{BB962C8B-B14F-4D97-AF65-F5344CB8AC3E}">
        <p14:creationId xmlns:p14="http://schemas.microsoft.com/office/powerpoint/2010/main" val="405938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শিক্ষার্থীরা</a:t>
            </a:r>
            <a:r>
              <a:rPr lang="en-US" dirty="0"/>
              <a:t> </a:t>
            </a:r>
            <a:r>
              <a:rPr lang="en-US" dirty="0" err="1"/>
              <a:t>কি</a:t>
            </a:r>
            <a:r>
              <a:rPr lang="en-US" dirty="0"/>
              <a:t> </a:t>
            </a:r>
            <a:r>
              <a:rPr lang="en-US" dirty="0" err="1"/>
              <a:t>শিখবে</a:t>
            </a:r>
            <a:r>
              <a:rPr lang="en-US" dirty="0"/>
              <a:t> </a:t>
            </a:r>
            <a:r>
              <a:rPr lang="en-US" dirty="0" err="1"/>
              <a:t>তা</a:t>
            </a:r>
            <a:r>
              <a:rPr lang="en-US" dirty="0"/>
              <a:t> </a:t>
            </a:r>
            <a:r>
              <a:rPr lang="en-US" dirty="0" err="1"/>
              <a:t>এই</a:t>
            </a:r>
            <a:r>
              <a:rPr lang="en-US" baseline="0" dirty="0"/>
              <a:t> </a:t>
            </a:r>
            <a:r>
              <a:rPr lang="en-US" baseline="0" dirty="0" err="1"/>
              <a:t>স্লাইডে</a:t>
            </a:r>
            <a:r>
              <a:rPr lang="en-US" baseline="0" dirty="0"/>
              <a:t>  </a:t>
            </a:r>
            <a:r>
              <a:rPr lang="en-US" baseline="0" dirty="0" err="1"/>
              <a:t>জানা</a:t>
            </a:r>
            <a:r>
              <a:rPr lang="en-US" baseline="0" dirty="0"/>
              <a:t> </a:t>
            </a:r>
            <a:r>
              <a:rPr lang="en-US" baseline="0" dirty="0" err="1"/>
              <a:t>যাবে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BF8A66E0-AF7F-4C6F-AC86-4939F7F89DBD}" type="slidenum">
              <a:rPr lang="en-US" smtClean="0"/>
              <a:t>7</a:t>
            </a:fld>
            <a:endParaRPr lang="en-US"/>
          </a:p>
        </p:txBody>
      </p:sp>
    </p:spTree>
    <p:extLst>
      <p:ext uri="{BB962C8B-B14F-4D97-AF65-F5344CB8AC3E}">
        <p14:creationId xmlns:p14="http://schemas.microsoft.com/office/powerpoint/2010/main" val="61766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ধন্যবাদ</a:t>
            </a:r>
            <a:r>
              <a:rPr lang="bn-BD" baseline="0" dirty="0"/>
              <a:t> জানিযে পাঠ সমাপ্তি ঘোষনা করব।</a:t>
            </a:r>
            <a:endParaRPr lang="en-US" dirty="0"/>
          </a:p>
        </p:txBody>
      </p:sp>
      <p:sp>
        <p:nvSpPr>
          <p:cNvPr id="4" name="Slide Number Placeholder 3"/>
          <p:cNvSpPr>
            <a:spLocks noGrp="1"/>
          </p:cNvSpPr>
          <p:nvPr>
            <p:ph type="sldNum" sz="quarter" idx="10"/>
          </p:nvPr>
        </p:nvSpPr>
        <p:spPr/>
        <p:txBody>
          <a:bodyPr/>
          <a:lstStyle/>
          <a:p>
            <a:fld id="{40600903-77C2-4461-9715-AED823D021AA}" type="slidenum">
              <a:rPr lang="en-US" smtClean="0"/>
              <a:t>22</a:t>
            </a:fld>
            <a:endParaRPr lang="en-US"/>
          </a:p>
        </p:txBody>
      </p:sp>
    </p:spTree>
    <p:extLst>
      <p:ext uri="{BB962C8B-B14F-4D97-AF65-F5344CB8AC3E}">
        <p14:creationId xmlns:p14="http://schemas.microsoft.com/office/powerpoint/2010/main" val="417881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73CD-A559-4F0F-8900-4A59DB308E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3BA600-9284-44C8-8B88-CF6C09423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ECB76D-5528-40D3-8CF8-8382F13445B9}"/>
              </a:ext>
            </a:extLst>
          </p:cNvPr>
          <p:cNvSpPr>
            <a:spLocks noGrp="1"/>
          </p:cNvSpPr>
          <p:nvPr>
            <p:ph type="dt" sz="half" idx="10"/>
          </p:nvPr>
        </p:nvSpPr>
        <p:spPr/>
        <p:txBody>
          <a:bodyPr/>
          <a:lstStyle/>
          <a:p>
            <a:fld id="{1BBEF758-3E76-4FB3-8183-508451DAE6CC}" type="datetimeFigureOut">
              <a:rPr lang="en-US" smtClean="0"/>
              <a:t>9/16/2020</a:t>
            </a:fld>
            <a:endParaRPr lang="en-US"/>
          </a:p>
        </p:txBody>
      </p:sp>
      <p:sp>
        <p:nvSpPr>
          <p:cNvPr id="5" name="Footer Placeholder 4">
            <a:extLst>
              <a:ext uri="{FF2B5EF4-FFF2-40B4-BE49-F238E27FC236}">
                <a16:creationId xmlns:a16="http://schemas.microsoft.com/office/drawing/2014/main" id="{2308AE28-2A3D-4EC8-89FC-E748D60EF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8691B-0DD1-4917-A13D-16437C28855A}"/>
              </a:ext>
            </a:extLst>
          </p:cNvPr>
          <p:cNvSpPr>
            <a:spLocks noGrp="1"/>
          </p:cNvSpPr>
          <p:nvPr>
            <p:ph type="sldNum" sz="quarter" idx="12"/>
          </p:nvPr>
        </p:nvSpPr>
        <p:spPr/>
        <p:txBody>
          <a:bodyPr/>
          <a:lstStyle/>
          <a:p>
            <a:fld id="{7207CB4D-2AAF-46FB-B0B8-B67F00F233D0}" type="slidenum">
              <a:rPr lang="en-US" smtClean="0"/>
              <a:t>‹#›</a:t>
            </a:fld>
            <a:endParaRPr lang="en-US"/>
          </a:p>
        </p:txBody>
      </p:sp>
    </p:spTree>
    <p:extLst>
      <p:ext uri="{BB962C8B-B14F-4D97-AF65-F5344CB8AC3E}">
        <p14:creationId xmlns:p14="http://schemas.microsoft.com/office/powerpoint/2010/main" val="66179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DB8B-DDEF-4A2C-980A-1BE5254697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03B5FC-DCB3-4900-BF99-1A5ACDF30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60B58-9AAE-4D2A-A9E1-15BFDF2FA35C}"/>
              </a:ext>
            </a:extLst>
          </p:cNvPr>
          <p:cNvSpPr>
            <a:spLocks noGrp="1"/>
          </p:cNvSpPr>
          <p:nvPr>
            <p:ph type="dt" sz="half" idx="10"/>
          </p:nvPr>
        </p:nvSpPr>
        <p:spPr/>
        <p:txBody>
          <a:bodyPr/>
          <a:lstStyle/>
          <a:p>
            <a:fld id="{1BBEF758-3E76-4FB3-8183-508451DAE6CC}" type="datetimeFigureOut">
              <a:rPr lang="en-US" smtClean="0"/>
              <a:t>9/16/2020</a:t>
            </a:fld>
            <a:endParaRPr lang="en-US"/>
          </a:p>
        </p:txBody>
      </p:sp>
      <p:sp>
        <p:nvSpPr>
          <p:cNvPr id="5" name="Footer Placeholder 4">
            <a:extLst>
              <a:ext uri="{FF2B5EF4-FFF2-40B4-BE49-F238E27FC236}">
                <a16:creationId xmlns:a16="http://schemas.microsoft.com/office/drawing/2014/main" id="{4BD9A0F0-4980-46FC-BD66-179AF2B7B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F009B-6B8E-4C45-85AA-9329C3209023}"/>
              </a:ext>
            </a:extLst>
          </p:cNvPr>
          <p:cNvSpPr>
            <a:spLocks noGrp="1"/>
          </p:cNvSpPr>
          <p:nvPr>
            <p:ph type="sldNum" sz="quarter" idx="12"/>
          </p:nvPr>
        </p:nvSpPr>
        <p:spPr/>
        <p:txBody>
          <a:bodyPr/>
          <a:lstStyle/>
          <a:p>
            <a:fld id="{7207CB4D-2AAF-46FB-B0B8-B67F00F233D0}" type="slidenum">
              <a:rPr lang="en-US" smtClean="0"/>
              <a:t>‹#›</a:t>
            </a:fld>
            <a:endParaRPr lang="en-US"/>
          </a:p>
        </p:txBody>
      </p:sp>
    </p:spTree>
    <p:extLst>
      <p:ext uri="{BB962C8B-B14F-4D97-AF65-F5344CB8AC3E}">
        <p14:creationId xmlns:p14="http://schemas.microsoft.com/office/powerpoint/2010/main" val="210621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7AFADD-76BF-48D7-8F1B-B1D7A5EA0F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6D2521-CC43-4C27-9474-FE17425D54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C3DC5-7488-4C6E-8BA3-EE271A0C3594}"/>
              </a:ext>
            </a:extLst>
          </p:cNvPr>
          <p:cNvSpPr>
            <a:spLocks noGrp="1"/>
          </p:cNvSpPr>
          <p:nvPr>
            <p:ph type="dt" sz="half" idx="10"/>
          </p:nvPr>
        </p:nvSpPr>
        <p:spPr/>
        <p:txBody>
          <a:bodyPr/>
          <a:lstStyle/>
          <a:p>
            <a:fld id="{1BBEF758-3E76-4FB3-8183-508451DAE6CC}" type="datetimeFigureOut">
              <a:rPr lang="en-US" smtClean="0"/>
              <a:t>9/16/2020</a:t>
            </a:fld>
            <a:endParaRPr lang="en-US"/>
          </a:p>
        </p:txBody>
      </p:sp>
      <p:sp>
        <p:nvSpPr>
          <p:cNvPr id="5" name="Footer Placeholder 4">
            <a:extLst>
              <a:ext uri="{FF2B5EF4-FFF2-40B4-BE49-F238E27FC236}">
                <a16:creationId xmlns:a16="http://schemas.microsoft.com/office/drawing/2014/main" id="{2B51CAC7-6C34-4407-9E62-5E12618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D73FA-F91B-4E28-A506-495EB1A220D7}"/>
              </a:ext>
            </a:extLst>
          </p:cNvPr>
          <p:cNvSpPr>
            <a:spLocks noGrp="1"/>
          </p:cNvSpPr>
          <p:nvPr>
            <p:ph type="sldNum" sz="quarter" idx="12"/>
          </p:nvPr>
        </p:nvSpPr>
        <p:spPr/>
        <p:txBody>
          <a:bodyPr/>
          <a:lstStyle/>
          <a:p>
            <a:fld id="{7207CB4D-2AAF-46FB-B0B8-B67F00F233D0}" type="slidenum">
              <a:rPr lang="en-US" smtClean="0"/>
              <a:t>‹#›</a:t>
            </a:fld>
            <a:endParaRPr lang="en-US"/>
          </a:p>
        </p:txBody>
      </p:sp>
    </p:spTree>
    <p:extLst>
      <p:ext uri="{BB962C8B-B14F-4D97-AF65-F5344CB8AC3E}">
        <p14:creationId xmlns:p14="http://schemas.microsoft.com/office/powerpoint/2010/main" val="331258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F6F3-FC83-435A-88A1-38A6EE818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C6BEF6-7CC8-48E4-9B8C-480391BC9B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00BDE-F21C-43F7-A343-AB095E0EAAB6}"/>
              </a:ext>
            </a:extLst>
          </p:cNvPr>
          <p:cNvSpPr>
            <a:spLocks noGrp="1"/>
          </p:cNvSpPr>
          <p:nvPr>
            <p:ph type="dt" sz="half" idx="10"/>
          </p:nvPr>
        </p:nvSpPr>
        <p:spPr/>
        <p:txBody>
          <a:bodyPr/>
          <a:lstStyle/>
          <a:p>
            <a:fld id="{1BBEF758-3E76-4FB3-8183-508451DAE6CC}" type="datetimeFigureOut">
              <a:rPr lang="en-US" smtClean="0"/>
              <a:t>9/16/2020</a:t>
            </a:fld>
            <a:endParaRPr lang="en-US"/>
          </a:p>
        </p:txBody>
      </p:sp>
      <p:sp>
        <p:nvSpPr>
          <p:cNvPr id="5" name="Footer Placeholder 4">
            <a:extLst>
              <a:ext uri="{FF2B5EF4-FFF2-40B4-BE49-F238E27FC236}">
                <a16:creationId xmlns:a16="http://schemas.microsoft.com/office/drawing/2014/main" id="{F7CF9BBE-184E-487E-A8F7-B2DD63C72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86984-ABEF-4952-BE5C-C5000C7C38C9}"/>
              </a:ext>
            </a:extLst>
          </p:cNvPr>
          <p:cNvSpPr>
            <a:spLocks noGrp="1"/>
          </p:cNvSpPr>
          <p:nvPr>
            <p:ph type="sldNum" sz="quarter" idx="12"/>
          </p:nvPr>
        </p:nvSpPr>
        <p:spPr/>
        <p:txBody>
          <a:bodyPr/>
          <a:lstStyle/>
          <a:p>
            <a:fld id="{7207CB4D-2AAF-46FB-B0B8-B67F00F233D0}" type="slidenum">
              <a:rPr lang="en-US" smtClean="0"/>
              <a:t>‹#›</a:t>
            </a:fld>
            <a:endParaRPr lang="en-US"/>
          </a:p>
        </p:txBody>
      </p:sp>
    </p:spTree>
    <p:extLst>
      <p:ext uri="{BB962C8B-B14F-4D97-AF65-F5344CB8AC3E}">
        <p14:creationId xmlns:p14="http://schemas.microsoft.com/office/powerpoint/2010/main" val="44521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170-066B-47E2-B7CA-8B92217C8E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620D7D-4E39-469D-9768-7A84F0CA2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90D616-3327-4B8A-A4EC-3AD68D36B61D}"/>
              </a:ext>
            </a:extLst>
          </p:cNvPr>
          <p:cNvSpPr>
            <a:spLocks noGrp="1"/>
          </p:cNvSpPr>
          <p:nvPr>
            <p:ph type="dt" sz="half" idx="10"/>
          </p:nvPr>
        </p:nvSpPr>
        <p:spPr/>
        <p:txBody>
          <a:bodyPr/>
          <a:lstStyle/>
          <a:p>
            <a:fld id="{1BBEF758-3E76-4FB3-8183-508451DAE6CC}" type="datetimeFigureOut">
              <a:rPr lang="en-US" smtClean="0"/>
              <a:t>9/16/2020</a:t>
            </a:fld>
            <a:endParaRPr lang="en-US"/>
          </a:p>
        </p:txBody>
      </p:sp>
      <p:sp>
        <p:nvSpPr>
          <p:cNvPr id="5" name="Footer Placeholder 4">
            <a:extLst>
              <a:ext uri="{FF2B5EF4-FFF2-40B4-BE49-F238E27FC236}">
                <a16:creationId xmlns:a16="http://schemas.microsoft.com/office/drawing/2014/main" id="{842459E1-4C25-4A9B-A90A-00D4622C6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896B0-A816-42F8-BA53-B8EE85404864}"/>
              </a:ext>
            </a:extLst>
          </p:cNvPr>
          <p:cNvSpPr>
            <a:spLocks noGrp="1"/>
          </p:cNvSpPr>
          <p:nvPr>
            <p:ph type="sldNum" sz="quarter" idx="12"/>
          </p:nvPr>
        </p:nvSpPr>
        <p:spPr/>
        <p:txBody>
          <a:bodyPr/>
          <a:lstStyle/>
          <a:p>
            <a:fld id="{7207CB4D-2AAF-46FB-B0B8-B67F00F233D0}" type="slidenum">
              <a:rPr lang="en-US" smtClean="0"/>
              <a:t>‹#›</a:t>
            </a:fld>
            <a:endParaRPr lang="en-US"/>
          </a:p>
        </p:txBody>
      </p:sp>
    </p:spTree>
    <p:extLst>
      <p:ext uri="{BB962C8B-B14F-4D97-AF65-F5344CB8AC3E}">
        <p14:creationId xmlns:p14="http://schemas.microsoft.com/office/powerpoint/2010/main" val="38071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8C178-3283-4639-8C2C-0B2C6F06CE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504AFE-F7CB-4B25-8634-C7B9F7151E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08881B-C51B-47EA-B305-82E8A1CAFB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965EDC-8820-4235-A797-5056A8CA9A80}"/>
              </a:ext>
            </a:extLst>
          </p:cNvPr>
          <p:cNvSpPr>
            <a:spLocks noGrp="1"/>
          </p:cNvSpPr>
          <p:nvPr>
            <p:ph type="dt" sz="half" idx="10"/>
          </p:nvPr>
        </p:nvSpPr>
        <p:spPr/>
        <p:txBody>
          <a:bodyPr/>
          <a:lstStyle/>
          <a:p>
            <a:fld id="{1BBEF758-3E76-4FB3-8183-508451DAE6CC}" type="datetimeFigureOut">
              <a:rPr lang="en-US" smtClean="0"/>
              <a:t>9/16/2020</a:t>
            </a:fld>
            <a:endParaRPr lang="en-US"/>
          </a:p>
        </p:txBody>
      </p:sp>
      <p:sp>
        <p:nvSpPr>
          <p:cNvPr id="6" name="Footer Placeholder 5">
            <a:extLst>
              <a:ext uri="{FF2B5EF4-FFF2-40B4-BE49-F238E27FC236}">
                <a16:creationId xmlns:a16="http://schemas.microsoft.com/office/drawing/2014/main" id="{056FAF16-7A00-4872-A915-5F40B0CE0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E9A3A-ED62-46E8-9E33-77124CE33483}"/>
              </a:ext>
            </a:extLst>
          </p:cNvPr>
          <p:cNvSpPr>
            <a:spLocks noGrp="1"/>
          </p:cNvSpPr>
          <p:nvPr>
            <p:ph type="sldNum" sz="quarter" idx="12"/>
          </p:nvPr>
        </p:nvSpPr>
        <p:spPr/>
        <p:txBody>
          <a:bodyPr/>
          <a:lstStyle/>
          <a:p>
            <a:fld id="{7207CB4D-2AAF-46FB-B0B8-B67F00F233D0}" type="slidenum">
              <a:rPr lang="en-US" smtClean="0"/>
              <a:t>‹#›</a:t>
            </a:fld>
            <a:endParaRPr lang="en-US"/>
          </a:p>
        </p:txBody>
      </p:sp>
    </p:spTree>
    <p:extLst>
      <p:ext uri="{BB962C8B-B14F-4D97-AF65-F5344CB8AC3E}">
        <p14:creationId xmlns:p14="http://schemas.microsoft.com/office/powerpoint/2010/main" val="218672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1CEE-ECB1-4C95-9DB7-CDFEF0E1F5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EFD3EB-7E79-4F5E-80FB-3FA48B8424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E9F6F8-791A-4889-8A5D-7AB224BE91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6D9E7D-7E70-4F20-B3E4-40F1EB467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E63A13-A58D-4549-AEE5-99AA19902A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71BA32-9992-4458-90F6-3F2B98BBFAEB}"/>
              </a:ext>
            </a:extLst>
          </p:cNvPr>
          <p:cNvSpPr>
            <a:spLocks noGrp="1"/>
          </p:cNvSpPr>
          <p:nvPr>
            <p:ph type="dt" sz="half" idx="10"/>
          </p:nvPr>
        </p:nvSpPr>
        <p:spPr/>
        <p:txBody>
          <a:bodyPr/>
          <a:lstStyle/>
          <a:p>
            <a:fld id="{1BBEF758-3E76-4FB3-8183-508451DAE6CC}" type="datetimeFigureOut">
              <a:rPr lang="en-US" smtClean="0"/>
              <a:t>9/16/2020</a:t>
            </a:fld>
            <a:endParaRPr lang="en-US"/>
          </a:p>
        </p:txBody>
      </p:sp>
      <p:sp>
        <p:nvSpPr>
          <p:cNvPr id="8" name="Footer Placeholder 7">
            <a:extLst>
              <a:ext uri="{FF2B5EF4-FFF2-40B4-BE49-F238E27FC236}">
                <a16:creationId xmlns:a16="http://schemas.microsoft.com/office/drawing/2014/main" id="{D1E12AC3-AF94-4187-8F98-7F3BE3ACBD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14F0E3-2790-4F6E-9004-230D043A9793}"/>
              </a:ext>
            </a:extLst>
          </p:cNvPr>
          <p:cNvSpPr>
            <a:spLocks noGrp="1"/>
          </p:cNvSpPr>
          <p:nvPr>
            <p:ph type="sldNum" sz="quarter" idx="12"/>
          </p:nvPr>
        </p:nvSpPr>
        <p:spPr/>
        <p:txBody>
          <a:bodyPr/>
          <a:lstStyle/>
          <a:p>
            <a:fld id="{7207CB4D-2AAF-46FB-B0B8-B67F00F233D0}" type="slidenum">
              <a:rPr lang="en-US" smtClean="0"/>
              <a:t>‹#›</a:t>
            </a:fld>
            <a:endParaRPr lang="en-US"/>
          </a:p>
        </p:txBody>
      </p:sp>
    </p:spTree>
    <p:extLst>
      <p:ext uri="{BB962C8B-B14F-4D97-AF65-F5344CB8AC3E}">
        <p14:creationId xmlns:p14="http://schemas.microsoft.com/office/powerpoint/2010/main" val="15308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C2E8-267D-4079-9F35-2CF5A481A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B20CC-385C-4756-ADC0-1232F2CB93C5}"/>
              </a:ext>
            </a:extLst>
          </p:cNvPr>
          <p:cNvSpPr>
            <a:spLocks noGrp="1"/>
          </p:cNvSpPr>
          <p:nvPr>
            <p:ph type="dt" sz="half" idx="10"/>
          </p:nvPr>
        </p:nvSpPr>
        <p:spPr/>
        <p:txBody>
          <a:bodyPr/>
          <a:lstStyle/>
          <a:p>
            <a:fld id="{1BBEF758-3E76-4FB3-8183-508451DAE6CC}" type="datetimeFigureOut">
              <a:rPr lang="en-US" smtClean="0"/>
              <a:t>9/16/2020</a:t>
            </a:fld>
            <a:endParaRPr lang="en-US"/>
          </a:p>
        </p:txBody>
      </p:sp>
      <p:sp>
        <p:nvSpPr>
          <p:cNvPr id="4" name="Footer Placeholder 3">
            <a:extLst>
              <a:ext uri="{FF2B5EF4-FFF2-40B4-BE49-F238E27FC236}">
                <a16:creationId xmlns:a16="http://schemas.microsoft.com/office/drawing/2014/main" id="{94248CCB-300F-48E2-B0E9-9DBC702A09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B8ADA3-7872-4CEC-A008-56342DFA7171}"/>
              </a:ext>
            </a:extLst>
          </p:cNvPr>
          <p:cNvSpPr>
            <a:spLocks noGrp="1"/>
          </p:cNvSpPr>
          <p:nvPr>
            <p:ph type="sldNum" sz="quarter" idx="12"/>
          </p:nvPr>
        </p:nvSpPr>
        <p:spPr/>
        <p:txBody>
          <a:bodyPr/>
          <a:lstStyle/>
          <a:p>
            <a:fld id="{7207CB4D-2AAF-46FB-B0B8-B67F00F233D0}" type="slidenum">
              <a:rPr lang="en-US" smtClean="0"/>
              <a:t>‹#›</a:t>
            </a:fld>
            <a:endParaRPr lang="en-US"/>
          </a:p>
        </p:txBody>
      </p:sp>
    </p:spTree>
    <p:extLst>
      <p:ext uri="{BB962C8B-B14F-4D97-AF65-F5344CB8AC3E}">
        <p14:creationId xmlns:p14="http://schemas.microsoft.com/office/powerpoint/2010/main" val="408360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6C95B-C76C-4023-8194-D703EA0369C1}"/>
              </a:ext>
            </a:extLst>
          </p:cNvPr>
          <p:cNvSpPr>
            <a:spLocks noGrp="1"/>
          </p:cNvSpPr>
          <p:nvPr>
            <p:ph type="dt" sz="half" idx="10"/>
          </p:nvPr>
        </p:nvSpPr>
        <p:spPr/>
        <p:txBody>
          <a:bodyPr/>
          <a:lstStyle/>
          <a:p>
            <a:fld id="{1BBEF758-3E76-4FB3-8183-508451DAE6CC}" type="datetimeFigureOut">
              <a:rPr lang="en-US" smtClean="0"/>
              <a:t>9/16/2020</a:t>
            </a:fld>
            <a:endParaRPr lang="en-US"/>
          </a:p>
        </p:txBody>
      </p:sp>
      <p:sp>
        <p:nvSpPr>
          <p:cNvPr id="3" name="Footer Placeholder 2">
            <a:extLst>
              <a:ext uri="{FF2B5EF4-FFF2-40B4-BE49-F238E27FC236}">
                <a16:creationId xmlns:a16="http://schemas.microsoft.com/office/drawing/2014/main" id="{BB7F4859-4856-4A94-8793-65968E0BD1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8C164F-E396-4E10-AB9B-91E8D82926BD}"/>
              </a:ext>
            </a:extLst>
          </p:cNvPr>
          <p:cNvSpPr>
            <a:spLocks noGrp="1"/>
          </p:cNvSpPr>
          <p:nvPr>
            <p:ph type="sldNum" sz="quarter" idx="12"/>
          </p:nvPr>
        </p:nvSpPr>
        <p:spPr/>
        <p:txBody>
          <a:bodyPr/>
          <a:lstStyle/>
          <a:p>
            <a:fld id="{7207CB4D-2AAF-46FB-B0B8-B67F00F233D0}" type="slidenum">
              <a:rPr lang="en-US" smtClean="0"/>
              <a:t>‹#›</a:t>
            </a:fld>
            <a:endParaRPr lang="en-US"/>
          </a:p>
        </p:txBody>
      </p:sp>
    </p:spTree>
    <p:extLst>
      <p:ext uri="{BB962C8B-B14F-4D97-AF65-F5344CB8AC3E}">
        <p14:creationId xmlns:p14="http://schemas.microsoft.com/office/powerpoint/2010/main" val="8125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7ADE-2972-41E2-9E8F-392DACEF69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5F4FCA-7ABC-4A6D-B385-4ACDA07D92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DD49A4-65D4-45BC-BF1A-49D5ABD18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4FC57-FAF8-4305-AF78-58B2A6E1E221}"/>
              </a:ext>
            </a:extLst>
          </p:cNvPr>
          <p:cNvSpPr>
            <a:spLocks noGrp="1"/>
          </p:cNvSpPr>
          <p:nvPr>
            <p:ph type="dt" sz="half" idx="10"/>
          </p:nvPr>
        </p:nvSpPr>
        <p:spPr/>
        <p:txBody>
          <a:bodyPr/>
          <a:lstStyle/>
          <a:p>
            <a:fld id="{1BBEF758-3E76-4FB3-8183-508451DAE6CC}" type="datetimeFigureOut">
              <a:rPr lang="en-US" smtClean="0"/>
              <a:t>9/16/2020</a:t>
            </a:fld>
            <a:endParaRPr lang="en-US"/>
          </a:p>
        </p:txBody>
      </p:sp>
      <p:sp>
        <p:nvSpPr>
          <p:cNvPr id="6" name="Footer Placeholder 5">
            <a:extLst>
              <a:ext uri="{FF2B5EF4-FFF2-40B4-BE49-F238E27FC236}">
                <a16:creationId xmlns:a16="http://schemas.microsoft.com/office/drawing/2014/main" id="{65540EDB-D9FA-43CF-BC74-129DE1583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8C811-B868-454E-8641-3AD9A5935E6A}"/>
              </a:ext>
            </a:extLst>
          </p:cNvPr>
          <p:cNvSpPr>
            <a:spLocks noGrp="1"/>
          </p:cNvSpPr>
          <p:nvPr>
            <p:ph type="sldNum" sz="quarter" idx="12"/>
          </p:nvPr>
        </p:nvSpPr>
        <p:spPr/>
        <p:txBody>
          <a:bodyPr/>
          <a:lstStyle/>
          <a:p>
            <a:fld id="{7207CB4D-2AAF-46FB-B0B8-B67F00F233D0}" type="slidenum">
              <a:rPr lang="en-US" smtClean="0"/>
              <a:t>‹#›</a:t>
            </a:fld>
            <a:endParaRPr lang="en-US"/>
          </a:p>
        </p:txBody>
      </p:sp>
    </p:spTree>
    <p:extLst>
      <p:ext uri="{BB962C8B-B14F-4D97-AF65-F5344CB8AC3E}">
        <p14:creationId xmlns:p14="http://schemas.microsoft.com/office/powerpoint/2010/main" val="380558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B91F-73D5-48E5-9129-58B241758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214D5-EB2C-4423-AC52-363334C91B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24AC84-3256-44D5-B166-993DFA3CA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58A4B4-7041-46EC-834F-12B827100985}"/>
              </a:ext>
            </a:extLst>
          </p:cNvPr>
          <p:cNvSpPr>
            <a:spLocks noGrp="1"/>
          </p:cNvSpPr>
          <p:nvPr>
            <p:ph type="dt" sz="half" idx="10"/>
          </p:nvPr>
        </p:nvSpPr>
        <p:spPr/>
        <p:txBody>
          <a:bodyPr/>
          <a:lstStyle/>
          <a:p>
            <a:fld id="{1BBEF758-3E76-4FB3-8183-508451DAE6CC}" type="datetimeFigureOut">
              <a:rPr lang="en-US" smtClean="0"/>
              <a:t>9/16/2020</a:t>
            </a:fld>
            <a:endParaRPr lang="en-US"/>
          </a:p>
        </p:txBody>
      </p:sp>
      <p:sp>
        <p:nvSpPr>
          <p:cNvPr id="6" name="Footer Placeholder 5">
            <a:extLst>
              <a:ext uri="{FF2B5EF4-FFF2-40B4-BE49-F238E27FC236}">
                <a16:creationId xmlns:a16="http://schemas.microsoft.com/office/drawing/2014/main" id="{5429C265-1612-450B-A672-C91274646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90B74-4A82-4C40-97AD-D86D97014B58}"/>
              </a:ext>
            </a:extLst>
          </p:cNvPr>
          <p:cNvSpPr>
            <a:spLocks noGrp="1"/>
          </p:cNvSpPr>
          <p:nvPr>
            <p:ph type="sldNum" sz="quarter" idx="12"/>
          </p:nvPr>
        </p:nvSpPr>
        <p:spPr/>
        <p:txBody>
          <a:bodyPr/>
          <a:lstStyle/>
          <a:p>
            <a:fld id="{7207CB4D-2AAF-46FB-B0B8-B67F00F233D0}" type="slidenum">
              <a:rPr lang="en-US" smtClean="0"/>
              <a:t>‹#›</a:t>
            </a:fld>
            <a:endParaRPr lang="en-US"/>
          </a:p>
        </p:txBody>
      </p:sp>
    </p:spTree>
    <p:extLst>
      <p:ext uri="{BB962C8B-B14F-4D97-AF65-F5344CB8AC3E}">
        <p14:creationId xmlns:p14="http://schemas.microsoft.com/office/powerpoint/2010/main" val="419610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1139C-DE32-4878-B3F2-B5EEC84E0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FF6928-56BD-4CF0-859A-ABBB6144CB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D81AF-100B-4024-8584-84B9F8F086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EF758-3E76-4FB3-8183-508451DAE6CC}" type="datetimeFigureOut">
              <a:rPr lang="en-US" smtClean="0"/>
              <a:t>9/16/2020</a:t>
            </a:fld>
            <a:endParaRPr lang="en-US"/>
          </a:p>
        </p:txBody>
      </p:sp>
      <p:sp>
        <p:nvSpPr>
          <p:cNvPr id="5" name="Footer Placeholder 4">
            <a:extLst>
              <a:ext uri="{FF2B5EF4-FFF2-40B4-BE49-F238E27FC236}">
                <a16:creationId xmlns:a16="http://schemas.microsoft.com/office/drawing/2014/main" id="{48DEC92C-856F-4B34-8F7D-3DF685AA4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8E2A26-A0B3-4C0E-9085-6983D745C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CB4D-2AAF-46FB-B0B8-B67F00F233D0}" type="slidenum">
              <a:rPr lang="en-US" smtClean="0"/>
              <a:t>‹#›</a:t>
            </a:fld>
            <a:endParaRPr lang="en-US"/>
          </a:p>
        </p:txBody>
      </p:sp>
    </p:spTree>
    <p:extLst>
      <p:ext uri="{BB962C8B-B14F-4D97-AF65-F5344CB8AC3E}">
        <p14:creationId xmlns:p14="http://schemas.microsoft.com/office/powerpoint/2010/main" val="4253248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24.png"/><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38.jpe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1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 Id="rId9"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8248EE-10B0-46D5-A5D9-4DE3195A5CCA}"/>
              </a:ext>
            </a:extLst>
          </p:cNvPr>
          <p:cNvGrpSpPr/>
          <p:nvPr/>
        </p:nvGrpSpPr>
        <p:grpSpPr>
          <a:xfrm>
            <a:off x="4351607" y="2503498"/>
            <a:ext cx="3822848" cy="3631706"/>
            <a:chOff x="4488949" y="2695684"/>
            <a:chExt cx="3822848" cy="3631706"/>
          </a:xfrm>
        </p:grpSpPr>
        <p:pic>
          <p:nvPicPr>
            <p:cNvPr id="17" name="Picture 16">
              <a:extLst>
                <a:ext uri="{FF2B5EF4-FFF2-40B4-BE49-F238E27FC236}">
                  <a16:creationId xmlns:a16="http://schemas.microsoft.com/office/drawing/2014/main" id="{9D1D07C2-40B3-4CB8-9000-307DF3D0F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949" y="2695684"/>
              <a:ext cx="3822848" cy="3631706"/>
            </a:xfrm>
            <a:prstGeom prst="rect">
              <a:avLst/>
            </a:prstGeom>
          </p:spPr>
        </p:pic>
        <p:pic>
          <p:nvPicPr>
            <p:cNvPr id="19" name="Picture 18" descr="butterfly-animated-gif-28.gif">
              <a:extLst>
                <a:ext uri="{FF2B5EF4-FFF2-40B4-BE49-F238E27FC236}">
                  <a16:creationId xmlns:a16="http://schemas.microsoft.com/office/drawing/2014/main" id="{19509C02-67D3-4F0E-8649-B972A66BD3C0}"/>
                </a:ext>
              </a:extLst>
            </p:cNvPr>
            <p:cNvPicPr>
              <a:picLocks noChangeAspect="1"/>
            </p:cNvPicPr>
            <p:nvPr/>
          </p:nvPicPr>
          <p:blipFill>
            <a:blip r:embed="rId4" cstate="print"/>
            <a:stretch>
              <a:fillRect/>
            </a:stretch>
          </p:blipFill>
          <p:spPr>
            <a:xfrm>
              <a:off x="5927710" y="4173847"/>
              <a:ext cx="1072000" cy="685402"/>
            </a:xfrm>
            <a:prstGeom prst="rect">
              <a:avLst/>
            </a:prstGeom>
          </p:spPr>
        </p:pic>
      </p:grpSp>
      <p:grpSp>
        <p:nvGrpSpPr>
          <p:cNvPr id="14" name="Group 13">
            <a:extLst>
              <a:ext uri="{FF2B5EF4-FFF2-40B4-BE49-F238E27FC236}">
                <a16:creationId xmlns:a16="http://schemas.microsoft.com/office/drawing/2014/main" id="{A10F29DA-9840-4D79-B295-96D217C37152}"/>
              </a:ext>
            </a:extLst>
          </p:cNvPr>
          <p:cNvGrpSpPr/>
          <p:nvPr/>
        </p:nvGrpSpPr>
        <p:grpSpPr>
          <a:xfrm>
            <a:off x="-4419" y="0"/>
            <a:ext cx="12192000" cy="6858000"/>
            <a:chOff x="-4419" y="0"/>
            <a:chExt cx="12192000" cy="6858000"/>
          </a:xfrm>
        </p:grpSpPr>
        <p:grpSp>
          <p:nvGrpSpPr>
            <p:cNvPr id="9" name="Group 8">
              <a:extLst>
                <a:ext uri="{FF2B5EF4-FFF2-40B4-BE49-F238E27FC236}">
                  <a16:creationId xmlns:a16="http://schemas.microsoft.com/office/drawing/2014/main" id="{2BF896A7-7BFF-4BBC-80F0-C7592DDDF97A}"/>
                </a:ext>
              </a:extLst>
            </p:cNvPr>
            <p:cNvGrpSpPr/>
            <p:nvPr/>
          </p:nvGrpSpPr>
          <p:grpSpPr>
            <a:xfrm>
              <a:off x="-4419" y="0"/>
              <a:ext cx="12192000" cy="6858000"/>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46C191F1-7354-4003-B104-65AA11307D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gr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6" name="TextBox 15">
            <a:extLst>
              <a:ext uri="{FF2B5EF4-FFF2-40B4-BE49-F238E27FC236}">
                <a16:creationId xmlns:a16="http://schemas.microsoft.com/office/drawing/2014/main" id="{CB03D1F5-74E6-41D2-BB3C-6F6D7A1DDB8E}"/>
              </a:ext>
            </a:extLst>
          </p:cNvPr>
          <p:cNvSpPr txBox="1"/>
          <p:nvPr/>
        </p:nvSpPr>
        <p:spPr>
          <a:xfrm>
            <a:off x="394249" y="1066341"/>
            <a:ext cx="11430000" cy="1200329"/>
          </a:xfrm>
          <a:prstGeom prst="rect">
            <a:avLst/>
          </a:prstGeom>
          <a:noFill/>
        </p:spPr>
        <p:txBody>
          <a:bodyPr wrap="square" rtlCol="0">
            <a:spAutoFit/>
          </a:bodyPr>
          <a:lstStyle/>
          <a:p>
            <a:pPr algn="ctr"/>
            <a:r>
              <a:rPr lang="en-US" sz="7200" dirty="0" err="1">
                <a:solidFill>
                  <a:srgbClr val="0070C0"/>
                </a:solidFill>
                <a:latin typeface="NikoshBAN" panose="02000000000000000000" pitchFamily="2" charset="0"/>
                <a:cs typeface="NikoshBAN" panose="02000000000000000000" pitchFamily="2" charset="0"/>
              </a:rPr>
              <a:t>মাল্টিমিডিয়া</a:t>
            </a:r>
            <a:r>
              <a:rPr lang="en-US" sz="7200" dirty="0">
                <a:solidFill>
                  <a:srgbClr val="0070C0"/>
                </a:solidFill>
                <a:latin typeface="NikoshBAN" panose="02000000000000000000" pitchFamily="2" charset="0"/>
                <a:cs typeface="NikoshBAN" panose="02000000000000000000" pitchFamily="2" charset="0"/>
              </a:rPr>
              <a:t> </a:t>
            </a:r>
            <a:r>
              <a:rPr lang="en-US" sz="7200" dirty="0" err="1">
                <a:solidFill>
                  <a:srgbClr val="0070C0"/>
                </a:solidFill>
                <a:latin typeface="NikoshBAN" panose="02000000000000000000" pitchFamily="2" charset="0"/>
                <a:cs typeface="NikoshBAN" panose="02000000000000000000" pitchFamily="2" charset="0"/>
              </a:rPr>
              <a:t>ক্লাশে</a:t>
            </a:r>
            <a:r>
              <a:rPr lang="en-US" sz="7200" dirty="0">
                <a:solidFill>
                  <a:srgbClr val="0070C0"/>
                </a:solidFill>
                <a:latin typeface="NikoshBAN" panose="02000000000000000000" pitchFamily="2" charset="0"/>
                <a:cs typeface="NikoshBAN" panose="02000000000000000000" pitchFamily="2" charset="0"/>
              </a:rPr>
              <a:t> </a:t>
            </a:r>
            <a:r>
              <a:rPr lang="en-US" sz="7200" dirty="0" err="1">
                <a:solidFill>
                  <a:srgbClr val="0070C0"/>
                </a:solidFill>
                <a:latin typeface="NikoshBAN" panose="02000000000000000000" pitchFamily="2" charset="0"/>
                <a:cs typeface="NikoshBAN" panose="02000000000000000000" pitchFamily="2" charset="0"/>
              </a:rPr>
              <a:t>স্বাগতম</a:t>
            </a:r>
            <a:endParaRPr lang="en-US" sz="7200" dirty="0">
              <a:solidFill>
                <a:srgbClr val="0070C0"/>
              </a:solidFill>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id="{370EFB21-C31E-4ED8-8D27-68281EB71E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spTree>
    <p:extLst>
      <p:ext uri="{BB962C8B-B14F-4D97-AF65-F5344CB8AC3E}">
        <p14:creationId xmlns:p14="http://schemas.microsoft.com/office/powerpoint/2010/main" val="65182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4" presetClass="entr" presetSubtype="0" accel="100000" fill="hold" grpId="0" nodeType="withEffect">
                                  <p:stCondLst>
                                    <p:cond delay="0"/>
                                  </p:stCondLst>
                                  <p:iterate type="lt">
                                    <p:tmPct val="0"/>
                                  </p:iterate>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strVal val="#ppt_w*0.05"/>
                                          </p:val>
                                        </p:tav>
                                        <p:tav tm="100000">
                                          <p:val>
                                            <p:strVal val="#ppt_w"/>
                                          </p:val>
                                        </p:tav>
                                      </p:tavLst>
                                    </p:anim>
                                    <p:anim calcmode="lin" valueType="num">
                                      <p:cBhvr>
                                        <p:cTn id="11" dur="500" fill="hold"/>
                                        <p:tgtEl>
                                          <p:spTgt spid="16"/>
                                        </p:tgtEl>
                                        <p:attrNameLst>
                                          <p:attrName>ppt_h</p:attrName>
                                        </p:attrNameLst>
                                      </p:cBhvr>
                                      <p:tavLst>
                                        <p:tav tm="0">
                                          <p:val>
                                            <p:strVal val="#ppt_h"/>
                                          </p:val>
                                        </p:tav>
                                        <p:tav tm="100000">
                                          <p:val>
                                            <p:strVal val="#ppt_h"/>
                                          </p:val>
                                        </p:tav>
                                      </p:tavLst>
                                    </p:anim>
                                    <p:anim calcmode="lin" valueType="num">
                                      <p:cBhvr>
                                        <p:cTn id="12" dur="500" fill="hold"/>
                                        <p:tgtEl>
                                          <p:spTgt spid="16"/>
                                        </p:tgtEl>
                                        <p:attrNameLst>
                                          <p:attrName>ppt_x</p:attrName>
                                        </p:attrNameLst>
                                      </p:cBhvr>
                                      <p:tavLst>
                                        <p:tav tm="0">
                                          <p:val>
                                            <p:strVal val="#ppt_x-.2"/>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Effect transition="in" filter="fade">
                                      <p:cBhvr>
                                        <p:cTn id="14" dur="500"/>
                                        <p:tgtEl>
                                          <p:spTgt spid="16"/>
                                        </p:tgtEl>
                                      </p:cBhvr>
                                    </p:animEffect>
                                  </p:childTnLst>
                                </p:cTn>
                              </p:par>
                            </p:childTnLst>
                          </p:cTn>
                        </p:par>
                        <p:par>
                          <p:cTn id="15" fill="hold">
                            <p:stCondLst>
                              <p:cond delay="500"/>
                            </p:stCondLst>
                            <p:childTnLst>
                              <p:par>
                                <p:cTn id="16" presetID="34" presetClass="emph" presetSubtype="0" repeatCount="indefinite" fill="hold" grpId="1" nodeType="afterEffect">
                                  <p:stCondLst>
                                    <p:cond delay="0"/>
                                  </p:stCondLst>
                                  <p:iterate type="lt">
                                    <p:tmPct val="10000"/>
                                  </p:iterate>
                                  <p:childTnLst>
                                    <p:animMotion origin="layout" path="M -1.66667E-6 4.44444E-6 L -1.66667E-6 -0.07223 " pathEditMode="relative" rAng="0" ptsTypes="AA">
                                      <p:cBhvr>
                                        <p:cTn id="17" dur="1000" accel="50000" decel="50000" autoRev="1" fill="hold">
                                          <p:stCondLst>
                                            <p:cond delay="0"/>
                                          </p:stCondLst>
                                        </p:cTn>
                                        <p:tgtEl>
                                          <p:spTgt spid="16"/>
                                        </p:tgtEl>
                                        <p:attrNameLst>
                                          <p:attrName>ppt_x</p:attrName>
                                          <p:attrName>ppt_y</p:attrName>
                                        </p:attrNameLst>
                                      </p:cBhvr>
                                      <p:rCtr x="0" y="-3611"/>
                                    </p:animMotion>
                                    <p:animRot by="1500000">
                                      <p:cBhvr>
                                        <p:cTn id="18" dur="500" fill="hold">
                                          <p:stCondLst>
                                            <p:cond delay="0"/>
                                          </p:stCondLst>
                                        </p:cTn>
                                        <p:tgtEl>
                                          <p:spTgt spid="16"/>
                                        </p:tgtEl>
                                        <p:attrNameLst>
                                          <p:attrName>r</p:attrName>
                                        </p:attrNameLst>
                                      </p:cBhvr>
                                    </p:animRot>
                                    <p:animRot by="-1500000">
                                      <p:cBhvr>
                                        <p:cTn id="19" dur="500" fill="hold">
                                          <p:stCondLst>
                                            <p:cond delay="500"/>
                                          </p:stCondLst>
                                        </p:cTn>
                                        <p:tgtEl>
                                          <p:spTgt spid="16"/>
                                        </p:tgtEl>
                                        <p:attrNameLst>
                                          <p:attrName>r</p:attrName>
                                        </p:attrNameLst>
                                      </p:cBhvr>
                                    </p:animRot>
                                    <p:animRot by="-1500000">
                                      <p:cBhvr>
                                        <p:cTn id="20" dur="500" fill="hold">
                                          <p:stCondLst>
                                            <p:cond delay="1000"/>
                                          </p:stCondLst>
                                        </p:cTn>
                                        <p:tgtEl>
                                          <p:spTgt spid="16"/>
                                        </p:tgtEl>
                                        <p:attrNameLst>
                                          <p:attrName>r</p:attrName>
                                        </p:attrNameLst>
                                      </p:cBhvr>
                                    </p:animRot>
                                    <p:animRot by="1500000">
                                      <p:cBhvr>
                                        <p:cTn id="21" dur="500" fill="hold">
                                          <p:stCondLst>
                                            <p:cond delay="15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
        <p:nvSpPr>
          <p:cNvPr id="6" name="Title 1">
            <a:extLst>
              <a:ext uri="{FF2B5EF4-FFF2-40B4-BE49-F238E27FC236}">
                <a16:creationId xmlns:a16="http://schemas.microsoft.com/office/drawing/2014/main" id="{679B81CA-18F4-4FF9-88C7-749D2F1AA31D}"/>
              </a:ext>
            </a:extLst>
          </p:cNvPr>
          <p:cNvSpPr txBox="1">
            <a:spLocks/>
          </p:cNvSpPr>
          <p:nvPr/>
        </p:nvSpPr>
        <p:spPr>
          <a:xfrm>
            <a:off x="1809750" y="3617166"/>
            <a:ext cx="8572500" cy="1873250"/>
          </a:xfrm>
          <a:prstGeom prst="rect">
            <a:avLst/>
          </a:prstGeom>
          <a:solidFill>
            <a:schemeClr val="bg1"/>
          </a:solid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3600" i="1">
                <a:solidFill>
                  <a:schemeClr val="tx1"/>
                </a:solidFill>
                <a:cs typeface="NikoshBAN" pitchFamily="2" charset="0"/>
              </a:rPr>
              <a:t>ওয়ার্ড </a:t>
            </a:r>
            <a:r>
              <a:rPr lang="bn-BD" sz="3600" i="1">
                <a:solidFill>
                  <a:schemeClr val="tx1"/>
                </a:solidFill>
                <a:cs typeface="NikoshBAN" pitchFamily="2" charset="0"/>
              </a:rPr>
              <a:t>ও </a:t>
            </a:r>
            <a:r>
              <a:rPr lang="en-US" sz="3600" i="1">
                <a:solidFill>
                  <a:schemeClr val="tx1"/>
                </a:solidFill>
                <a:cs typeface="NikoshBAN" pitchFamily="2" charset="0"/>
              </a:rPr>
              <a:t>প্রসেস</a:t>
            </a:r>
            <a:r>
              <a:rPr lang="bn-IN" sz="3600" i="1">
                <a:solidFill>
                  <a:schemeClr val="tx1"/>
                </a:solidFill>
                <a:cs typeface="NikoshBAN" pitchFamily="2" charset="0"/>
              </a:rPr>
              <a:t> </a:t>
            </a:r>
            <a:r>
              <a:rPr lang="bn-BD" sz="3600" i="1">
                <a:solidFill>
                  <a:schemeClr val="tx1"/>
                </a:solidFill>
                <a:cs typeface="NikoshBAN" pitchFamily="2" charset="0"/>
              </a:rPr>
              <a:t>শব্দ দুটি মিলে হয় ওয়ার্ড প্রসেসিং।</a:t>
            </a:r>
            <a:r>
              <a:rPr lang="bn-IN" sz="3600" i="1">
                <a:solidFill>
                  <a:schemeClr val="tx1"/>
                </a:solidFill>
                <a:cs typeface="NikoshBAN" pitchFamily="2" charset="0"/>
              </a:rPr>
              <a:t> </a:t>
            </a:r>
            <a:r>
              <a:rPr lang="bn-BD" sz="3600" i="1">
                <a:solidFill>
                  <a:schemeClr val="tx1"/>
                </a:solidFill>
                <a:cs typeface="NikoshBAN" pitchFamily="2" charset="0"/>
              </a:rPr>
              <a:t>এর </a:t>
            </a:r>
            <a:r>
              <a:rPr lang="en-US" sz="3600" i="1">
                <a:solidFill>
                  <a:schemeClr val="tx1"/>
                </a:solidFill>
                <a:cs typeface="NikoshBAN" pitchFamily="2" charset="0"/>
              </a:rPr>
              <a:t>বাংলা অর্থ হচ্ছে</a:t>
            </a:r>
            <a:r>
              <a:rPr lang="bn-BD" sz="3600" i="1">
                <a:solidFill>
                  <a:schemeClr val="tx1"/>
                </a:solidFill>
                <a:cs typeface="NikoshBAN" pitchFamily="2" charset="0"/>
              </a:rPr>
              <a:t> শব্দ</a:t>
            </a:r>
            <a:r>
              <a:rPr lang="en-US" sz="3600" i="1">
                <a:solidFill>
                  <a:schemeClr val="tx1"/>
                </a:solidFill>
                <a:cs typeface="NikoshBAN" pitchFamily="2" charset="0"/>
              </a:rPr>
              <a:t> প্রক্রিয়াকর</a:t>
            </a:r>
            <a:r>
              <a:rPr lang="bn-BD" sz="3600" i="1">
                <a:solidFill>
                  <a:schemeClr val="tx1"/>
                </a:solidFill>
                <a:cs typeface="NikoshBAN" pitchFamily="2" charset="0"/>
              </a:rPr>
              <a:t>ণ</a:t>
            </a:r>
            <a:r>
              <a:rPr lang="en-US" sz="3600" i="1">
                <a:solidFill>
                  <a:schemeClr val="tx1"/>
                </a:solidFill>
                <a:cs typeface="NikoshBAN" pitchFamily="2" charset="0"/>
              </a:rPr>
              <a:t>।</a:t>
            </a:r>
            <a:r>
              <a:rPr lang="bn-IN" sz="3600" i="1">
                <a:solidFill>
                  <a:schemeClr val="tx1"/>
                </a:solidFill>
                <a:cs typeface="NikoshBAN" pitchFamily="2" charset="0"/>
              </a:rPr>
              <a:t> আর যে সফটওয়্যার </a:t>
            </a:r>
            <a:r>
              <a:rPr lang="bn-BD" sz="3600" i="1">
                <a:solidFill>
                  <a:schemeClr val="tx1"/>
                </a:solidFill>
                <a:cs typeface="NikoshBAN" pitchFamily="2" charset="0"/>
              </a:rPr>
              <a:t>ওয়ার্ড প্রসেসিং</a:t>
            </a:r>
            <a:r>
              <a:rPr lang="bn-IN" sz="3600" i="1">
                <a:solidFill>
                  <a:schemeClr val="tx1"/>
                </a:solidFill>
                <a:cs typeface="NikoshBAN" pitchFamily="2" charset="0"/>
              </a:rPr>
              <a:t> এর কাজ করে তাকে </a:t>
            </a:r>
            <a:r>
              <a:rPr lang="bn-BD" sz="3600" i="1">
                <a:solidFill>
                  <a:schemeClr val="tx1"/>
                </a:solidFill>
                <a:cs typeface="NikoshBAN" pitchFamily="2" charset="0"/>
              </a:rPr>
              <a:t>ওয়ার্ড প্রসেস</a:t>
            </a:r>
            <a:r>
              <a:rPr lang="bn-IN" sz="3600" i="1">
                <a:solidFill>
                  <a:schemeClr val="tx1"/>
                </a:solidFill>
                <a:cs typeface="NikoshBAN" pitchFamily="2" charset="0"/>
              </a:rPr>
              <a:t>র বলে। </a:t>
            </a:r>
            <a:endParaRPr lang="en-US" sz="3600" i="1" dirty="0">
              <a:solidFill>
                <a:schemeClr val="tx1"/>
              </a:solidFill>
              <a:cs typeface="NikoshBAN" pitchFamily="2" charset="0"/>
            </a:endParaRPr>
          </a:p>
        </p:txBody>
      </p:sp>
      <p:sp>
        <p:nvSpPr>
          <p:cNvPr id="7" name="TextBox 2">
            <a:extLst>
              <a:ext uri="{FF2B5EF4-FFF2-40B4-BE49-F238E27FC236}">
                <a16:creationId xmlns:a16="http://schemas.microsoft.com/office/drawing/2014/main" id="{0A05DEAC-92BE-46AD-B44E-10413DBFA5D0}"/>
              </a:ext>
            </a:extLst>
          </p:cNvPr>
          <p:cNvSpPr txBox="1">
            <a:spLocks noChangeArrowheads="1"/>
          </p:cNvSpPr>
          <p:nvPr/>
        </p:nvSpPr>
        <p:spPr bwMode="auto">
          <a:xfrm>
            <a:off x="4267200" y="631079"/>
            <a:ext cx="3657600" cy="646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ctr" fontAlgn="auto">
              <a:spcBef>
                <a:spcPts val="0"/>
              </a:spcBef>
              <a:spcAft>
                <a:spcPts val="0"/>
              </a:spcAft>
              <a:defRPr/>
            </a:pPr>
            <a:r>
              <a:rPr lang="bn-BD" sz="3600" i="1" dirty="0">
                <a:solidFill>
                  <a:schemeClr val="tx1"/>
                </a:solidFill>
                <a:cs typeface="NikoshBAN" pitchFamily="2" charset="0"/>
              </a:rPr>
              <a:t>ওয়ার্ড প্রসেসর</a:t>
            </a:r>
            <a:r>
              <a:rPr lang="en-US" sz="3600" i="1" dirty="0">
                <a:solidFill>
                  <a:schemeClr val="tx1"/>
                </a:solidFill>
                <a:cs typeface="NikoshBAN" pitchFamily="2" charset="0"/>
              </a:rPr>
              <a:t> </a:t>
            </a:r>
          </a:p>
        </p:txBody>
      </p:sp>
      <p:sp>
        <p:nvSpPr>
          <p:cNvPr id="8" name="Rectangle 7">
            <a:extLst>
              <a:ext uri="{FF2B5EF4-FFF2-40B4-BE49-F238E27FC236}">
                <a16:creationId xmlns:a16="http://schemas.microsoft.com/office/drawing/2014/main" id="{DF1FAA3E-5666-4A85-B716-7DDD113FE511}"/>
              </a:ext>
            </a:extLst>
          </p:cNvPr>
          <p:cNvSpPr>
            <a:spLocks noChangeArrowheads="1"/>
          </p:cNvSpPr>
          <p:nvPr/>
        </p:nvSpPr>
        <p:spPr bwMode="auto">
          <a:xfrm>
            <a:off x="2362200" y="1712166"/>
            <a:ext cx="3440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0070C0"/>
                </a:solidFill>
                <a:latin typeface="NikoshBAN" panose="02000000000000000000" pitchFamily="2" charset="0"/>
                <a:cs typeface="NikoshBAN" panose="02000000000000000000" pitchFamily="2" charset="0"/>
              </a:rPr>
              <a:t>Word</a:t>
            </a:r>
            <a:r>
              <a:rPr lang="bn-BD" altLang="en-US" sz="3600">
                <a:solidFill>
                  <a:srgbClr val="002060"/>
                </a:solidFill>
                <a:latin typeface="NikoshBAN" panose="02000000000000000000" pitchFamily="2" charset="0"/>
                <a:cs typeface="NikoshBAN" panose="02000000000000000000" pitchFamily="2" charset="0"/>
              </a:rPr>
              <a:t> অর্থ</a:t>
            </a:r>
            <a:r>
              <a:rPr lang="bn-IN" altLang="en-US" sz="3600">
                <a:solidFill>
                  <a:srgbClr val="002060"/>
                </a:solidFill>
                <a:latin typeface="NikoshBAN" panose="02000000000000000000" pitchFamily="2" charset="0"/>
                <a:cs typeface="NikoshBAN" panose="02000000000000000000" pitchFamily="2" charset="0"/>
              </a:rPr>
              <a:t> </a:t>
            </a:r>
            <a:r>
              <a:rPr lang="bn-BD" altLang="en-US" sz="3600">
                <a:solidFill>
                  <a:srgbClr val="002060"/>
                </a:solidFill>
                <a:latin typeface="NikoshBAN" panose="02000000000000000000" pitchFamily="2" charset="0"/>
                <a:cs typeface="NikoshBAN" panose="02000000000000000000" pitchFamily="2" charset="0"/>
              </a:rPr>
              <a:t>...........</a:t>
            </a:r>
            <a:endParaRPr lang="en-US" altLang="en-US" sz="3600">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8052B637-3349-464E-B43B-72B42A6821EF}"/>
              </a:ext>
            </a:extLst>
          </p:cNvPr>
          <p:cNvSpPr>
            <a:spLocks noChangeArrowheads="1"/>
          </p:cNvSpPr>
          <p:nvPr/>
        </p:nvSpPr>
        <p:spPr bwMode="auto">
          <a:xfrm>
            <a:off x="2362200" y="2528141"/>
            <a:ext cx="4446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0070C0"/>
                </a:solidFill>
                <a:latin typeface="NikoshBAN" panose="02000000000000000000" pitchFamily="2" charset="0"/>
                <a:cs typeface="NikoshBAN" panose="02000000000000000000" pitchFamily="2" charset="0"/>
              </a:rPr>
              <a:t>Process</a:t>
            </a:r>
            <a:r>
              <a:rPr lang="en-US" altLang="en-US" sz="3600">
                <a:solidFill>
                  <a:srgbClr val="002060"/>
                </a:solidFill>
                <a:latin typeface="NikoshBAN" panose="02000000000000000000" pitchFamily="2" charset="0"/>
                <a:cs typeface="NikoshBAN" panose="02000000000000000000" pitchFamily="2" charset="0"/>
              </a:rPr>
              <a:t> </a:t>
            </a:r>
            <a:r>
              <a:rPr lang="bn-BD" altLang="en-US" sz="3600">
                <a:solidFill>
                  <a:srgbClr val="002060"/>
                </a:solidFill>
                <a:latin typeface="NikoshBAN" panose="02000000000000000000" pitchFamily="2" charset="0"/>
                <a:cs typeface="NikoshBAN" panose="02000000000000000000" pitchFamily="2" charset="0"/>
              </a:rPr>
              <a:t>অর্থ...............</a:t>
            </a:r>
            <a:endParaRPr lang="en-US" altLang="en-US" sz="3600">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id="{F6071C74-0B80-47E6-BF95-B094A2892B8B}"/>
              </a:ext>
            </a:extLst>
          </p:cNvPr>
          <p:cNvSpPr>
            <a:spLocks noChangeArrowheads="1"/>
          </p:cNvSpPr>
          <p:nvPr/>
        </p:nvSpPr>
        <p:spPr bwMode="auto">
          <a:xfrm>
            <a:off x="4568825" y="1559766"/>
            <a:ext cx="80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n-BD" altLang="en-US" sz="3600">
                <a:latin typeface="NikoshBAN" panose="02000000000000000000" pitchFamily="2" charset="0"/>
                <a:cs typeface="NikoshBAN" panose="02000000000000000000" pitchFamily="2" charset="0"/>
              </a:rPr>
              <a:t>শব্দ </a:t>
            </a:r>
            <a:endParaRPr lang="en-US" altLang="en-US" sz="3600">
              <a:latin typeface="NikoshBAN" panose="02000000000000000000" pitchFamily="2" charset="0"/>
              <a:cs typeface="NikoshBAN" panose="02000000000000000000" pitchFamily="2" charset="0"/>
            </a:endParaRPr>
          </a:p>
        </p:txBody>
      </p:sp>
      <p:sp>
        <p:nvSpPr>
          <p:cNvPr id="15" name="Rectangle 14">
            <a:extLst>
              <a:ext uri="{FF2B5EF4-FFF2-40B4-BE49-F238E27FC236}">
                <a16:creationId xmlns:a16="http://schemas.microsoft.com/office/drawing/2014/main" id="{7A3615DF-6C88-4549-AABD-743CBEA8B9D0}"/>
              </a:ext>
            </a:extLst>
          </p:cNvPr>
          <p:cNvSpPr>
            <a:spLocks noChangeArrowheads="1"/>
          </p:cNvSpPr>
          <p:nvPr/>
        </p:nvSpPr>
        <p:spPr bwMode="auto">
          <a:xfrm>
            <a:off x="5343525" y="2420191"/>
            <a:ext cx="1819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n-BD" altLang="en-US" sz="3600">
                <a:latin typeface="NikoshBAN" panose="02000000000000000000" pitchFamily="2" charset="0"/>
                <a:cs typeface="NikoshBAN" panose="02000000000000000000" pitchFamily="2" charset="0"/>
              </a:rPr>
              <a:t>প্রক্রিয়াকরণ</a:t>
            </a:r>
            <a:endParaRPr lang="en-US" altLang="en-US" sz="360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695542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
        <p:nvSpPr>
          <p:cNvPr id="6" name="TextBox 5">
            <a:extLst>
              <a:ext uri="{FF2B5EF4-FFF2-40B4-BE49-F238E27FC236}">
                <a16:creationId xmlns:a16="http://schemas.microsoft.com/office/drawing/2014/main" id="{A870A4E0-A7D2-4C8E-8589-D94341BF561A}"/>
              </a:ext>
            </a:extLst>
          </p:cNvPr>
          <p:cNvSpPr txBox="1"/>
          <p:nvPr/>
        </p:nvSpPr>
        <p:spPr>
          <a:xfrm>
            <a:off x="1857703" y="1965435"/>
            <a:ext cx="4305300" cy="584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bn-BD" sz="3200" b="1" dirty="0">
                <a:solidFill>
                  <a:schemeClr val="tx1"/>
                </a:solidFill>
                <a:latin typeface="+mj-lt"/>
                <a:cs typeface="NikoshBAN" pitchFamily="2" charset="0"/>
              </a:rPr>
              <a:t>ওয়ার্ড প্রসেসর</a:t>
            </a:r>
            <a:r>
              <a:rPr lang="en-US" sz="3200" b="1" dirty="0">
                <a:solidFill>
                  <a:schemeClr val="tx1"/>
                </a:solidFill>
                <a:latin typeface="+mj-lt"/>
                <a:cs typeface="NikoshBAN" pitchFamily="2" charset="0"/>
              </a:rPr>
              <a:t> </a:t>
            </a:r>
            <a:r>
              <a:rPr lang="bn-BD" sz="3200" b="1" dirty="0">
                <a:solidFill>
                  <a:schemeClr val="tx1"/>
                </a:solidFill>
                <a:latin typeface="+mj-lt"/>
                <a:cs typeface="NikoshBAN" pitchFamily="2" charset="0"/>
              </a:rPr>
              <a:t>কাকে বলে?</a:t>
            </a:r>
            <a:endParaRPr lang="en-US" sz="3200" b="1" dirty="0">
              <a:solidFill>
                <a:schemeClr val="tx1"/>
              </a:solidFill>
              <a:latin typeface="+mj-lt"/>
              <a:cs typeface="NikoshBAN" pitchFamily="2" charset="0"/>
            </a:endParaRPr>
          </a:p>
        </p:txBody>
      </p:sp>
      <p:sp>
        <p:nvSpPr>
          <p:cNvPr id="7" name="TextBox 1">
            <a:extLst>
              <a:ext uri="{FF2B5EF4-FFF2-40B4-BE49-F238E27FC236}">
                <a16:creationId xmlns:a16="http://schemas.microsoft.com/office/drawing/2014/main" id="{44D2E61F-6CF5-4524-A9A7-BF6AF6E1F185}"/>
              </a:ext>
            </a:extLst>
          </p:cNvPr>
          <p:cNvSpPr txBox="1"/>
          <p:nvPr/>
        </p:nvSpPr>
        <p:spPr>
          <a:xfrm>
            <a:off x="3915103" y="593835"/>
            <a:ext cx="4267200" cy="1066800"/>
          </a:xfrm>
          <a:prstGeom prst="rect">
            <a:avLst/>
          </a:prstGeom>
        </p:spPr>
        <p:style>
          <a:lnRef idx="1">
            <a:schemeClr val="accent1"/>
          </a:lnRef>
          <a:fillRef idx="2">
            <a:schemeClr val="accent1"/>
          </a:fillRef>
          <a:effectRef idx="1">
            <a:schemeClr val="accent1"/>
          </a:effectRef>
          <a:fontRef idx="minor">
            <a:schemeClr val="dk1"/>
          </a:fontRef>
        </p:style>
        <p:txBody>
          <a:bodyPr>
            <a:prstTxWarp prst="textPlain">
              <a:avLst>
                <a:gd name="adj" fmla="val 5118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bn-BD" sz="3200" dirty="0">
                <a:latin typeface="+mj-lt"/>
                <a:cs typeface="NikoshBAN" pitchFamily="2" charset="0"/>
              </a:rPr>
              <a:t>জোড়ায় কাজ</a:t>
            </a:r>
            <a:endParaRPr lang="en-US" sz="3200" dirty="0">
              <a:latin typeface="+mj-lt"/>
              <a:cs typeface="NikoshBAN" pitchFamily="2" charset="0"/>
            </a:endParaRPr>
          </a:p>
        </p:txBody>
      </p:sp>
      <p:sp>
        <p:nvSpPr>
          <p:cNvPr id="8" name="TextBox 7">
            <a:extLst>
              <a:ext uri="{FF2B5EF4-FFF2-40B4-BE49-F238E27FC236}">
                <a16:creationId xmlns:a16="http://schemas.microsoft.com/office/drawing/2014/main" id="{A27C301F-DDC5-4404-A9C8-4650A586A9BF}"/>
              </a:ext>
            </a:extLst>
          </p:cNvPr>
          <p:cNvSpPr txBox="1"/>
          <p:nvPr/>
        </p:nvSpPr>
        <p:spPr>
          <a:xfrm>
            <a:off x="1705303" y="2879835"/>
            <a:ext cx="8229600" cy="1570038"/>
          </a:xfrm>
          <a:prstGeom prst="rect">
            <a:avLst/>
          </a:prstGeom>
          <a:solidFill>
            <a:schemeClr val="accent1">
              <a:lumMod val="20000"/>
              <a:lumOff val="80000"/>
            </a:schemeClr>
          </a:solidFill>
          <a:ln w="28575">
            <a:solidFill>
              <a:srgbClr val="00B050"/>
            </a:solidFill>
          </a:ln>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bn-BD" sz="3200" b="1" dirty="0">
                <a:solidFill>
                  <a:srgbClr val="002060"/>
                </a:solidFill>
                <a:latin typeface="+mj-lt"/>
                <a:cs typeface="NikoshBAN" pitchFamily="2" charset="0"/>
              </a:rPr>
              <a:t>ওয়ার্ড প্রসেসর:</a:t>
            </a:r>
            <a:r>
              <a:rPr lang="en-US" sz="3200" dirty="0">
                <a:latin typeface="+mj-lt"/>
                <a:cs typeface="NikoshBAN" pitchFamily="2" charset="0"/>
              </a:rPr>
              <a:t> </a:t>
            </a:r>
            <a:r>
              <a:rPr lang="en-US" sz="3200" dirty="0" err="1">
                <a:latin typeface="+mj-lt"/>
                <a:cs typeface="NikoshBAN" pitchFamily="2" charset="0"/>
              </a:rPr>
              <a:t>কম্পিউটারের</a:t>
            </a:r>
            <a:r>
              <a:rPr lang="en-US" sz="3200" dirty="0">
                <a:latin typeface="+mj-lt"/>
                <a:cs typeface="NikoshBAN" pitchFamily="2" charset="0"/>
              </a:rPr>
              <a:t> </a:t>
            </a:r>
            <a:r>
              <a:rPr lang="en-US" sz="3200" dirty="0" err="1">
                <a:latin typeface="+mj-lt"/>
                <a:cs typeface="NikoshBAN" pitchFamily="2" charset="0"/>
              </a:rPr>
              <a:t>সাহায্যে</a:t>
            </a:r>
            <a:r>
              <a:rPr lang="en-US" sz="3200" dirty="0">
                <a:latin typeface="+mj-lt"/>
                <a:cs typeface="NikoshBAN" pitchFamily="2" charset="0"/>
              </a:rPr>
              <a:t> </a:t>
            </a:r>
            <a:r>
              <a:rPr lang="en-US" sz="3200" dirty="0" err="1">
                <a:latin typeface="+mj-lt"/>
                <a:cs typeface="NikoshBAN" pitchFamily="2" charset="0"/>
              </a:rPr>
              <a:t>লেখালেখির</a:t>
            </a:r>
            <a:r>
              <a:rPr lang="en-US" sz="3200" dirty="0">
                <a:latin typeface="+mj-lt"/>
                <a:cs typeface="NikoshBAN" pitchFamily="2" charset="0"/>
              </a:rPr>
              <a:t> </a:t>
            </a:r>
            <a:r>
              <a:rPr lang="en-US" sz="3200" dirty="0" err="1">
                <a:latin typeface="+mj-lt"/>
                <a:cs typeface="NikoshBAN" pitchFamily="2" charset="0"/>
              </a:rPr>
              <a:t>কাজ</a:t>
            </a:r>
            <a:r>
              <a:rPr lang="en-US" sz="3200" dirty="0">
                <a:latin typeface="+mj-lt"/>
                <a:cs typeface="NikoshBAN" pitchFamily="2" charset="0"/>
              </a:rPr>
              <a:t> </a:t>
            </a:r>
            <a:r>
              <a:rPr lang="bn-BD" sz="3200" dirty="0">
                <a:latin typeface="+mj-lt"/>
                <a:cs typeface="NikoshBAN" pitchFamily="2" charset="0"/>
              </a:rPr>
              <a:t>যে </a:t>
            </a:r>
            <a:r>
              <a:rPr lang="en-US" sz="3200" dirty="0">
                <a:latin typeface="+mj-lt"/>
                <a:cs typeface="NikoshBAN" pitchFamily="2" charset="0"/>
              </a:rPr>
              <a:t>Software </a:t>
            </a:r>
            <a:r>
              <a:rPr lang="bn-BD" sz="3200" dirty="0">
                <a:latin typeface="+mj-lt"/>
                <a:cs typeface="NikoshBAN" pitchFamily="2" charset="0"/>
              </a:rPr>
              <a:t>এর মাধ্যমে </a:t>
            </a:r>
            <a:r>
              <a:rPr lang="en-US" sz="3200" dirty="0" err="1">
                <a:latin typeface="+mj-lt"/>
                <a:cs typeface="NikoshBAN" pitchFamily="2" charset="0"/>
              </a:rPr>
              <a:t>করা</a:t>
            </a:r>
            <a:r>
              <a:rPr lang="en-US" sz="3200" dirty="0">
                <a:latin typeface="+mj-lt"/>
                <a:cs typeface="NikoshBAN" pitchFamily="2" charset="0"/>
              </a:rPr>
              <a:t> হ</a:t>
            </a:r>
            <a:r>
              <a:rPr lang="bn-BD" sz="3200" dirty="0">
                <a:latin typeface="+mj-lt"/>
                <a:cs typeface="NikoshBAN" pitchFamily="2" charset="0"/>
              </a:rPr>
              <a:t>য় তাকে</a:t>
            </a:r>
            <a:r>
              <a:rPr lang="en-US" sz="3200" dirty="0">
                <a:latin typeface="+mj-lt"/>
                <a:cs typeface="NikoshBAN" pitchFamily="2" charset="0"/>
              </a:rPr>
              <a:t> </a:t>
            </a:r>
            <a:r>
              <a:rPr lang="en-US" sz="3200" dirty="0" err="1">
                <a:latin typeface="+mj-lt"/>
                <a:cs typeface="NikoshBAN" pitchFamily="2" charset="0"/>
              </a:rPr>
              <a:t>ওয়ার্ড</a:t>
            </a:r>
            <a:r>
              <a:rPr lang="en-US" sz="3200" dirty="0">
                <a:latin typeface="+mj-lt"/>
                <a:cs typeface="NikoshBAN" pitchFamily="2" charset="0"/>
              </a:rPr>
              <a:t> </a:t>
            </a:r>
            <a:r>
              <a:rPr lang="en-US" sz="3200" dirty="0" err="1">
                <a:latin typeface="+mj-lt"/>
                <a:cs typeface="NikoshBAN" pitchFamily="2" charset="0"/>
              </a:rPr>
              <a:t>প্রসেস</a:t>
            </a:r>
            <a:r>
              <a:rPr lang="bn-BD" sz="3200" dirty="0">
                <a:latin typeface="+mj-lt"/>
                <a:cs typeface="NikoshBAN" pitchFamily="2" charset="0"/>
              </a:rPr>
              <a:t>র বলে</a:t>
            </a:r>
            <a:r>
              <a:rPr lang="en-US" sz="3200" dirty="0">
                <a:latin typeface="+mj-lt"/>
                <a:cs typeface="NikoshBAN" pitchFamily="2" charset="0"/>
              </a:rPr>
              <a:t>।</a:t>
            </a:r>
            <a:r>
              <a:rPr lang="bn-BD" sz="3200" dirty="0">
                <a:latin typeface="+mj-lt"/>
                <a:cs typeface="NikoshBAN" pitchFamily="2" charset="0"/>
              </a:rPr>
              <a:t> </a:t>
            </a:r>
            <a:r>
              <a:rPr lang="en-US" sz="3200" dirty="0">
                <a:latin typeface="+mj-lt"/>
                <a:cs typeface="NikoshBAN" pitchFamily="2" charset="0"/>
              </a:rPr>
              <a:t> </a:t>
            </a:r>
            <a:endParaRPr lang="en-US" sz="3200" dirty="0">
              <a:latin typeface="+mj-lt"/>
            </a:endParaRPr>
          </a:p>
          <a:p>
            <a:pPr algn="ctr" fontAlgn="auto">
              <a:spcBef>
                <a:spcPts val="0"/>
              </a:spcBef>
              <a:spcAft>
                <a:spcPts val="0"/>
              </a:spcAft>
              <a:defRPr/>
            </a:pPr>
            <a:endParaRPr lang="en-US" sz="3200" b="1" dirty="0">
              <a:solidFill>
                <a:srgbClr val="002060"/>
              </a:solidFill>
              <a:latin typeface="+mj-lt"/>
              <a:cs typeface="NikoshBAN" pitchFamily="2" charset="0"/>
            </a:endParaRPr>
          </a:p>
        </p:txBody>
      </p:sp>
      <p:sp>
        <p:nvSpPr>
          <p:cNvPr id="9" name="TextBox 8">
            <a:extLst>
              <a:ext uri="{FF2B5EF4-FFF2-40B4-BE49-F238E27FC236}">
                <a16:creationId xmlns:a16="http://schemas.microsoft.com/office/drawing/2014/main" id="{60927FE3-CC52-480D-A59D-2159073A22A2}"/>
              </a:ext>
            </a:extLst>
          </p:cNvPr>
          <p:cNvSpPr txBox="1"/>
          <p:nvPr/>
        </p:nvSpPr>
        <p:spPr>
          <a:xfrm>
            <a:off x="5439103" y="4818173"/>
            <a:ext cx="4191000" cy="58578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bn-BD" sz="3200" b="1" dirty="0">
                <a:solidFill>
                  <a:schemeClr val="tx1"/>
                </a:solidFill>
                <a:latin typeface="+mj-lt"/>
                <a:cs typeface="NikoshBAN" pitchFamily="2" charset="0"/>
              </a:rPr>
              <a:t>উত্তরের জন্য এখানে ক্লিক করি।</a:t>
            </a:r>
            <a:endParaRPr lang="en-US" sz="3200" b="1" dirty="0">
              <a:solidFill>
                <a:schemeClr val="tx1"/>
              </a:solidFill>
              <a:latin typeface="+mj-lt"/>
              <a:cs typeface="NikoshBAN" pitchFamily="2" charset="0"/>
            </a:endParaRPr>
          </a:p>
        </p:txBody>
      </p:sp>
    </p:spTree>
    <p:extLst>
      <p:ext uri="{BB962C8B-B14F-4D97-AF65-F5344CB8AC3E}">
        <p14:creationId xmlns:p14="http://schemas.microsoft.com/office/powerpoint/2010/main" val="42362684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
        <p:nvSpPr>
          <p:cNvPr id="6" name="TextBox 5">
            <a:extLst>
              <a:ext uri="{FF2B5EF4-FFF2-40B4-BE49-F238E27FC236}">
                <a16:creationId xmlns:a16="http://schemas.microsoft.com/office/drawing/2014/main" id="{D1240D25-4C6B-402C-B645-2B4BEAB6AE6E}"/>
              </a:ext>
            </a:extLst>
          </p:cNvPr>
          <p:cNvSpPr txBox="1"/>
          <p:nvPr/>
        </p:nvSpPr>
        <p:spPr>
          <a:xfrm>
            <a:off x="6294572" y="5173790"/>
            <a:ext cx="3387725" cy="584200"/>
          </a:xfrm>
          <a:prstGeom prst="rect">
            <a:avLst/>
          </a:prstGeom>
          <a:noFill/>
        </p:spPr>
        <p:txBody>
          <a:bodyPr>
            <a:spAutoFit/>
          </a:bodyPr>
          <a:lstStyle/>
          <a:p>
            <a:pPr algn="ctr" fontAlgn="auto">
              <a:spcBef>
                <a:spcPts val="0"/>
              </a:spcBef>
              <a:spcAft>
                <a:spcPts val="0"/>
              </a:spcAft>
              <a:defRPr/>
            </a:pPr>
            <a:r>
              <a:rPr lang="bn-BD" sz="3200" b="1" dirty="0">
                <a:latin typeface="+mj-lt"/>
                <a:cs typeface="NikoshBAN" pitchFamily="2" charset="0"/>
              </a:rPr>
              <a:t>টাইপরাইটার মেশিন</a:t>
            </a:r>
            <a:r>
              <a:rPr lang="bn-BD" sz="3200" dirty="0">
                <a:latin typeface="+mj-lt"/>
                <a:cs typeface="NikoshBAN" pitchFamily="2" charset="0"/>
              </a:rPr>
              <a:t> </a:t>
            </a:r>
            <a:endParaRPr lang="en-US" sz="3200" dirty="0">
              <a:latin typeface="+mj-lt"/>
              <a:cs typeface="NikoshBAN" pitchFamily="2" charset="0"/>
            </a:endParaRPr>
          </a:p>
        </p:txBody>
      </p:sp>
      <p:sp>
        <p:nvSpPr>
          <p:cNvPr id="7" name="TextBox 6">
            <a:extLst>
              <a:ext uri="{FF2B5EF4-FFF2-40B4-BE49-F238E27FC236}">
                <a16:creationId xmlns:a16="http://schemas.microsoft.com/office/drawing/2014/main" id="{B11F1024-9372-4A8D-A929-BF690F50F0B0}"/>
              </a:ext>
            </a:extLst>
          </p:cNvPr>
          <p:cNvSpPr txBox="1"/>
          <p:nvPr/>
        </p:nvSpPr>
        <p:spPr>
          <a:xfrm>
            <a:off x="2230572" y="5240465"/>
            <a:ext cx="3254375" cy="585788"/>
          </a:xfrm>
          <a:prstGeom prst="rect">
            <a:avLst/>
          </a:prstGeom>
          <a:noFill/>
        </p:spPr>
        <p:txBody>
          <a:bodyPr>
            <a:spAutoFit/>
          </a:bodyPr>
          <a:lstStyle/>
          <a:p>
            <a:pPr algn="ctr" fontAlgn="auto">
              <a:spcBef>
                <a:spcPts val="0"/>
              </a:spcBef>
              <a:spcAft>
                <a:spcPts val="0"/>
              </a:spcAft>
              <a:defRPr/>
            </a:pPr>
            <a:r>
              <a:rPr lang="bn-BD" sz="3200" b="1" dirty="0">
                <a:latin typeface="+mj-lt"/>
                <a:cs typeface="NikoshBAN" pitchFamily="2" charset="0"/>
              </a:rPr>
              <a:t> ওয়ার্ড</a:t>
            </a:r>
            <a:r>
              <a:rPr lang="bn-IN" sz="3200" b="1" dirty="0">
                <a:latin typeface="+mj-lt"/>
                <a:cs typeface="NikoshBAN" pitchFamily="2" charset="0"/>
              </a:rPr>
              <a:t> </a:t>
            </a:r>
            <a:r>
              <a:rPr lang="bn-BD" sz="3200" b="1" dirty="0">
                <a:latin typeface="+mj-lt"/>
                <a:cs typeface="NikoshBAN" pitchFamily="2" charset="0"/>
              </a:rPr>
              <a:t>প্রসেসরে লেখা</a:t>
            </a:r>
            <a:endParaRPr lang="en-US" sz="3200" b="1" dirty="0">
              <a:latin typeface="+mj-lt"/>
              <a:cs typeface="NikoshBAN" pitchFamily="2" charset="0"/>
            </a:endParaRPr>
          </a:p>
        </p:txBody>
      </p:sp>
      <p:sp>
        <p:nvSpPr>
          <p:cNvPr id="8" name="TextBox 7">
            <a:extLst>
              <a:ext uri="{FF2B5EF4-FFF2-40B4-BE49-F238E27FC236}">
                <a16:creationId xmlns:a16="http://schemas.microsoft.com/office/drawing/2014/main" id="{323E93E2-4430-40A7-92F7-21AF7CD15C92}"/>
              </a:ext>
            </a:extLst>
          </p:cNvPr>
          <p:cNvSpPr txBox="1"/>
          <p:nvPr/>
        </p:nvSpPr>
        <p:spPr>
          <a:xfrm>
            <a:off x="2992572" y="789115"/>
            <a:ext cx="5867400" cy="584200"/>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bn-BD" sz="3200" b="1" dirty="0">
                <a:latin typeface="+mj-lt"/>
                <a:cs typeface="NikoshBAN" pitchFamily="2" charset="0"/>
              </a:rPr>
              <a:t>চিত্রটিতে আমরা কী দেখতে পাচ্ছি?</a:t>
            </a:r>
            <a:endParaRPr lang="en-US" sz="3200" b="1" dirty="0">
              <a:latin typeface="+mj-lt"/>
              <a:cs typeface="NikoshBAN" pitchFamily="2" charset="0"/>
            </a:endParaRPr>
          </a:p>
        </p:txBody>
      </p:sp>
      <p:pic>
        <p:nvPicPr>
          <p:cNvPr id="9" name="Picture 8" descr="113.gif">
            <a:extLst>
              <a:ext uri="{FF2B5EF4-FFF2-40B4-BE49-F238E27FC236}">
                <a16:creationId xmlns:a16="http://schemas.microsoft.com/office/drawing/2014/main" id="{63BD7BCF-35D3-4E7C-A279-D2CDC6A42AC4}"/>
              </a:ext>
            </a:extLst>
          </p:cNvPr>
          <p:cNvPicPr>
            <a:picLocks noChangeAspect="1"/>
          </p:cNvPicPr>
          <p:nvPr/>
        </p:nvPicPr>
        <p:blipFill>
          <a:blip r:embed="rId4" cstate="print"/>
          <a:stretch>
            <a:fillRect/>
          </a:stretch>
        </p:blipFill>
        <p:spPr>
          <a:xfrm>
            <a:off x="5999159" y="1844566"/>
            <a:ext cx="4199467" cy="3205071"/>
          </a:xfrm>
          <a:prstGeom prst="rect">
            <a:avLst/>
          </a:prstGeom>
          <a:ln w="88900" cap="sq" cmpd="thickThin">
            <a:solidFill>
              <a:srgbClr val="000000"/>
            </a:solidFill>
            <a:prstDash val="solid"/>
            <a:miter lim="800000"/>
          </a:ln>
          <a:effectLst>
            <a:innerShdw blurRad="76200">
              <a:srgbClr val="000000"/>
            </a:innerShdw>
          </a:effectLst>
        </p:spPr>
      </p:pic>
      <p:grpSp>
        <p:nvGrpSpPr>
          <p:cNvPr id="14" name="Group 12">
            <a:extLst>
              <a:ext uri="{FF2B5EF4-FFF2-40B4-BE49-F238E27FC236}">
                <a16:creationId xmlns:a16="http://schemas.microsoft.com/office/drawing/2014/main" id="{60BE1B34-7CDC-4457-B64A-D329173ABAE3}"/>
              </a:ext>
            </a:extLst>
          </p:cNvPr>
          <p:cNvGrpSpPr>
            <a:grpSpLocks/>
          </p:cNvGrpSpPr>
          <p:nvPr/>
        </p:nvGrpSpPr>
        <p:grpSpPr bwMode="auto">
          <a:xfrm>
            <a:off x="1434662" y="1765739"/>
            <a:ext cx="4066160" cy="3389002"/>
            <a:chOff x="381000" y="2362200"/>
            <a:chExt cx="3657600" cy="2819400"/>
          </a:xfrm>
        </p:grpSpPr>
        <p:sp>
          <p:nvSpPr>
            <p:cNvPr id="15" name="Rectangle 14">
              <a:extLst>
                <a:ext uri="{FF2B5EF4-FFF2-40B4-BE49-F238E27FC236}">
                  <a16:creationId xmlns:a16="http://schemas.microsoft.com/office/drawing/2014/main" id="{41BC7B81-A74E-4EAB-B9AD-ACFC400BE3D5}"/>
                </a:ext>
              </a:extLst>
            </p:cNvPr>
            <p:cNvSpPr/>
            <p:nvPr/>
          </p:nvSpPr>
          <p:spPr>
            <a:xfrm>
              <a:off x="381000" y="2362200"/>
              <a:ext cx="3657600" cy="28194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3200">
                <a:solidFill>
                  <a:schemeClr val="tx1"/>
                </a:solidFill>
                <a:latin typeface="+mj-lt"/>
              </a:endParaRPr>
            </a:p>
          </p:txBody>
        </p:sp>
        <p:pic>
          <p:nvPicPr>
            <p:cNvPr id="16" name="Picture 2">
              <a:extLst>
                <a:ext uri="{FF2B5EF4-FFF2-40B4-BE49-F238E27FC236}">
                  <a16:creationId xmlns:a16="http://schemas.microsoft.com/office/drawing/2014/main" id="{F3B2C9A2-8F63-4D34-96F2-AC3393A90F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38400"/>
              <a:ext cx="3548772" cy="249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a:extLst>
                <a:ext uri="{FF2B5EF4-FFF2-40B4-BE49-F238E27FC236}">
                  <a16:creationId xmlns:a16="http://schemas.microsoft.com/office/drawing/2014/main" id="{9EB831DE-35F9-4331-A545-5320280B6F5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0560" y="2981600"/>
              <a:ext cx="3251027" cy="200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320919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pic>
        <p:nvPicPr>
          <p:cNvPr id="6" name="Picture 12">
            <a:extLst>
              <a:ext uri="{FF2B5EF4-FFF2-40B4-BE49-F238E27FC236}">
                <a16:creationId xmlns:a16="http://schemas.microsoft.com/office/drawing/2014/main" id="{EDF3E244-9C13-42D6-9872-3AF343494F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243" y="1898780"/>
            <a:ext cx="34290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1">
            <a:extLst>
              <a:ext uri="{FF2B5EF4-FFF2-40B4-BE49-F238E27FC236}">
                <a16:creationId xmlns:a16="http://schemas.microsoft.com/office/drawing/2014/main" id="{BBA5C8BD-9CEE-4C73-A420-5B1194BB29E2}"/>
              </a:ext>
            </a:extLst>
          </p:cNvPr>
          <p:cNvGrpSpPr>
            <a:grpSpLocks/>
          </p:cNvGrpSpPr>
          <p:nvPr/>
        </p:nvGrpSpPr>
        <p:grpSpPr bwMode="auto">
          <a:xfrm>
            <a:off x="1889043" y="1898780"/>
            <a:ext cx="3657600" cy="2743200"/>
            <a:chOff x="533400" y="1752600"/>
            <a:chExt cx="3657600" cy="2743200"/>
          </a:xfrm>
        </p:grpSpPr>
        <p:pic>
          <p:nvPicPr>
            <p:cNvPr id="8" name="Picture 3" descr="vlcsnap-2015-03-21-12h47m51s291.png">
              <a:extLst>
                <a:ext uri="{FF2B5EF4-FFF2-40B4-BE49-F238E27FC236}">
                  <a16:creationId xmlns:a16="http://schemas.microsoft.com/office/drawing/2014/main" id="{D63F1B49-4794-4E05-9A06-AAC5EABC13F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817E9A0B-1CE2-40A2-9493-8F61D1112644}"/>
                </a:ext>
              </a:extLst>
            </p:cNvPr>
            <p:cNvCxnSpPr/>
            <p:nvPr/>
          </p:nvCxnSpPr>
          <p:spPr>
            <a:xfrm>
              <a:off x="3505200" y="2438400"/>
              <a:ext cx="533400" cy="0"/>
            </a:xfrm>
            <a:prstGeom prst="line">
              <a:avLst/>
            </a:prstGeom>
          </p:spPr>
          <p:style>
            <a:lnRef idx="1">
              <a:schemeClr val="dk1"/>
            </a:lnRef>
            <a:fillRef idx="0">
              <a:schemeClr val="dk1"/>
            </a:fillRef>
            <a:effectRef idx="0">
              <a:schemeClr val="dk1"/>
            </a:effectRef>
            <a:fontRef idx="minor">
              <a:schemeClr val="tx1"/>
            </a:fontRef>
          </p:style>
        </p:cxnSp>
      </p:grpSp>
      <p:sp>
        <p:nvSpPr>
          <p:cNvPr id="14" name="Oval 13">
            <a:extLst>
              <a:ext uri="{FF2B5EF4-FFF2-40B4-BE49-F238E27FC236}">
                <a16:creationId xmlns:a16="http://schemas.microsoft.com/office/drawing/2014/main" id="{62EB1585-4487-43CF-8D08-82B6A691F916}"/>
              </a:ext>
            </a:extLst>
          </p:cNvPr>
          <p:cNvSpPr/>
          <p:nvPr/>
        </p:nvSpPr>
        <p:spPr>
          <a:xfrm>
            <a:off x="4708443" y="2127380"/>
            <a:ext cx="990600" cy="7620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5" name="TextBox 14">
            <a:extLst>
              <a:ext uri="{FF2B5EF4-FFF2-40B4-BE49-F238E27FC236}">
                <a16:creationId xmlns:a16="http://schemas.microsoft.com/office/drawing/2014/main" id="{CC8D1E1F-96AC-4FD7-8712-0CAE93FF7D98}"/>
              </a:ext>
            </a:extLst>
          </p:cNvPr>
          <p:cNvSpPr txBox="1"/>
          <p:nvPr/>
        </p:nvSpPr>
        <p:spPr>
          <a:xfrm>
            <a:off x="6232443" y="4813251"/>
            <a:ext cx="3886200" cy="1077218"/>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bn-BD" sz="3200" b="1" dirty="0">
                <a:solidFill>
                  <a:schemeClr val="tx1"/>
                </a:solidFill>
                <a:cs typeface="NikoshBAN" pitchFamily="2" charset="0"/>
              </a:rPr>
              <a:t>কম্পিউটারে  ভুল সংশোধন করা য়ায়।</a:t>
            </a:r>
            <a:endParaRPr lang="en-US" sz="3200" b="1" dirty="0">
              <a:solidFill>
                <a:schemeClr val="tx1"/>
              </a:solidFill>
              <a:cs typeface="NikoshBAN" pitchFamily="2" charset="0"/>
            </a:endParaRPr>
          </a:p>
        </p:txBody>
      </p:sp>
      <p:sp>
        <p:nvSpPr>
          <p:cNvPr id="16" name="TextBox 15">
            <a:extLst>
              <a:ext uri="{FF2B5EF4-FFF2-40B4-BE49-F238E27FC236}">
                <a16:creationId xmlns:a16="http://schemas.microsoft.com/office/drawing/2014/main" id="{FA4AA4A0-C81D-4806-A794-8A334628D386}"/>
              </a:ext>
            </a:extLst>
          </p:cNvPr>
          <p:cNvSpPr txBox="1"/>
          <p:nvPr/>
        </p:nvSpPr>
        <p:spPr>
          <a:xfrm>
            <a:off x="1812843" y="4813251"/>
            <a:ext cx="4038600" cy="954107"/>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bn-BD" sz="2800" b="1" dirty="0">
                <a:solidFill>
                  <a:schemeClr val="tx1"/>
                </a:solidFill>
                <a:cs typeface="NikoshBAN" pitchFamily="2" charset="0"/>
              </a:rPr>
              <a:t>টাইপ রাইটারে ভুল সংশোধন করা যায় না।</a:t>
            </a:r>
            <a:endParaRPr lang="en-US" sz="2800" b="1" dirty="0">
              <a:solidFill>
                <a:schemeClr val="tx1"/>
              </a:solidFill>
              <a:cs typeface="NikoshBAN" pitchFamily="2" charset="0"/>
            </a:endParaRPr>
          </a:p>
        </p:txBody>
      </p:sp>
      <p:pic>
        <p:nvPicPr>
          <p:cNvPr id="17" name="Picture 16" descr="InkGesturesInWord5.gif">
            <a:extLst>
              <a:ext uri="{FF2B5EF4-FFF2-40B4-BE49-F238E27FC236}">
                <a16:creationId xmlns:a16="http://schemas.microsoft.com/office/drawing/2014/main" id="{FF8A036E-1CEE-44EE-924C-6007C786D40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8643" y="2127380"/>
            <a:ext cx="3200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a:extLst>
              <a:ext uri="{FF2B5EF4-FFF2-40B4-BE49-F238E27FC236}">
                <a16:creationId xmlns:a16="http://schemas.microsoft.com/office/drawing/2014/main" id="{CC63312A-1A6A-4FEF-907A-30C7281D7EE3}"/>
              </a:ext>
            </a:extLst>
          </p:cNvPr>
          <p:cNvSpPr/>
          <p:nvPr/>
        </p:nvSpPr>
        <p:spPr>
          <a:xfrm>
            <a:off x="6156243" y="1974980"/>
            <a:ext cx="3352800" cy="2057400"/>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9" name="TextBox 18">
            <a:extLst>
              <a:ext uri="{FF2B5EF4-FFF2-40B4-BE49-F238E27FC236}">
                <a16:creationId xmlns:a16="http://schemas.microsoft.com/office/drawing/2014/main" id="{E3696594-2F84-4E21-9F89-8F493D29A0D1}"/>
              </a:ext>
            </a:extLst>
          </p:cNvPr>
          <p:cNvSpPr txBox="1">
            <a:spLocks noChangeArrowheads="1"/>
          </p:cNvSpPr>
          <p:nvPr/>
        </p:nvSpPr>
        <p:spPr bwMode="auto">
          <a:xfrm>
            <a:off x="3032043" y="733555"/>
            <a:ext cx="541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IN" altLang="en-US" sz="4000" b="1">
                <a:latin typeface="NikoshBAN" panose="02000000000000000000" pitchFamily="2" charset="0"/>
                <a:cs typeface="NikoshBAN" panose="02000000000000000000" pitchFamily="2" charset="0"/>
              </a:rPr>
              <a:t>এখানে </a:t>
            </a:r>
            <a:r>
              <a:rPr lang="bn-BD" altLang="en-US" sz="4000" b="1">
                <a:latin typeface="NikoshBAN" panose="02000000000000000000" pitchFamily="2" charset="0"/>
                <a:cs typeface="NikoshBAN" panose="02000000000000000000" pitchFamily="2" charset="0"/>
              </a:rPr>
              <a:t>আমরা কী দেখতে পাচ্ছি?</a:t>
            </a:r>
            <a:endParaRPr lang="en-US" altLang="en-US" sz="4000" b="1">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783064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1"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mph" presetSubtype="0" repeatCount="indefinite" fill="hold" grpId="0" nodeType="clickEffect">
                                  <p:stCondLst>
                                    <p:cond delay="0"/>
                                  </p:stCondLst>
                                  <p:childTnLst>
                                    <p:animEffect transition="out" filter="fade">
                                      <p:cBhvr>
                                        <p:cTn id="30" dur="2000" tmFilter="0, 0; .2, .5; .8, .5; 1, 0"/>
                                        <p:tgtEl>
                                          <p:spTgt spid="14"/>
                                        </p:tgtEl>
                                      </p:cBhvr>
                                    </p:animEffect>
                                    <p:animScale>
                                      <p:cBhvr>
                                        <p:cTn id="31" dur="1000" autoRev="1" fill="hold"/>
                                        <p:tgtEl>
                                          <p:spTgt spid="14"/>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repeatCount="indefinite" fill="hold" grpId="0" nodeType="clickEffect">
                                  <p:stCondLst>
                                    <p:cond delay="0"/>
                                  </p:stCondLst>
                                  <p:childTnLst>
                                    <p:animEffect transition="out" filter="fade">
                                      <p:cBhvr>
                                        <p:cTn id="35" dur="2000" tmFilter="0, 0; .2, .5; .8, .5; 1, 0"/>
                                        <p:tgtEl>
                                          <p:spTgt spid="18"/>
                                        </p:tgtEl>
                                      </p:cBhvr>
                                    </p:animEffect>
                                    <p:animScale>
                                      <p:cBhvr>
                                        <p:cTn id="36" dur="1000" autoRev="1" fill="hold"/>
                                        <p:tgtEl>
                                          <p:spTgt spid="18"/>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slide(fromBottom)">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slide(fromBottom)">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8" grpId="0" animBg="1"/>
      <p:bldP spid="18" grpId="1"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
        <p:nvSpPr>
          <p:cNvPr id="20" name="TextBox 19">
            <a:extLst>
              <a:ext uri="{FF2B5EF4-FFF2-40B4-BE49-F238E27FC236}">
                <a16:creationId xmlns:a16="http://schemas.microsoft.com/office/drawing/2014/main" id="{1153D988-5A36-4D43-BFEF-D07B492982A1}"/>
              </a:ext>
            </a:extLst>
          </p:cNvPr>
          <p:cNvSpPr txBox="1">
            <a:spLocks noChangeArrowheads="1"/>
          </p:cNvSpPr>
          <p:nvPr/>
        </p:nvSpPr>
        <p:spPr bwMode="auto">
          <a:xfrm>
            <a:off x="3536731" y="574237"/>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n-BD" altLang="en-US" sz="4000" b="1">
                <a:latin typeface="NikoshBAN" panose="02000000000000000000" pitchFamily="2" charset="0"/>
                <a:cs typeface="NikoshBAN" panose="02000000000000000000" pitchFamily="2" charset="0"/>
              </a:rPr>
              <a:t>আমরা কী দেখতে পাচ্ছি?</a:t>
            </a:r>
            <a:endParaRPr lang="en-US" altLang="en-US" sz="4000" b="1">
              <a:latin typeface="NikoshBAN" panose="02000000000000000000" pitchFamily="2" charset="0"/>
              <a:cs typeface="NikoshBAN" panose="02000000000000000000" pitchFamily="2" charset="0"/>
            </a:endParaRPr>
          </a:p>
        </p:txBody>
      </p:sp>
      <p:grpSp>
        <p:nvGrpSpPr>
          <p:cNvPr id="21" name="Group 33">
            <a:extLst>
              <a:ext uri="{FF2B5EF4-FFF2-40B4-BE49-F238E27FC236}">
                <a16:creationId xmlns:a16="http://schemas.microsoft.com/office/drawing/2014/main" id="{E97A9267-0755-4EA0-9316-8A1474077F08}"/>
              </a:ext>
            </a:extLst>
          </p:cNvPr>
          <p:cNvGrpSpPr>
            <a:grpSpLocks/>
          </p:cNvGrpSpPr>
          <p:nvPr/>
        </p:nvGrpSpPr>
        <p:grpSpPr bwMode="auto">
          <a:xfrm>
            <a:off x="2241331" y="1434662"/>
            <a:ext cx="7772400" cy="3962400"/>
            <a:chOff x="685800" y="2057400"/>
            <a:chExt cx="7772400" cy="3962400"/>
          </a:xfrm>
        </p:grpSpPr>
        <p:pic>
          <p:nvPicPr>
            <p:cNvPr id="22" name="Picture 21" descr="katakati.gif">
              <a:extLst>
                <a:ext uri="{FF2B5EF4-FFF2-40B4-BE49-F238E27FC236}">
                  <a16:creationId xmlns:a16="http://schemas.microsoft.com/office/drawing/2014/main" id="{A0B3715B-A6C4-4613-AD89-D24BD5F25C09}"/>
                </a:ext>
              </a:extLst>
            </p:cNvPr>
            <p:cNvPicPr>
              <a:picLocks noChangeAspect="1"/>
            </p:cNvPicPr>
            <p:nvPr/>
          </p:nvPicPr>
          <p:blipFill>
            <a:blip r:embed="rId4"/>
            <a:srcRect t="9697" b="57980"/>
            <a:stretch>
              <a:fillRect/>
            </a:stretch>
          </p:blipFill>
          <p:spPr>
            <a:xfrm>
              <a:off x="685800" y="2057400"/>
              <a:ext cx="7772400" cy="1833563"/>
            </a:xfrm>
            <a:prstGeom prst="rect">
              <a:avLst/>
            </a:prstGeom>
            <a:ln>
              <a:noFill/>
            </a:ln>
            <a:effectLst>
              <a:outerShdw blurRad="292100" dist="139700" dir="2700000" algn="tl" rotWithShape="0">
                <a:srgbClr val="333333">
                  <a:alpha val="65000"/>
                </a:srgbClr>
              </a:outerShdw>
            </a:effectLst>
          </p:spPr>
        </p:pic>
        <p:pic>
          <p:nvPicPr>
            <p:cNvPr id="23" name="Picture 22" descr="typeing.jpg">
              <a:extLst>
                <a:ext uri="{FF2B5EF4-FFF2-40B4-BE49-F238E27FC236}">
                  <a16:creationId xmlns:a16="http://schemas.microsoft.com/office/drawing/2014/main" id="{D77EEDB3-3D4C-4F2D-B7D1-F10A216C2299}"/>
                </a:ext>
              </a:extLst>
            </p:cNvPr>
            <p:cNvPicPr>
              <a:picLocks noChangeAspect="1"/>
            </p:cNvPicPr>
            <p:nvPr/>
          </p:nvPicPr>
          <p:blipFill>
            <a:blip r:embed="rId5"/>
            <a:srcRect l="3938" t="24324"/>
            <a:stretch>
              <a:fillRect/>
            </a:stretch>
          </p:blipFill>
          <p:spPr>
            <a:xfrm>
              <a:off x="685800" y="3886200"/>
              <a:ext cx="7696200" cy="2133600"/>
            </a:xfrm>
            <a:prstGeom prst="rect">
              <a:avLst/>
            </a:prstGeom>
            <a:ln>
              <a:noFill/>
            </a:ln>
            <a:effectLst>
              <a:outerShdw blurRad="292100" dist="139700" dir="2700000" algn="tl" rotWithShape="0">
                <a:srgbClr val="333333">
                  <a:alpha val="65000"/>
                </a:srgbClr>
              </a:outerShdw>
            </a:effectLst>
          </p:spPr>
        </p:pic>
      </p:grpSp>
      <p:sp>
        <p:nvSpPr>
          <p:cNvPr id="24" name="Rectangle 23">
            <a:extLst>
              <a:ext uri="{FF2B5EF4-FFF2-40B4-BE49-F238E27FC236}">
                <a16:creationId xmlns:a16="http://schemas.microsoft.com/office/drawing/2014/main" id="{C785B0DE-ADDC-4F87-AA8D-1538BF4331E9}"/>
              </a:ext>
            </a:extLst>
          </p:cNvPr>
          <p:cNvSpPr/>
          <p:nvPr/>
        </p:nvSpPr>
        <p:spPr>
          <a:xfrm>
            <a:off x="2983494" y="5549462"/>
            <a:ext cx="5449873" cy="646331"/>
          </a:xfrm>
          <a:prstGeom prst="rect">
            <a:avLst/>
          </a:prstGeom>
          <a:solidFill>
            <a:schemeClr val="accent5">
              <a:lumMod val="20000"/>
              <a:lumOff val="80000"/>
            </a:schemeClr>
          </a:solidFill>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bn-BD" sz="3600" b="1" dirty="0">
                <a:solidFill>
                  <a:schemeClr val="tx1"/>
                </a:solidFill>
                <a:cs typeface="NikoshBAN" pitchFamily="2" charset="0"/>
              </a:rPr>
              <a:t>টাইপ রাইটারে লেখা একটা ডকুমেন্ট </a:t>
            </a:r>
            <a:endParaRPr lang="en-US" sz="3600" b="1" dirty="0">
              <a:solidFill>
                <a:schemeClr val="tx1"/>
              </a:solidFill>
            </a:endParaRPr>
          </a:p>
        </p:txBody>
      </p:sp>
      <p:sp>
        <p:nvSpPr>
          <p:cNvPr id="25" name="TextBox 24">
            <a:extLst>
              <a:ext uri="{FF2B5EF4-FFF2-40B4-BE49-F238E27FC236}">
                <a16:creationId xmlns:a16="http://schemas.microsoft.com/office/drawing/2014/main" id="{E5A16A8A-F6A7-42C1-9D76-4000F5763F47}"/>
              </a:ext>
            </a:extLst>
          </p:cNvPr>
          <p:cNvSpPr txBox="1">
            <a:spLocks noChangeArrowheads="1"/>
          </p:cNvSpPr>
          <p:nvPr/>
        </p:nvSpPr>
        <p:spPr bwMode="auto">
          <a:xfrm>
            <a:off x="3536731" y="596462"/>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n-BD" altLang="en-US" sz="4000" b="1" dirty="0">
                <a:solidFill>
                  <a:srgbClr val="0070C0"/>
                </a:solidFill>
                <a:latin typeface="NikoshBAN" panose="02000000000000000000" pitchFamily="2" charset="0"/>
                <a:cs typeface="NikoshBAN" panose="02000000000000000000" pitchFamily="2" charset="0"/>
              </a:rPr>
              <a:t>আমরা কী দেখতে পাচ্ছি?</a:t>
            </a:r>
            <a:endParaRPr lang="en-US" altLang="en-US" sz="4000" b="1" dirty="0">
              <a:solidFill>
                <a:srgbClr val="0070C0"/>
              </a:solidFill>
              <a:latin typeface="NikoshBAN" panose="02000000000000000000" pitchFamily="2" charset="0"/>
              <a:cs typeface="NikoshBAN" panose="02000000000000000000" pitchFamily="2" charset="0"/>
            </a:endParaRPr>
          </a:p>
        </p:txBody>
      </p:sp>
      <p:grpSp>
        <p:nvGrpSpPr>
          <p:cNvPr id="26" name="Group 33">
            <a:extLst>
              <a:ext uri="{FF2B5EF4-FFF2-40B4-BE49-F238E27FC236}">
                <a16:creationId xmlns:a16="http://schemas.microsoft.com/office/drawing/2014/main" id="{CD88ABDE-A715-42EB-869E-1220ADB3028A}"/>
              </a:ext>
            </a:extLst>
          </p:cNvPr>
          <p:cNvGrpSpPr>
            <a:grpSpLocks/>
          </p:cNvGrpSpPr>
          <p:nvPr/>
        </p:nvGrpSpPr>
        <p:grpSpPr bwMode="auto">
          <a:xfrm>
            <a:off x="2241331" y="1456887"/>
            <a:ext cx="7772400" cy="3962400"/>
            <a:chOff x="685800" y="2057400"/>
            <a:chExt cx="7772400" cy="3962400"/>
          </a:xfrm>
        </p:grpSpPr>
        <p:pic>
          <p:nvPicPr>
            <p:cNvPr id="27" name="Picture 26" descr="katakati.gif">
              <a:extLst>
                <a:ext uri="{FF2B5EF4-FFF2-40B4-BE49-F238E27FC236}">
                  <a16:creationId xmlns:a16="http://schemas.microsoft.com/office/drawing/2014/main" id="{D953594E-3A6B-46B2-8CF0-B902B6E62575}"/>
                </a:ext>
              </a:extLst>
            </p:cNvPr>
            <p:cNvPicPr>
              <a:picLocks noChangeAspect="1"/>
            </p:cNvPicPr>
            <p:nvPr/>
          </p:nvPicPr>
          <p:blipFill>
            <a:blip r:embed="rId4"/>
            <a:srcRect t="9697" b="57980"/>
            <a:stretch>
              <a:fillRect/>
            </a:stretch>
          </p:blipFill>
          <p:spPr>
            <a:xfrm>
              <a:off x="685800" y="2057400"/>
              <a:ext cx="7772400" cy="1833563"/>
            </a:xfrm>
            <a:prstGeom prst="rect">
              <a:avLst/>
            </a:prstGeom>
            <a:ln>
              <a:noFill/>
            </a:ln>
            <a:effectLst>
              <a:outerShdw blurRad="292100" dist="139700" dir="2700000" algn="tl" rotWithShape="0">
                <a:srgbClr val="333333">
                  <a:alpha val="65000"/>
                </a:srgbClr>
              </a:outerShdw>
            </a:effectLst>
          </p:spPr>
        </p:pic>
        <p:pic>
          <p:nvPicPr>
            <p:cNvPr id="28" name="Picture 27" descr="typeing.jpg">
              <a:extLst>
                <a:ext uri="{FF2B5EF4-FFF2-40B4-BE49-F238E27FC236}">
                  <a16:creationId xmlns:a16="http://schemas.microsoft.com/office/drawing/2014/main" id="{CB43FFB4-6498-48D5-BBB5-9AAB77067C55}"/>
                </a:ext>
              </a:extLst>
            </p:cNvPr>
            <p:cNvPicPr>
              <a:picLocks noChangeAspect="1"/>
            </p:cNvPicPr>
            <p:nvPr/>
          </p:nvPicPr>
          <p:blipFill>
            <a:blip r:embed="rId5"/>
            <a:srcRect l="3938" t="24324"/>
            <a:stretch>
              <a:fillRect/>
            </a:stretch>
          </p:blipFill>
          <p:spPr>
            <a:xfrm>
              <a:off x="685800" y="3886200"/>
              <a:ext cx="7696200" cy="21336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9166426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
        <p:nvSpPr>
          <p:cNvPr id="6" name="TextBox 5">
            <a:extLst>
              <a:ext uri="{FF2B5EF4-FFF2-40B4-BE49-F238E27FC236}">
                <a16:creationId xmlns:a16="http://schemas.microsoft.com/office/drawing/2014/main" id="{61B7E220-F626-417A-88C3-7E3FEA1BC1BA}"/>
              </a:ext>
            </a:extLst>
          </p:cNvPr>
          <p:cNvSpPr txBox="1">
            <a:spLocks noChangeArrowheads="1"/>
          </p:cNvSpPr>
          <p:nvPr/>
        </p:nvSpPr>
        <p:spPr bwMode="auto">
          <a:xfrm>
            <a:off x="2667000" y="536027"/>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sz="4000" b="1" i="1">
                <a:latin typeface="NikoshBAN" panose="02000000000000000000" pitchFamily="2" charset="0"/>
                <a:cs typeface="NikoshBAN" panose="02000000000000000000" pitchFamily="2" charset="0"/>
              </a:rPr>
              <a:t> আমরা কী দেখতে পাচ্ছি?</a:t>
            </a:r>
            <a:endParaRPr lang="en-US" altLang="en-US" sz="4000" b="1" i="1">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137533CF-62FF-4F1E-9EE6-D115951265CE}"/>
              </a:ext>
            </a:extLst>
          </p:cNvPr>
          <p:cNvSpPr/>
          <p:nvPr/>
        </p:nvSpPr>
        <p:spPr>
          <a:xfrm>
            <a:off x="2971800" y="1526627"/>
            <a:ext cx="6248400" cy="3581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bn-BD" sz="2800" i="1" dirty="0">
                <a:solidFill>
                  <a:schemeClr val="tx1"/>
                </a:solidFill>
                <a:cs typeface="NikoshBAN" pitchFamily="2" charset="0"/>
              </a:rPr>
              <a:t>ওয়ার্ড প্রসেসর ও টাইপিটারের মধ্যে সবচেয়ে বড় পার্থক্য হল ওয়ার্ড প্রসেসরে এডিট  করা যায়, নতুন অংশ যোগ করা য়ায়। কোন ডকুমেন্টকে সংরক্ষন করে রাখা য়ায়, সংরক্ষিত ডকুমেন্টকে সিডি বা পেনড্রাইভে রাখা যায়।এ সকল সুবিধার কথা চিন্তা করে মাইক্রোসফট কোম্পা</a:t>
            </a:r>
            <a:r>
              <a:rPr lang="bn-IN" sz="2800" i="1" dirty="0">
                <a:solidFill>
                  <a:schemeClr val="tx1"/>
                </a:solidFill>
                <a:cs typeface="NikoshBAN" pitchFamily="2" charset="0"/>
              </a:rPr>
              <a:t>নি</a:t>
            </a:r>
            <a:r>
              <a:rPr lang="bn-BD" sz="2800" i="1" dirty="0">
                <a:solidFill>
                  <a:schemeClr val="tx1"/>
                </a:solidFill>
                <a:cs typeface="NikoshBAN" pitchFamily="2" charset="0"/>
              </a:rPr>
              <a:t> এই সফটওয়্যারটি তৈরি করেছে। তবে কেউ যদি বিনা মূল্যে এই সফটওয়্যার সংগ্রহ করতে চাই তবে তাকে ওপেন অফিস সফটওয়্যার ব্যবহার করতে হবে</a:t>
            </a:r>
            <a:r>
              <a:rPr lang="bn-BD" sz="2800" dirty="0">
                <a:solidFill>
                  <a:schemeClr val="tx1"/>
                </a:solidFill>
                <a:cs typeface="NikoshBAN" pitchFamily="2" charset="0"/>
              </a:rPr>
              <a:t>। </a:t>
            </a:r>
            <a:endParaRPr lang="en-US" sz="2800" dirty="0">
              <a:solidFill>
                <a:schemeClr val="tx1"/>
              </a:solidFill>
              <a:cs typeface="NikoshBAN" pitchFamily="2" charset="0"/>
            </a:endParaRPr>
          </a:p>
        </p:txBody>
      </p:sp>
      <p:sp>
        <p:nvSpPr>
          <p:cNvPr id="8" name="Rectangle 7">
            <a:extLst>
              <a:ext uri="{FF2B5EF4-FFF2-40B4-BE49-F238E27FC236}">
                <a16:creationId xmlns:a16="http://schemas.microsoft.com/office/drawing/2014/main" id="{18BA919B-E88D-48C5-81C5-AB98700CA84B}"/>
              </a:ext>
            </a:extLst>
          </p:cNvPr>
          <p:cNvSpPr/>
          <p:nvPr/>
        </p:nvSpPr>
        <p:spPr>
          <a:xfrm>
            <a:off x="3394841" y="5724046"/>
            <a:ext cx="5715000" cy="523220"/>
          </a:xfrm>
          <a:prstGeom prst="rect">
            <a:avLst/>
          </a:prstGeom>
          <a:solidFill>
            <a:schemeClr val="accent1">
              <a:lumMod val="20000"/>
              <a:lumOff val="80000"/>
            </a:schemeClr>
          </a:solidFill>
        </p:spPr>
        <p:style>
          <a:lnRef idx="0">
            <a:schemeClr val="dk1"/>
          </a:lnRef>
          <a:fillRef idx="3">
            <a:schemeClr val="dk1"/>
          </a:fillRef>
          <a:effectRef idx="3">
            <a:schemeClr val="dk1"/>
          </a:effectRef>
          <a:fontRef idx="minor">
            <a:schemeClr val="lt1"/>
          </a:fontRef>
        </p:style>
        <p:txBody>
          <a:bodyPr>
            <a:spAutoFit/>
          </a:bodyPr>
          <a:lstStyle/>
          <a:p>
            <a:pPr algn="ctr" fontAlgn="auto">
              <a:spcBef>
                <a:spcPts val="0"/>
              </a:spcBef>
              <a:spcAft>
                <a:spcPts val="0"/>
              </a:spcAft>
              <a:defRPr/>
            </a:pPr>
            <a:r>
              <a:rPr lang="bn-BD" sz="2800" b="1" dirty="0">
                <a:solidFill>
                  <a:schemeClr val="tx1"/>
                </a:solidFill>
                <a:cs typeface="NikoshBAN" pitchFamily="2" charset="0"/>
              </a:rPr>
              <a:t>ওয়ার্ড প্রসেসরে লেখা একটা ডকুমেন্ট </a:t>
            </a:r>
            <a:endParaRPr lang="en-US" sz="2800" b="1" dirty="0">
              <a:solidFill>
                <a:schemeClr val="tx1"/>
              </a:solidFill>
            </a:endParaRPr>
          </a:p>
        </p:txBody>
      </p:sp>
    </p:spTree>
    <p:extLst>
      <p:ext uri="{BB962C8B-B14F-4D97-AF65-F5344CB8AC3E}">
        <p14:creationId xmlns:p14="http://schemas.microsoft.com/office/powerpoint/2010/main" val="26853386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
        <p:nvSpPr>
          <p:cNvPr id="6" name="TextBox 5">
            <a:extLst>
              <a:ext uri="{FF2B5EF4-FFF2-40B4-BE49-F238E27FC236}">
                <a16:creationId xmlns:a16="http://schemas.microsoft.com/office/drawing/2014/main" id="{04188F51-6233-4A83-A449-093B26422B31}"/>
              </a:ext>
            </a:extLst>
          </p:cNvPr>
          <p:cNvSpPr txBox="1"/>
          <p:nvPr/>
        </p:nvSpPr>
        <p:spPr>
          <a:xfrm>
            <a:off x="2854873" y="1081580"/>
            <a:ext cx="7010400" cy="647700"/>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bn-BD" sz="3600" b="1" i="1" dirty="0">
                <a:solidFill>
                  <a:schemeClr val="tx1"/>
                </a:solidFill>
                <a:cs typeface="NikoshBAN" pitchFamily="2" charset="0"/>
              </a:rPr>
              <a:t>কিসে</a:t>
            </a:r>
            <a:r>
              <a:rPr lang="bn-IN" sz="3600" b="1" i="1" dirty="0">
                <a:solidFill>
                  <a:schemeClr val="tx1"/>
                </a:solidFill>
                <a:cs typeface="NikoshBAN" pitchFamily="2" charset="0"/>
              </a:rPr>
              <a:t>র মাধ্যমে</a:t>
            </a:r>
            <a:r>
              <a:rPr lang="bn-BD" sz="3600" b="1" i="1" dirty="0">
                <a:solidFill>
                  <a:schemeClr val="tx1"/>
                </a:solidFill>
                <a:cs typeface="NikoshBAN" pitchFamily="2" charset="0"/>
              </a:rPr>
              <a:t> লেখা সংরক্ষণ করে রাখা যায়</a:t>
            </a:r>
            <a:r>
              <a:rPr lang="en-US" sz="3600" b="1" i="1" dirty="0">
                <a:solidFill>
                  <a:schemeClr val="tx1"/>
                </a:solidFill>
                <a:cs typeface="NikoshBAN" pitchFamily="2" charset="0"/>
              </a:rPr>
              <a:t>?</a:t>
            </a:r>
          </a:p>
        </p:txBody>
      </p:sp>
      <p:pic>
        <p:nvPicPr>
          <p:cNvPr id="7" name="Picture 6" descr="pen_drive.jpg">
            <a:extLst>
              <a:ext uri="{FF2B5EF4-FFF2-40B4-BE49-F238E27FC236}">
                <a16:creationId xmlns:a16="http://schemas.microsoft.com/office/drawing/2014/main" id="{5FA3B928-456F-4468-B0B6-0B021EFF7AA9}"/>
              </a:ext>
            </a:extLst>
          </p:cNvPr>
          <p:cNvPicPr>
            <a:picLocks noChangeAspect="1"/>
          </p:cNvPicPr>
          <p:nvPr/>
        </p:nvPicPr>
        <p:blipFill>
          <a:blip r:embed="rId4" cstate="print"/>
          <a:srcRect l="14000" t="9024" r="30000" b="20732"/>
          <a:stretch>
            <a:fillRect/>
          </a:stretch>
        </p:blipFill>
        <p:spPr>
          <a:xfrm>
            <a:off x="6474373" y="2455323"/>
            <a:ext cx="3390900" cy="2362200"/>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a:extLst>
              <a:ext uri="{FF2B5EF4-FFF2-40B4-BE49-F238E27FC236}">
                <a16:creationId xmlns:a16="http://schemas.microsoft.com/office/drawing/2014/main" id="{9E680273-E27A-4468-AED0-69CA45142E1B}"/>
              </a:ext>
            </a:extLst>
          </p:cNvPr>
          <p:cNvSpPr>
            <a:spLocks noChangeArrowheads="1"/>
          </p:cNvSpPr>
          <p:nvPr/>
        </p:nvSpPr>
        <p:spPr bwMode="auto">
          <a:xfrm flipH="1">
            <a:off x="7655473" y="5197968"/>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latin typeface="NikoshBAN" panose="02000000000000000000" pitchFamily="2" charset="0"/>
                <a:cs typeface="NikoshBAN" panose="02000000000000000000" pitchFamily="2" charset="0"/>
              </a:rPr>
              <a:t>CD</a:t>
            </a:r>
            <a:endParaRPr lang="en-US" altLang="en-US" sz="3600" i="1">
              <a:latin typeface="NikoshBAN" panose="02000000000000000000" pitchFamily="2" charset="0"/>
            </a:endParaRPr>
          </a:p>
        </p:txBody>
      </p:sp>
      <p:pic>
        <p:nvPicPr>
          <p:cNvPr id="9" name="Picture 8" descr="pen.jpg">
            <a:extLst>
              <a:ext uri="{FF2B5EF4-FFF2-40B4-BE49-F238E27FC236}">
                <a16:creationId xmlns:a16="http://schemas.microsoft.com/office/drawing/2014/main" id="{ADEC90DB-DD8A-490D-B604-845D64369AEC}"/>
              </a:ext>
            </a:extLst>
          </p:cNvPr>
          <p:cNvPicPr>
            <a:picLocks noChangeAspect="1"/>
          </p:cNvPicPr>
          <p:nvPr/>
        </p:nvPicPr>
        <p:blipFill>
          <a:blip r:embed="rId5" cstate="print"/>
          <a:srcRect t="24667" b="26000"/>
          <a:stretch>
            <a:fillRect/>
          </a:stretch>
        </p:blipFill>
        <p:spPr>
          <a:xfrm>
            <a:off x="2115527" y="2427522"/>
            <a:ext cx="3779714" cy="2438400"/>
          </a:xfrm>
          <a:prstGeom prst="rect">
            <a:avLst/>
          </a:prstGeom>
          <a:ln w="88900" cap="sq" cmpd="thickThin">
            <a:solidFill>
              <a:srgbClr val="000000"/>
            </a:solidFill>
            <a:prstDash val="solid"/>
            <a:miter lim="800000"/>
          </a:ln>
          <a:effectLst>
            <a:innerShdw blurRad="76200">
              <a:srgbClr val="000000"/>
            </a:innerShdw>
          </a:effectLst>
        </p:spPr>
      </p:pic>
      <p:sp>
        <p:nvSpPr>
          <p:cNvPr id="14" name="Rectangle 13">
            <a:extLst>
              <a:ext uri="{FF2B5EF4-FFF2-40B4-BE49-F238E27FC236}">
                <a16:creationId xmlns:a16="http://schemas.microsoft.com/office/drawing/2014/main" id="{F1BB2F98-1A35-4A2A-8F85-123E9016EEAA}"/>
              </a:ext>
            </a:extLst>
          </p:cNvPr>
          <p:cNvSpPr>
            <a:spLocks noChangeArrowheads="1"/>
          </p:cNvSpPr>
          <p:nvPr/>
        </p:nvSpPr>
        <p:spPr bwMode="auto">
          <a:xfrm>
            <a:off x="3007273" y="5105893"/>
            <a:ext cx="2581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i="1">
                <a:latin typeface="NikoshBAN" panose="02000000000000000000" pitchFamily="2" charset="0"/>
                <a:cs typeface="NikoshBAN" panose="02000000000000000000" pitchFamily="2" charset="0"/>
              </a:rPr>
              <a:t>Pen Drive </a:t>
            </a:r>
            <a:endParaRPr lang="en-US" altLang="en-US" sz="3600" i="1">
              <a:latin typeface="NikoshBAN" panose="02000000000000000000" pitchFamily="2" charset="0"/>
            </a:endParaRPr>
          </a:p>
        </p:txBody>
      </p:sp>
    </p:spTree>
    <p:extLst>
      <p:ext uri="{BB962C8B-B14F-4D97-AF65-F5344CB8AC3E}">
        <p14:creationId xmlns:p14="http://schemas.microsoft.com/office/powerpoint/2010/main" val="2775008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graphicFrame>
        <p:nvGraphicFramePr>
          <p:cNvPr id="6" name="Diagram 5">
            <a:extLst>
              <a:ext uri="{FF2B5EF4-FFF2-40B4-BE49-F238E27FC236}">
                <a16:creationId xmlns:a16="http://schemas.microsoft.com/office/drawing/2014/main" id="{22527C39-4162-43CE-8DE1-808FE7308BFB}"/>
              </a:ext>
            </a:extLst>
          </p:cNvPr>
          <p:cNvGraphicFramePr/>
          <p:nvPr>
            <p:extLst>
              <p:ext uri="{D42A27DB-BD31-4B8C-83A1-F6EECF244321}">
                <p14:modId xmlns:p14="http://schemas.microsoft.com/office/powerpoint/2010/main" val="1481867987"/>
              </p:ext>
            </p:extLst>
          </p:nvPr>
        </p:nvGraphicFramePr>
        <p:xfrm>
          <a:off x="1873469" y="533400"/>
          <a:ext cx="79248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59145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F3BE6BC3-0FD5-4C50-BBE2-32537CCA587E}"/>
                                            </p:graphicEl>
                                          </p:spTgt>
                                        </p:tgtEl>
                                        <p:attrNameLst>
                                          <p:attrName>style.visibility</p:attrName>
                                        </p:attrNameLst>
                                      </p:cBhvr>
                                      <p:to>
                                        <p:strVal val="visible"/>
                                      </p:to>
                                    </p:set>
                                    <p:animEffect transition="in" filter="fade">
                                      <p:cBhvr>
                                        <p:cTn id="7" dur="2000"/>
                                        <p:tgtEl>
                                          <p:spTgt spid="6">
                                            <p:graphicEl>
                                              <a:dgm id="{F3BE6BC3-0FD5-4C50-BBE2-32537CCA587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70C7336F-61D4-4D76-BD80-12EB1D463B72}"/>
                                            </p:graphicEl>
                                          </p:spTgt>
                                        </p:tgtEl>
                                        <p:attrNameLst>
                                          <p:attrName>style.visibility</p:attrName>
                                        </p:attrNameLst>
                                      </p:cBhvr>
                                      <p:to>
                                        <p:strVal val="visible"/>
                                      </p:to>
                                    </p:set>
                                    <p:animEffect transition="in" filter="fade">
                                      <p:cBhvr>
                                        <p:cTn id="10" dur="2000"/>
                                        <p:tgtEl>
                                          <p:spTgt spid="6">
                                            <p:graphicEl>
                                              <a:dgm id="{70C7336F-61D4-4D76-BD80-12EB1D463B7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00593C9E-F365-4DEF-B6DA-110112EC372C}"/>
                                            </p:graphicEl>
                                          </p:spTgt>
                                        </p:tgtEl>
                                        <p:attrNameLst>
                                          <p:attrName>style.visibility</p:attrName>
                                        </p:attrNameLst>
                                      </p:cBhvr>
                                      <p:to>
                                        <p:strVal val="visible"/>
                                      </p:to>
                                    </p:set>
                                    <p:animEffect transition="in" filter="fade">
                                      <p:cBhvr>
                                        <p:cTn id="15" dur="2000"/>
                                        <p:tgtEl>
                                          <p:spTgt spid="6">
                                            <p:graphicEl>
                                              <a:dgm id="{00593C9E-F365-4DEF-B6DA-110112EC372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3F83D332-C1D5-4F72-9861-1FAE14FB022C}"/>
                                            </p:graphicEl>
                                          </p:spTgt>
                                        </p:tgtEl>
                                        <p:attrNameLst>
                                          <p:attrName>style.visibility</p:attrName>
                                        </p:attrNameLst>
                                      </p:cBhvr>
                                      <p:to>
                                        <p:strVal val="visible"/>
                                      </p:to>
                                    </p:set>
                                    <p:animEffect transition="in" filter="fade">
                                      <p:cBhvr>
                                        <p:cTn id="18" dur="2000"/>
                                        <p:tgtEl>
                                          <p:spTgt spid="6">
                                            <p:graphicEl>
                                              <a:dgm id="{3F83D332-C1D5-4F72-9861-1FAE14FB022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E8EC3A1A-3B35-49D1-AABA-746D1F221636}"/>
                                            </p:graphicEl>
                                          </p:spTgt>
                                        </p:tgtEl>
                                        <p:attrNameLst>
                                          <p:attrName>style.visibility</p:attrName>
                                        </p:attrNameLst>
                                      </p:cBhvr>
                                      <p:to>
                                        <p:strVal val="visible"/>
                                      </p:to>
                                    </p:set>
                                    <p:animEffect transition="in" filter="fade">
                                      <p:cBhvr>
                                        <p:cTn id="23" dur="2000"/>
                                        <p:tgtEl>
                                          <p:spTgt spid="6">
                                            <p:graphicEl>
                                              <a:dgm id="{E8EC3A1A-3B35-49D1-AABA-746D1F22163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42320007-BD56-41FD-8F75-48BF85BA8E63}"/>
                                            </p:graphicEl>
                                          </p:spTgt>
                                        </p:tgtEl>
                                        <p:attrNameLst>
                                          <p:attrName>style.visibility</p:attrName>
                                        </p:attrNameLst>
                                      </p:cBhvr>
                                      <p:to>
                                        <p:strVal val="visible"/>
                                      </p:to>
                                    </p:set>
                                    <p:animEffect transition="in" filter="fade">
                                      <p:cBhvr>
                                        <p:cTn id="26" dur="2000"/>
                                        <p:tgtEl>
                                          <p:spTgt spid="6">
                                            <p:graphicEl>
                                              <a:dgm id="{42320007-BD56-41FD-8F75-48BF85BA8E6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graphicEl>
                                              <a:dgm id="{26FA5DC7-33C1-49BD-8FCA-12F28F6B7126}"/>
                                            </p:graphicEl>
                                          </p:spTgt>
                                        </p:tgtEl>
                                        <p:attrNameLst>
                                          <p:attrName>style.visibility</p:attrName>
                                        </p:attrNameLst>
                                      </p:cBhvr>
                                      <p:to>
                                        <p:strVal val="visible"/>
                                      </p:to>
                                    </p:set>
                                    <p:animEffect transition="in" filter="fade">
                                      <p:cBhvr>
                                        <p:cTn id="31" dur="2000"/>
                                        <p:tgtEl>
                                          <p:spTgt spid="6">
                                            <p:graphicEl>
                                              <a:dgm id="{26FA5DC7-33C1-49BD-8FCA-12F28F6B7126}"/>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graphicEl>
                                              <a:dgm id="{8101C70D-14E5-4D93-9717-390D80D3F85A}"/>
                                            </p:graphicEl>
                                          </p:spTgt>
                                        </p:tgtEl>
                                        <p:attrNameLst>
                                          <p:attrName>style.visibility</p:attrName>
                                        </p:attrNameLst>
                                      </p:cBhvr>
                                      <p:to>
                                        <p:strVal val="visible"/>
                                      </p:to>
                                    </p:set>
                                    <p:animEffect transition="in" filter="fade">
                                      <p:cBhvr>
                                        <p:cTn id="34" dur="2000"/>
                                        <p:tgtEl>
                                          <p:spTgt spid="6">
                                            <p:graphicEl>
                                              <a:dgm id="{8101C70D-14E5-4D93-9717-390D80D3F85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graphicEl>
                                              <a:dgm id="{7C41E375-9088-43B2-AF60-568987CE7736}"/>
                                            </p:graphicEl>
                                          </p:spTgt>
                                        </p:tgtEl>
                                        <p:attrNameLst>
                                          <p:attrName>style.visibility</p:attrName>
                                        </p:attrNameLst>
                                      </p:cBhvr>
                                      <p:to>
                                        <p:strVal val="visible"/>
                                      </p:to>
                                    </p:set>
                                    <p:animEffect transition="in" filter="fade">
                                      <p:cBhvr>
                                        <p:cTn id="39" dur="2000"/>
                                        <p:tgtEl>
                                          <p:spTgt spid="6">
                                            <p:graphicEl>
                                              <a:dgm id="{7C41E375-9088-43B2-AF60-568987CE773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graphicEl>
                                              <a:dgm id="{5D916646-9F53-4171-A667-B90AD3D386C8}"/>
                                            </p:graphicEl>
                                          </p:spTgt>
                                        </p:tgtEl>
                                        <p:attrNameLst>
                                          <p:attrName>style.visibility</p:attrName>
                                        </p:attrNameLst>
                                      </p:cBhvr>
                                      <p:to>
                                        <p:strVal val="visible"/>
                                      </p:to>
                                    </p:set>
                                    <p:animEffect transition="in" filter="fade">
                                      <p:cBhvr>
                                        <p:cTn id="42" dur="2000"/>
                                        <p:tgtEl>
                                          <p:spTgt spid="6">
                                            <p:graphicEl>
                                              <a:dgm id="{5D916646-9F53-4171-A667-B90AD3D386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
        <p:nvSpPr>
          <p:cNvPr id="6" name="TextBox 12">
            <a:extLst>
              <a:ext uri="{FF2B5EF4-FFF2-40B4-BE49-F238E27FC236}">
                <a16:creationId xmlns:a16="http://schemas.microsoft.com/office/drawing/2014/main" id="{B81D7596-2DF2-49BF-A07D-A2B09603C610}"/>
              </a:ext>
            </a:extLst>
          </p:cNvPr>
          <p:cNvSpPr txBox="1">
            <a:spLocks noChangeArrowheads="1"/>
          </p:cNvSpPr>
          <p:nvPr/>
        </p:nvSpPr>
        <p:spPr bwMode="auto">
          <a:xfrm>
            <a:off x="2866149" y="410498"/>
            <a:ext cx="624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n-BD" altLang="en-US" sz="3600" b="1">
                <a:latin typeface="NikoshBAN" panose="02000000000000000000" pitchFamily="2" charset="0"/>
                <a:cs typeface="NikoshBAN" panose="02000000000000000000" pitchFamily="2" charset="0"/>
              </a:rPr>
              <a:t>চালু অবস্থায় ওয়ার্ড প্রসেসর বিভিন্ন</a:t>
            </a:r>
            <a:r>
              <a:rPr lang="bn-IN" altLang="en-US" sz="3600" b="1">
                <a:latin typeface="NikoshBAN" panose="02000000000000000000" pitchFamily="2" charset="0"/>
                <a:cs typeface="NikoshBAN" panose="02000000000000000000" pitchFamily="2" charset="0"/>
              </a:rPr>
              <a:t> </a:t>
            </a:r>
            <a:r>
              <a:rPr lang="bn-BD" altLang="en-US" sz="3600" b="1">
                <a:latin typeface="NikoshBAN" panose="02000000000000000000" pitchFamily="2" charset="0"/>
                <a:cs typeface="NikoshBAN" panose="02000000000000000000" pitchFamily="2" charset="0"/>
              </a:rPr>
              <a:t>প্রোগ্রাম</a:t>
            </a:r>
            <a:endParaRPr lang="en-US" altLang="en-US" sz="3600" b="1">
              <a:latin typeface="NikoshBAN" panose="02000000000000000000" pitchFamily="2" charset="0"/>
              <a:cs typeface="NikoshBAN" panose="02000000000000000000" pitchFamily="2" charset="0"/>
            </a:endParaRPr>
          </a:p>
        </p:txBody>
      </p:sp>
      <p:grpSp>
        <p:nvGrpSpPr>
          <p:cNvPr id="7" name="Group 25">
            <a:extLst>
              <a:ext uri="{FF2B5EF4-FFF2-40B4-BE49-F238E27FC236}">
                <a16:creationId xmlns:a16="http://schemas.microsoft.com/office/drawing/2014/main" id="{00635089-2DBE-4B0E-AABD-E14296979332}"/>
              </a:ext>
            </a:extLst>
          </p:cNvPr>
          <p:cNvGrpSpPr>
            <a:grpSpLocks/>
          </p:cNvGrpSpPr>
          <p:nvPr/>
        </p:nvGrpSpPr>
        <p:grpSpPr bwMode="auto">
          <a:xfrm>
            <a:off x="5558549" y="1142336"/>
            <a:ext cx="4140200" cy="2317750"/>
            <a:chOff x="4267200" y="1081541"/>
            <a:chExt cx="4343400" cy="2317928"/>
          </a:xfrm>
        </p:grpSpPr>
        <p:pic>
          <p:nvPicPr>
            <p:cNvPr id="8" name="Picture 7">
              <a:extLst>
                <a:ext uri="{FF2B5EF4-FFF2-40B4-BE49-F238E27FC236}">
                  <a16:creationId xmlns:a16="http://schemas.microsoft.com/office/drawing/2014/main" id="{6C20D5B0-AAD2-4A75-A02D-F3D8701A678D}"/>
                </a:ext>
              </a:extLst>
            </p:cNvPr>
            <p:cNvPicPr>
              <a:picLocks noChangeAspect="1"/>
            </p:cNvPicPr>
            <p:nvPr/>
          </p:nvPicPr>
          <p:blipFill>
            <a:blip r:embed="rId4" cstate="print"/>
            <a:stretch>
              <a:fillRect/>
            </a:stretch>
          </p:blipFill>
          <p:spPr>
            <a:xfrm>
              <a:off x="4267200" y="1081541"/>
              <a:ext cx="4343400" cy="2317928"/>
            </a:xfrm>
            <a:prstGeom prst="rect">
              <a:avLst/>
            </a:prstGeom>
            <a:ln w="88900" cap="sq" cmpd="thickThin">
              <a:solidFill>
                <a:srgbClr val="000000"/>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284696D4-EDC1-4EF3-A3AF-8E44FE9AC9D6}"/>
                </a:ext>
              </a:extLst>
            </p:cNvPr>
            <p:cNvSpPr txBox="1"/>
            <p:nvPr/>
          </p:nvSpPr>
          <p:spPr>
            <a:xfrm>
              <a:off x="5185772" y="2271077"/>
              <a:ext cx="2438400" cy="584775"/>
            </a:xfrm>
            <a:prstGeom prst="rect">
              <a:avLst/>
            </a:prstGeom>
            <a:noFill/>
          </p:spPr>
          <p:txBody>
            <a:bodyPr>
              <a:spAutoFit/>
            </a:bodyPr>
            <a:lstStyle/>
            <a:p>
              <a:pPr algn="ctr" fontAlgn="auto">
                <a:spcBef>
                  <a:spcPts val="0"/>
                </a:spcBef>
                <a:spcAft>
                  <a:spcPts val="0"/>
                </a:spcAft>
                <a:defRPr/>
              </a:pPr>
              <a:r>
                <a:rPr lang="bn-BD"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ওপেন অফিস </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grpSp>
      <p:pic>
        <p:nvPicPr>
          <p:cNvPr id="14" name="Picture 13" descr="open office.jpg">
            <a:extLst>
              <a:ext uri="{FF2B5EF4-FFF2-40B4-BE49-F238E27FC236}">
                <a16:creationId xmlns:a16="http://schemas.microsoft.com/office/drawing/2014/main" id="{2B0F86F6-1542-4D7C-BD4C-5294A7046BFD}"/>
              </a:ext>
            </a:extLst>
          </p:cNvPr>
          <p:cNvPicPr>
            <a:picLocks noChangeAspect="1"/>
          </p:cNvPicPr>
          <p:nvPr/>
        </p:nvPicPr>
        <p:blipFill>
          <a:blip r:embed="rId5" cstate="print"/>
          <a:stretch>
            <a:fillRect/>
          </a:stretch>
        </p:blipFill>
        <p:spPr>
          <a:xfrm>
            <a:off x="2713749" y="1356648"/>
            <a:ext cx="1371600" cy="1752600"/>
          </a:xfrm>
          <a:prstGeom prst="rect">
            <a:avLst/>
          </a:prstGeom>
          <a:ln w="88900" cap="sq" cmpd="thickThin">
            <a:solidFill>
              <a:srgbClr val="000000"/>
            </a:solidFill>
            <a:prstDash val="solid"/>
            <a:miter lim="800000"/>
          </a:ln>
          <a:effectLst>
            <a:innerShdw blurRad="76200">
              <a:srgbClr val="000000"/>
            </a:innerShdw>
          </a:effectLst>
        </p:spPr>
      </p:pic>
      <p:pic>
        <p:nvPicPr>
          <p:cNvPr id="15" name="Picture 14">
            <a:extLst>
              <a:ext uri="{FF2B5EF4-FFF2-40B4-BE49-F238E27FC236}">
                <a16:creationId xmlns:a16="http://schemas.microsoft.com/office/drawing/2014/main" id="{21A8A898-F846-424B-845A-C55FE5D8ACBA}"/>
              </a:ext>
            </a:extLst>
          </p:cNvPr>
          <p:cNvPicPr>
            <a:picLocks noChangeAspect="1"/>
          </p:cNvPicPr>
          <p:nvPr/>
        </p:nvPicPr>
        <p:blipFill rotWithShape="1">
          <a:blip r:embed="rId6" cstate="print"/>
          <a:srcRect l="1600" t="1600" r="22200" b="1400"/>
          <a:stretch/>
        </p:blipFill>
        <p:spPr>
          <a:xfrm>
            <a:off x="2561349" y="4023648"/>
            <a:ext cx="1524000" cy="1940000"/>
          </a:xfrm>
          <a:prstGeom prst="rect">
            <a:avLst/>
          </a:prstGeom>
          <a:ln w="88900" cap="sq" cmpd="thickThin">
            <a:solidFill>
              <a:srgbClr val="000000"/>
            </a:solidFill>
            <a:prstDash val="solid"/>
            <a:miter lim="800000"/>
          </a:ln>
          <a:effectLst>
            <a:innerShdw blurRad="76200">
              <a:srgbClr val="000000"/>
            </a:innerShdw>
          </a:effectLst>
        </p:spPr>
      </p:pic>
      <p:cxnSp>
        <p:nvCxnSpPr>
          <p:cNvPr id="16" name="Straight Arrow Connector 15">
            <a:extLst>
              <a:ext uri="{FF2B5EF4-FFF2-40B4-BE49-F238E27FC236}">
                <a16:creationId xmlns:a16="http://schemas.microsoft.com/office/drawing/2014/main" id="{94E08709-7822-48E2-A401-BCAA82D98089}"/>
              </a:ext>
            </a:extLst>
          </p:cNvPr>
          <p:cNvCxnSpPr>
            <a:endCxn id="8" idx="1"/>
          </p:cNvCxnSpPr>
          <p:nvPr/>
        </p:nvCxnSpPr>
        <p:spPr>
          <a:xfrm flipV="1">
            <a:off x="4237749" y="2301211"/>
            <a:ext cx="1320800" cy="46037"/>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CFB962D-9590-4ABC-AFE9-D141E428A457}"/>
              </a:ext>
            </a:extLst>
          </p:cNvPr>
          <p:cNvCxnSpPr/>
          <p:nvPr/>
        </p:nvCxnSpPr>
        <p:spPr>
          <a:xfrm>
            <a:off x="4161549" y="4938048"/>
            <a:ext cx="1219200" cy="0"/>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8" name="Group 27">
            <a:extLst>
              <a:ext uri="{FF2B5EF4-FFF2-40B4-BE49-F238E27FC236}">
                <a16:creationId xmlns:a16="http://schemas.microsoft.com/office/drawing/2014/main" id="{CCEB6027-6AFA-4E04-BE04-E39C331B3FDE}"/>
              </a:ext>
            </a:extLst>
          </p:cNvPr>
          <p:cNvGrpSpPr>
            <a:grpSpLocks/>
          </p:cNvGrpSpPr>
          <p:nvPr/>
        </p:nvGrpSpPr>
        <p:grpSpPr bwMode="auto">
          <a:xfrm>
            <a:off x="5525212" y="4331623"/>
            <a:ext cx="4141787" cy="1978025"/>
            <a:chOff x="4343400" y="3657600"/>
            <a:chExt cx="4141694" cy="2514600"/>
          </a:xfrm>
        </p:grpSpPr>
        <p:pic>
          <p:nvPicPr>
            <p:cNvPr id="19" name="Picture 2">
              <a:extLst>
                <a:ext uri="{FF2B5EF4-FFF2-40B4-BE49-F238E27FC236}">
                  <a16:creationId xmlns:a16="http://schemas.microsoft.com/office/drawing/2014/main" id="{53841217-3C31-44EE-94ED-A615905428D1}"/>
                </a:ext>
              </a:extLst>
            </p:cNvPr>
            <p:cNvPicPr>
              <a:picLocks noChangeAspect="1" noChangeArrowheads="1"/>
            </p:cNvPicPr>
            <p:nvPr/>
          </p:nvPicPr>
          <p:blipFill>
            <a:blip r:embed="rId7" cstate="print"/>
            <a:srcRect/>
            <a:stretch>
              <a:fillRect/>
            </a:stretch>
          </p:blipFill>
          <p:spPr bwMode="auto">
            <a:xfrm>
              <a:off x="4343400" y="3657600"/>
              <a:ext cx="4141694" cy="2514600"/>
            </a:xfrm>
            <a:prstGeom prst="rect">
              <a:avLst/>
            </a:prstGeom>
            <a:ln w="88900" cap="sq" cmpd="thickThin">
              <a:solidFill>
                <a:srgbClr val="000000"/>
              </a:solidFill>
              <a:prstDash val="solid"/>
              <a:miter lim="800000"/>
            </a:ln>
            <a:effectLst>
              <a:innerShdw blurRad="76200">
                <a:srgbClr val="000000"/>
              </a:innerShdw>
            </a:effectLst>
          </p:spPr>
        </p:pic>
        <p:sp>
          <p:nvSpPr>
            <p:cNvPr id="20" name="Rectangle 26">
              <a:extLst>
                <a:ext uri="{FF2B5EF4-FFF2-40B4-BE49-F238E27FC236}">
                  <a16:creationId xmlns:a16="http://schemas.microsoft.com/office/drawing/2014/main" id="{65F3529C-D782-4E66-AE5D-37FFA7B37F13}"/>
                </a:ext>
              </a:extLst>
            </p:cNvPr>
            <p:cNvSpPr>
              <a:spLocks noChangeArrowheads="1"/>
            </p:cNvSpPr>
            <p:nvPr/>
          </p:nvSpPr>
          <p:spPr bwMode="auto">
            <a:xfrm>
              <a:off x="5538373" y="4659868"/>
              <a:ext cx="1943116" cy="74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n-IN" altLang="en-US" sz="3200" b="1">
                  <a:latin typeface="NikoshBAN" panose="02000000000000000000" pitchFamily="2" charset="0"/>
                  <a:cs typeface="NikoshBAN" panose="02000000000000000000" pitchFamily="2" charset="0"/>
                </a:rPr>
                <a:t>এমএস ওয়ার্ড</a:t>
              </a:r>
              <a:r>
                <a:rPr lang="bn-BD" altLang="en-US" sz="3200" b="1">
                  <a:latin typeface="NikoshBAN" panose="02000000000000000000" pitchFamily="2" charset="0"/>
                  <a:cs typeface="NikoshBAN" panose="02000000000000000000" pitchFamily="2" charset="0"/>
                </a:rPr>
                <a:t> </a:t>
              </a:r>
              <a:endParaRPr lang="en-US" altLang="en-US" sz="3200" b="1">
                <a:latin typeface="NikoshBAN" panose="02000000000000000000" pitchFamily="2" charset="0"/>
              </a:endParaRPr>
            </a:p>
          </p:txBody>
        </p:sp>
      </p:grpSp>
      <p:sp>
        <p:nvSpPr>
          <p:cNvPr id="21" name="TextBox 20">
            <a:extLst>
              <a:ext uri="{FF2B5EF4-FFF2-40B4-BE49-F238E27FC236}">
                <a16:creationId xmlns:a16="http://schemas.microsoft.com/office/drawing/2014/main" id="{2DF23CF6-6D83-4053-B9B2-580F8A6F0E43}"/>
              </a:ext>
            </a:extLst>
          </p:cNvPr>
          <p:cNvSpPr txBox="1">
            <a:spLocks noChangeArrowheads="1"/>
          </p:cNvSpPr>
          <p:nvPr/>
        </p:nvSpPr>
        <p:spPr bwMode="auto">
          <a:xfrm>
            <a:off x="1361199" y="3199736"/>
            <a:ext cx="4076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sz="2800" b="1" dirty="0">
                <a:latin typeface="NikoshBAN" panose="02000000000000000000" pitchFamily="2" charset="0"/>
                <a:cs typeface="NikoshBAN" panose="02000000000000000000" pitchFamily="2" charset="0"/>
              </a:rPr>
              <a:t>বিনামূল্যে পাওয়া য়ায় ওপেন অফিস</a:t>
            </a:r>
            <a:endParaRPr lang="en-US" alt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812115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par>
                                <p:cTn id="9" presetID="22" presetClass="entr" presetSubtype="8" repeatCount="indefinite"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par>
                                <p:cTn id="12" presetID="23" presetClass="entr" presetSubtype="16"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childTnLst>
                                </p:cTn>
                              </p:par>
                              <p:par>
                                <p:cTn id="22" presetID="22" presetClass="entr" presetSubtype="8" repeatCount="indefinite"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subTnLst>
                                    <p:set>
                                      <p:cBhvr override="childStyle">
                                        <p:cTn dur="1" fill="hold" display="0" masterRel="sameClick" afterEffect="1">
                                          <p:stCondLst>
                                            <p:cond evt="end" delay="0">
                                              <p:tn val="22"/>
                                            </p:cond>
                                          </p:stCondLst>
                                        </p:cTn>
                                        <p:tgtEl>
                                          <p:spTgt spid="17"/>
                                        </p:tgtEl>
                                        <p:attrNameLst>
                                          <p:attrName>style.visibility</p:attrName>
                                        </p:attrNameLst>
                                      </p:cBhvr>
                                      <p:to>
                                        <p:strVal val="hidden"/>
                                      </p:to>
                                    </p:set>
                                  </p:subTnLst>
                                </p:cTn>
                              </p:par>
                              <p:par>
                                <p:cTn id="25" presetID="23"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
        <p:nvSpPr>
          <p:cNvPr id="2" name="TextBox 1">
            <a:extLst>
              <a:ext uri="{FF2B5EF4-FFF2-40B4-BE49-F238E27FC236}">
                <a16:creationId xmlns:a16="http://schemas.microsoft.com/office/drawing/2014/main" id="{594D4A16-3A23-4912-BA98-C2E7E4DBC071}"/>
              </a:ext>
            </a:extLst>
          </p:cNvPr>
          <p:cNvSpPr txBox="1"/>
          <p:nvPr/>
        </p:nvSpPr>
        <p:spPr>
          <a:xfrm>
            <a:off x="1687289" y="3075115"/>
            <a:ext cx="9154947" cy="1446550"/>
          </a:xfrm>
          <a:prstGeom prst="rect">
            <a:avLst/>
          </a:prstGeom>
          <a:solidFill>
            <a:schemeClr val="bg1"/>
          </a:solidFill>
          <a:ln w="3810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bn-BD" sz="4400" b="1" dirty="0">
                <a:solidFill>
                  <a:schemeClr val="tx1"/>
                </a:solidFill>
                <a:cs typeface="NikoshBAN" pitchFamily="2" charset="0"/>
              </a:rPr>
              <a:t>ওয়ার্ডপ্রসেসর এবং টাইপরাইটারের মধ্যে কোনটিতে</a:t>
            </a:r>
            <a:r>
              <a:rPr lang="bn-IN" sz="4400" b="1" dirty="0">
                <a:solidFill>
                  <a:schemeClr val="tx1"/>
                </a:solidFill>
                <a:cs typeface="NikoshBAN" pitchFamily="2" charset="0"/>
              </a:rPr>
              <a:t> </a:t>
            </a:r>
            <a:r>
              <a:rPr lang="bn-BD" sz="4400" b="1" dirty="0">
                <a:solidFill>
                  <a:schemeClr val="tx1"/>
                </a:solidFill>
                <a:cs typeface="NikoshBAN" pitchFamily="2" charset="0"/>
              </a:rPr>
              <a:t>লেখা অধিকতর</a:t>
            </a:r>
            <a:r>
              <a:rPr lang="bn-IN" sz="4400" b="1" dirty="0">
                <a:solidFill>
                  <a:schemeClr val="tx1"/>
                </a:solidFill>
                <a:cs typeface="NikoshBAN" pitchFamily="2" charset="0"/>
              </a:rPr>
              <a:t> </a:t>
            </a:r>
            <a:r>
              <a:rPr lang="bn-BD" sz="4400" b="1" dirty="0">
                <a:solidFill>
                  <a:schemeClr val="tx1"/>
                </a:solidFill>
                <a:cs typeface="NikoshBAN" pitchFamily="2" charset="0"/>
              </a:rPr>
              <a:t>সুবিধাজনক</a:t>
            </a:r>
            <a:r>
              <a:rPr lang="bn-IN" sz="4400" b="1" dirty="0">
                <a:solidFill>
                  <a:schemeClr val="tx1"/>
                </a:solidFill>
                <a:cs typeface="NikoshBAN" pitchFamily="2" charset="0"/>
              </a:rPr>
              <a:t>-</a:t>
            </a:r>
            <a:r>
              <a:rPr lang="bn-BD" sz="4400" b="1" dirty="0">
                <a:solidFill>
                  <a:schemeClr val="tx1"/>
                </a:solidFill>
                <a:cs typeface="NikoshBAN" pitchFamily="2" charset="0"/>
              </a:rPr>
              <a:t>যুক্তি দেখাও।</a:t>
            </a:r>
            <a:endParaRPr lang="en-US" sz="4400" b="1" dirty="0">
              <a:solidFill>
                <a:schemeClr val="tx1"/>
              </a:solidFill>
              <a:cs typeface="NikoshBAN" pitchFamily="2" charset="0"/>
            </a:endParaRPr>
          </a:p>
        </p:txBody>
      </p:sp>
      <p:sp>
        <p:nvSpPr>
          <p:cNvPr id="3" name="Rectangle 2">
            <a:extLst>
              <a:ext uri="{FF2B5EF4-FFF2-40B4-BE49-F238E27FC236}">
                <a16:creationId xmlns:a16="http://schemas.microsoft.com/office/drawing/2014/main" id="{DC7D009A-07D3-4349-B4E0-B106179EA9B0}"/>
              </a:ext>
            </a:extLst>
          </p:cNvPr>
          <p:cNvSpPr/>
          <p:nvPr/>
        </p:nvSpPr>
        <p:spPr>
          <a:xfrm>
            <a:off x="4365177" y="789115"/>
            <a:ext cx="4031298"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bn-BD" sz="6000" b="1" dirty="0">
                <a:solidFill>
                  <a:schemeClr val="tx1"/>
                </a:solidFill>
                <a:cs typeface="NikoshBAN" pitchFamily="2" charset="0"/>
              </a:rPr>
              <a:t>দলগত কাজ</a:t>
            </a:r>
            <a:endParaRPr lang="en-US" sz="6000" b="1" dirty="0">
              <a:solidFill>
                <a:schemeClr val="tx1"/>
              </a:solidFill>
            </a:endParaRPr>
          </a:p>
        </p:txBody>
      </p:sp>
    </p:spTree>
    <p:extLst>
      <p:ext uri="{BB962C8B-B14F-4D97-AF65-F5344CB8AC3E}">
        <p14:creationId xmlns:p14="http://schemas.microsoft.com/office/powerpoint/2010/main" val="16814191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4420" y="26402"/>
            <a:ext cx="12196420" cy="6831598"/>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8" name="Picture 37">
            <a:extLst>
              <a:ext uri="{FF2B5EF4-FFF2-40B4-BE49-F238E27FC236}">
                <a16:creationId xmlns:a16="http://schemas.microsoft.com/office/drawing/2014/main" id="{570D2EC9-81AE-4EDD-80D1-2C479885C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nvGrpSpPr>
          <p:cNvPr id="2" name="Group 1">
            <a:extLst>
              <a:ext uri="{FF2B5EF4-FFF2-40B4-BE49-F238E27FC236}">
                <a16:creationId xmlns:a16="http://schemas.microsoft.com/office/drawing/2014/main" id="{0D8B4618-7E44-481A-8A45-FBC0773D7B19}"/>
              </a:ext>
            </a:extLst>
          </p:cNvPr>
          <p:cNvGrpSpPr/>
          <p:nvPr/>
        </p:nvGrpSpPr>
        <p:grpSpPr>
          <a:xfrm>
            <a:off x="788136" y="259720"/>
            <a:ext cx="11223472" cy="6253984"/>
            <a:chOff x="788136" y="259720"/>
            <a:chExt cx="11223472" cy="6253984"/>
          </a:xfrm>
        </p:grpSpPr>
        <p:sp>
          <p:nvSpPr>
            <p:cNvPr id="11" name="Title 10">
              <a:extLst>
                <a:ext uri="{FF2B5EF4-FFF2-40B4-BE49-F238E27FC236}">
                  <a16:creationId xmlns:a16="http://schemas.microsoft.com/office/drawing/2014/main" id="{2ADB987D-E5C0-44C0-86DB-F652DF770D9D}"/>
                </a:ext>
              </a:extLst>
            </p:cNvPr>
            <p:cNvSpPr txBox="1">
              <a:spLocks/>
            </p:cNvSpPr>
            <p:nvPr/>
          </p:nvSpPr>
          <p:spPr>
            <a:xfrm>
              <a:off x="7460067" y="4021187"/>
              <a:ext cx="4551541" cy="2492517"/>
            </a:xfrm>
            <a:prstGeom prst="rect">
              <a:avLst/>
            </a:prstGeom>
            <a:ln w="12700">
              <a:noFill/>
            </a:ln>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err="1">
                  <a:latin typeface="NikoshBAN" pitchFamily="2" charset="0"/>
                  <a:cs typeface="NikoshBAN" pitchFamily="2" charset="0"/>
                </a:rPr>
                <a:t>তথ্য</a:t>
              </a:r>
              <a:r>
                <a:rPr lang="en-US" sz="4000" dirty="0">
                  <a:latin typeface="NikoshBAN" pitchFamily="2" charset="0"/>
                  <a:cs typeface="NikoshBAN" pitchFamily="2" charset="0"/>
                </a:rPr>
                <a:t> ও </a:t>
              </a:r>
              <a:r>
                <a:rPr lang="en-US" sz="4000" dirty="0" err="1">
                  <a:latin typeface="NikoshBAN" pitchFamily="2" charset="0"/>
                  <a:cs typeface="NikoshBAN" pitchFamily="2" charset="0"/>
                </a:rPr>
                <a:t>যোগাযোগ</a:t>
              </a:r>
              <a:r>
                <a:rPr lang="en-US" sz="4000" dirty="0">
                  <a:latin typeface="NikoshBAN" pitchFamily="2" charset="0"/>
                  <a:cs typeface="NikoshBAN" pitchFamily="2" charset="0"/>
                </a:rPr>
                <a:t> </a:t>
              </a:r>
              <a:r>
                <a:rPr lang="en-US" sz="4000" dirty="0" err="1">
                  <a:latin typeface="NikoshBAN" pitchFamily="2" charset="0"/>
                  <a:cs typeface="NikoshBAN" pitchFamily="2" charset="0"/>
                </a:rPr>
                <a:t>প্রযুক্তি</a:t>
              </a:r>
              <a:endParaRPr lang="en-US" sz="4000" dirty="0">
                <a:latin typeface="NikoshBAN" pitchFamily="2" charset="0"/>
                <a:cs typeface="NikoshBAN" pitchFamily="2" charset="0"/>
              </a:endParaRPr>
            </a:p>
            <a:p>
              <a:pPr algn="ctr"/>
              <a:r>
                <a:rPr lang="en-US" sz="4000" dirty="0">
                  <a:latin typeface="NikoshBAN" pitchFamily="2" charset="0"/>
                  <a:cs typeface="NikoshBAN" pitchFamily="2" charset="0"/>
                </a:rPr>
                <a:t>৬ষ্ঠ </a:t>
              </a:r>
              <a:r>
                <a:rPr lang="en-US" sz="4000">
                  <a:latin typeface="NikoshBAN" pitchFamily="2" charset="0"/>
                  <a:cs typeface="NikoshBAN" pitchFamily="2" charset="0"/>
                </a:rPr>
                <a:t>শ্রেণি</a:t>
              </a:r>
              <a:endParaRPr lang="bn-BD" sz="4000" dirty="0">
                <a:latin typeface="NikoshBAN" pitchFamily="2" charset="0"/>
                <a:cs typeface="NikoshBAN" pitchFamily="2" charset="0"/>
              </a:endParaRPr>
            </a:p>
            <a:p>
              <a:pPr algn="ctr" eaLnBrk="1" hangingPunct="1"/>
              <a:r>
                <a:rPr lang="bn-BD" altLang="en-US" sz="3200" b="1" dirty="0">
                  <a:latin typeface="NikoshBAN" panose="02000000000000000000" pitchFamily="2" charset="0"/>
                  <a:cs typeface="NikoshBAN" panose="02000000000000000000" pitchFamily="2" charset="0"/>
                </a:rPr>
                <a:t>অধ্যায়: চতুর্থ</a:t>
              </a:r>
            </a:p>
            <a:p>
              <a:pPr algn="ctr" eaLnBrk="1" hangingPunct="1"/>
              <a:r>
                <a:rPr lang="bn-BD" altLang="en-US" sz="3200" b="1" dirty="0">
                  <a:latin typeface="NikoshBAN" panose="02000000000000000000" pitchFamily="2" charset="0"/>
                  <a:cs typeface="NikoshBAN" panose="02000000000000000000" pitchFamily="2" charset="0"/>
                </a:rPr>
                <a:t> সময়: </a:t>
              </a:r>
              <a:r>
                <a:rPr lang="en-US" altLang="en-US" sz="3200" b="1" dirty="0">
                  <a:latin typeface="NikoshBAN" panose="02000000000000000000" pitchFamily="2" charset="0"/>
                  <a:cs typeface="NikoshBAN" panose="02000000000000000000" pitchFamily="2" charset="0"/>
                </a:rPr>
                <a:t>40</a:t>
              </a:r>
              <a:r>
                <a:rPr lang="bn-BD" altLang="en-US" sz="3200" b="1" dirty="0">
                  <a:latin typeface="NikoshBAN" panose="02000000000000000000" pitchFamily="2" charset="0"/>
                  <a:cs typeface="NikoshBAN" panose="02000000000000000000" pitchFamily="2" charset="0"/>
                </a:rPr>
                <a:t> মিনিট</a:t>
              </a:r>
            </a:p>
            <a:p>
              <a:pPr algn="ctr" eaLnBrk="1" hangingPunct="1"/>
              <a:r>
                <a:rPr lang="bn-BD" altLang="en-US" sz="3200" b="1" dirty="0">
                  <a:latin typeface="NikoshBAN" panose="02000000000000000000" pitchFamily="2" charset="0"/>
                  <a:cs typeface="NikoshBAN" panose="02000000000000000000" pitchFamily="2" charset="0"/>
                </a:rPr>
                <a:t>পাঠ : ১ </a:t>
              </a:r>
              <a:r>
                <a:rPr lang="en-US" altLang="en-US" sz="3200" b="1" dirty="0">
                  <a:latin typeface="NikoshBAN" panose="02000000000000000000" pitchFamily="2" charset="0"/>
                  <a:cs typeface="NikoshBAN" panose="02000000000000000000" pitchFamily="2" charset="0"/>
                </a:rPr>
                <a:t>(</a:t>
              </a:r>
              <a:r>
                <a:rPr lang="bn-BD" altLang="en-US" sz="3200" b="1" dirty="0">
                  <a:latin typeface="NikoshBAN" panose="02000000000000000000" pitchFamily="2" charset="0"/>
                  <a:cs typeface="NikoshBAN" panose="02000000000000000000" pitchFamily="2" charset="0"/>
                </a:rPr>
                <a:t>ওয়ার্ড প্রসেসর)</a:t>
              </a:r>
            </a:p>
            <a:p>
              <a:pPr algn="ctr" eaLnBrk="1" hangingPunct="1"/>
              <a:r>
                <a:rPr lang="bn-BD" altLang="en-US" sz="3200" b="1" dirty="0">
                  <a:latin typeface="NikoshBAN" panose="02000000000000000000" pitchFamily="2" charset="0"/>
                  <a:cs typeface="NikoshBAN" panose="02000000000000000000" pitchFamily="2" charset="0"/>
                </a:rPr>
                <a:t>সময়: </a:t>
              </a:r>
              <a:r>
                <a:rPr lang="en-US" altLang="en-US" sz="3200" b="1" dirty="0">
                  <a:latin typeface="NikoshBAN" panose="02000000000000000000" pitchFamily="2" charset="0"/>
                  <a:cs typeface="NikoshBAN" panose="02000000000000000000" pitchFamily="2" charset="0"/>
                </a:rPr>
                <a:t>40</a:t>
              </a:r>
              <a:r>
                <a:rPr lang="bn-BD" altLang="en-US" sz="3200" b="1" dirty="0">
                  <a:latin typeface="NikoshBAN" panose="02000000000000000000" pitchFamily="2" charset="0"/>
                  <a:cs typeface="NikoshBAN" panose="02000000000000000000" pitchFamily="2" charset="0"/>
                </a:rPr>
                <a:t> মিনিট</a:t>
              </a:r>
              <a:endParaRPr lang="en-US" altLang="en-US" sz="3200" b="1" dirty="0">
                <a:latin typeface="NikoshBAN" panose="02000000000000000000" pitchFamily="2" charset="0"/>
                <a:cs typeface="NikoshBAN" panose="02000000000000000000" pitchFamily="2" charset="0"/>
              </a:endParaRPr>
            </a:p>
            <a:p>
              <a:pPr algn="ctr"/>
              <a:r>
                <a:rPr lang="en-US" sz="2900" b="1" dirty="0" err="1">
                  <a:latin typeface="NikoshBAN" pitchFamily="2" charset="0"/>
                  <a:cs typeface="NikoshBAN" pitchFamily="2" charset="0"/>
                </a:rPr>
                <a:t>তারিখ</a:t>
              </a:r>
              <a:r>
                <a:rPr lang="en-US" sz="2900" b="1" dirty="0">
                  <a:latin typeface="NikoshBAN" pitchFamily="2" charset="0"/>
                  <a:cs typeface="NikoshBAN" pitchFamily="2" charset="0"/>
                </a:rPr>
                <a:t>: ১৬/০৯/২০২০</a:t>
              </a:r>
            </a:p>
          </p:txBody>
        </p:sp>
        <p:sp>
          <p:nvSpPr>
            <p:cNvPr id="21" name="Title 1">
              <a:extLst>
                <a:ext uri="{FF2B5EF4-FFF2-40B4-BE49-F238E27FC236}">
                  <a16:creationId xmlns:a16="http://schemas.microsoft.com/office/drawing/2014/main" id="{5A7C9436-A596-4E50-B4E2-029CB483A82B}"/>
                </a:ext>
              </a:extLst>
            </p:cNvPr>
            <p:cNvSpPr txBox="1">
              <a:spLocks/>
            </p:cNvSpPr>
            <p:nvPr/>
          </p:nvSpPr>
          <p:spPr>
            <a:xfrm>
              <a:off x="5505026" y="259720"/>
              <a:ext cx="2180474" cy="7183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err="1">
                  <a:latin typeface="NikoshBAN" pitchFamily="2" charset="0"/>
                  <a:cs typeface="NikoshBAN" pitchFamily="2" charset="0"/>
                </a:rPr>
                <a:t>পরিচিতি</a:t>
              </a:r>
              <a:r>
                <a:rPr lang="bn-IN" sz="5400" dirty="0">
                  <a:latin typeface="NikoshBAN" pitchFamily="2" charset="0"/>
                  <a:cs typeface="NikoshBAN" pitchFamily="2" charset="0"/>
                </a:rPr>
                <a:t> </a:t>
              </a:r>
              <a:endParaRPr lang="en-US" sz="5400" dirty="0">
                <a:latin typeface="NikoshBAN" pitchFamily="2" charset="0"/>
                <a:cs typeface="NikoshBAN" pitchFamily="2" charset="0"/>
              </a:endParaRPr>
            </a:p>
          </p:txBody>
        </p:sp>
        <p:grpSp>
          <p:nvGrpSpPr>
            <p:cNvPr id="15" name="Group 14">
              <a:extLst>
                <a:ext uri="{FF2B5EF4-FFF2-40B4-BE49-F238E27FC236}">
                  <a16:creationId xmlns:a16="http://schemas.microsoft.com/office/drawing/2014/main" id="{B18F2D14-CE2E-4443-A2F2-2B32F3079D62}"/>
                </a:ext>
              </a:extLst>
            </p:cNvPr>
            <p:cNvGrpSpPr/>
            <p:nvPr/>
          </p:nvGrpSpPr>
          <p:grpSpPr>
            <a:xfrm>
              <a:off x="788136" y="1078633"/>
              <a:ext cx="10299795" cy="501386"/>
              <a:chOff x="3946478" y="3668136"/>
              <a:chExt cx="6271142" cy="708913"/>
            </a:xfrm>
          </p:grpSpPr>
          <p:sp>
            <p:nvSpPr>
              <p:cNvPr id="17" name="Freeform 5">
                <a:extLst>
                  <a:ext uri="{FF2B5EF4-FFF2-40B4-BE49-F238E27FC236}">
                    <a16:creationId xmlns:a16="http://schemas.microsoft.com/office/drawing/2014/main" id="{03D6E2B4-D698-455D-84BD-0ADF09D9445D}"/>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18" name="Freeform 6">
                <a:extLst>
                  <a:ext uri="{FF2B5EF4-FFF2-40B4-BE49-F238E27FC236}">
                    <a16:creationId xmlns:a16="http://schemas.microsoft.com/office/drawing/2014/main" id="{1FCDE59E-95CD-4F8E-84D5-013E62053099}"/>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19" name="Freeform 7">
                <a:extLst>
                  <a:ext uri="{FF2B5EF4-FFF2-40B4-BE49-F238E27FC236}">
                    <a16:creationId xmlns:a16="http://schemas.microsoft.com/office/drawing/2014/main" id="{BB68BBA0-DD79-4DBB-9C5B-3D78C2AD93A3}"/>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0" name="Freeform 8">
                <a:extLst>
                  <a:ext uri="{FF2B5EF4-FFF2-40B4-BE49-F238E27FC236}">
                    <a16:creationId xmlns:a16="http://schemas.microsoft.com/office/drawing/2014/main" id="{571D513D-E389-4072-8412-948E8E1E5EB5}"/>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2" name="Freeform 9">
                <a:extLst>
                  <a:ext uri="{FF2B5EF4-FFF2-40B4-BE49-F238E27FC236}">
                    <a16:creationId xmlns:a16="http://schemas.microsoft.com/office/drawing/2014/main" id="{93F48336-237C-4A6B-AE31-E30F05806917}"/>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4" name="Freeform 10">
                <a:extLst>
                  <a:ext uri="{FF2B5EF4-FFF2-40B4-BE49-F238E27FC236}">
                    <a16:creationId xmlns:a16="http://schemas.microsoft.com/office/drawing/2014/main" id="{3BFB600A-C5BD-4225-9031-8CE9A4795447}"/>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5" name="Freeform 11">
                <a:extLst>
                  <a:ext uri="{FF2B5EF4-FFF2-40B4-BE49-F238E27FC236}">
                    <a16:creationId xmlns:a16="http://schemas.microsoft.com/office/drawing/2014/main" id="{1C5E2F9C-4405-44C1-B7FD-3378B1C856E3}"/>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6" name="Freeform 12">
                <a:extLst>
                  <a:ext uri="{FF2B5EF4-FFF2-40B4-BE49-F238E27FC236}">
                    <a16:creationId xmlns:a16="http://schemas.microsoft.com/office/drawing/2014/main" id="{187F7139-9FF3-45FE-BA44-691F5142969F}"/>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7" name="Freeform 13">
                <a:extLst>
                  <a:ext uri="{FF2B5EF4-FFF2-40B4-BE49-F238E27FC236}">
                    <a16:creationId xmlns:a16="http://schemas.microsoft.com/office/drawing/2014/main" id="{C4AB1FBB-859D-4BE3-8321-D9CDC677EE92}"/>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8" name="Freeform 14">
                <a:extLst>
                  <a:ext uri="{FF2B5EF4-FFF2-40B4-BE49-F238E27FC236}">
                    <a16:creationId xmlns:a16="http://schemas.microsoft.com/office/drawing/2014/main" id="{3FF04946-F534-488C-8569-A5708F44FB7F}"/>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grpSp>
          <p:nvGrpSpPr>
            <p:cNvPr id="29" name="Group 28">
              <a:extLst>
                <a:ext uri="{FF2B5EF4-FFF2-40B4-BE49-F238E27FC236}">
                  <a16:creationId xmlns:a16="http://schemas.microsoft.com/office/drawing/2014/main" id="{20418EB8-7BBA-47C9-B9D3-9DF18B95B5D2}"/>
                </a:ext>
              </a:extLst>
            </p:cNvPr>
            <p:cNvGrpSpPr/>
            <p:nvPr/>
          </p:nvGrpSpPr>
          <p:grpSpPr>
            <a:xfrm flipH="1">
              <a:off x="6127972" y="1986744"/>
              <a:ext cx="669898" cy="4262449"/>
              <a:chOff x="10687943" y="744298"/>
              <a:chExt cx="1280321" cy="6714698"/>
            </a:xfrm>
            <a:effectLst>
              <a:outerShdw blurRad="50800" dist="38100" dir="10800000" algn="r" rotWithShape="0">
                <a:prstClr val="black">
                  <a:alpha val="40000"/>
                </a:prstClr>
              </a:outerShdw>
            </a:effectLst>
          </p:grpSpPr>
          <p:sp>
            <p:nvSpPr>
              <p:cNvPr id="30" name="Freeform 16">
                <a:extLst>
                  <a:ext uri="{FF2B5EF4-FFF2-40B4-BE49-F238E27FC236}">
                    <a16:creationId xmlns:a16="http://schemas.microsoft.com/office/drawing/2014/main" id="{E2D51B0A-73D6-41AC-AC96-CEE3378E18B7}"/>
                  </a:ext>
                </a:extLst>
              </p:cNvPr>
              <p:cNvSpPr/>
              <p:nvPr/>
            </p:nvSpPr>
            <p:spPr>
              <a:xfrm flipH="1">
                <a:off x="10687943" y="7442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1" name="Freeform 17">
                <a:extLst>
                  <a:ext uri="{FF2B5EF4-FFF2-40B4-BE49-F238E27FC236}">
                    <a16:creationId xmlns:a16="http://schemas.microsoft.com/office/drawing/2014/main" id="{F279D603-534B-4D88-A5E1-78B25F8C6241}"/>
                  </a:ext>
                </a:extLst>
              </p:cNvPr>
              <p:cNvSpPr/>
              <p:nvPr/>
            </p:nvSpPr>
            <p:spPr>
              <a:xfrm flipH="1">
                <a:off x="10758455" y="8966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2" name="Freeform 18">
                <a:extLst>
                  <a:ext uri="{FF2B5EF4-FFF2-40B4-BE49-F238E27FC236}">
                    <a16:creationId xmlns:a16="http://schemas.microsoft.com/office/drawing/2014/main" id="{95A2A90E-D8A1-4B8A-B037-95CEE9AB0746}"/>
                  </a:ext>
                </a:extLst>
              </p:cNvPr>
              <p:cNvSpPr/>
              <p:nvPr/>
            </p:nvSpPr>
            <p:spPr>
              <a:xfrm flipH="1">
                <a:off x="10828967" y="10490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3" name="Freeform 19">
                <a:extLst>
                  <a:ext uri="{FF2B5EF4-FFF2-40B4-BE49-F238E27FC236}">
                    <a16:creationId xmlns:a16="http://schemas.microsoft.com/office/drawing/2014/main" id="{F3D37221-4AAA-4AE7-B70C-AF66FFE8922B}"/>
                  </a:ext>
                </a:extLst>
              </p:cNvPr>
              <p:cNvSpPr/>
              <p:nvPr/>
            </p:nvSpPr>
            <p:spPr>
              <a:xfrm flipH="1">
                <a:off x="10899479" y="12014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4" name="Freeform 20">
                <a:extLst>
                  <a:ext uri="{FF2B5EF4-FFF2-40B4-BE49-F238E27FC236}">
                    <a16:creationId xmlns:a16="http://schemas.microsoft.com/office/drawing/2014/main" id="{60A1E109-3006-42E1-B7D6-C932CB345020}"/>
                  </a:ext>
                </a:extLst>
              </p:cNvPr>
              <p:cNvSpPr/>
              <p:nvPr/>
            </p:nvSpPr>
            <p:spPr>
              <a:xfrm flipH="1">
                <a:off x="10969991" y="13538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5" name="Freeform 21">
                <a:extLst>
                  <a:ext uri="{FF2B5EF4-FFF2-40B4-BE49-F238E27FC236}">
                    <a16:creationId xmlns:a16="http://schemas.microsoft.com/office/drawing/2014/main" id="{D9F5D4D6-3F74-4905-8E8D-175450E8D4DD}"/>
                  </a:ext>
                </a:extLst>
              </p:cNvPr>
              <p:cNvSpPr/>
              <p:nvPr/>
            </p:nvSpPr>
            <p:spPr>
              <a:xfrm flipH="1">
                <a:off x="11040503" y="15062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6" name="Freeform 22">
                <a:extLst>
                  <a:ext uri="{FF2B5EF4-FFF2-40B4-BE49-F238E27FC236}">
                    <a16:creationId xmlns:a16="http://schemas.microsoft.com/office/drawing/2014/main" id="{F36801CD-2138-4212-987E-DAF59B0A37CC}"/>
                  </a:ext>
                </a:extLst>
              </p:cNvPr>
              <p:cNvSpPr/>
              <p:nvPr/>
            </p:nvSpPr>
            <p:spPr>
              <a:xfrm flipH="1">
                <a:off x="11111015" y="16586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3" name="Picture 2">
              <a:extLst>
                <a:ext uri="{FF2B5EF4-FFF2-40B4-BE49-F238E27FC236}">
                  <a16:creationId xmlns:a16="http://schemas.microsoft.com/office/drawing/2014/main" id="{70387311-6617-4883-8091-15914F719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6968" y="1678289"/>
              <a:ext cx="1910611" cy="23428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5" name="Title 10">
            <a:extLst>
              <a:ext uri="{FF2B5EF4-FFF2-40B4-BE49-F238E27FC236}">
                <a16:creationId xmlns:a16="http://schemas.microsoft.com/office/drawing/2014/main" id="{FA2EED43-56E4-44EB-B783-C91B7ADC5367}"/>
              </a:ext>
            </a:extLst>
          </p:cNvPr>
          <p:cNvSpPr txBox="1">
            <a:spLocks/>
          </p:cNvSpPr>
          <p:nvPr/>
        </p:nvSpPr>
        <p:spPr>
          <a:xfrm>
            <a:off x="403937" y="4364088"/>
            <a:ext cx="5599254" cy="2413199"/>
          </a:xfrm>
          <a:prstGeom prst="rect">
            <a:avLst/>
          </a:prstGeom>
          <a:ln w="12700">
            <a:no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latin typeface="NikoshBAN" pitchFamily="2" charset="0"/>
                <a:cs typeface="NikoshBAN" pitchFamily="2" charset="0"/>
              </a:rPr>
              <a:t>মোঃ</a:t>
            </a:r>
            <a:r>
              <a:rPr lang="en-US" b="1" dirty="0">
                <a:latin typeface="NikoshBAN" pitchFamily="2" charset="0"/>
                <a:cs typeface="NikoshBAN" pitchFamily="2" charset="0"/>
              </a:rPr>
              <a:t> </a:t>
            </a:r>
            <a:r>
              <a:rPr lang="en-US" b="1" dirty="0" err="1">
                <a:latin typeface="NikoshBAN" pitchFamily="2" charset="0"/>
                <a:cs typeface="NikoshBAN" pitchFamily="2" charset="0"/>
              </a:rPr>
              <a:t>আইয়ুব</a:t>
            </a:r>
            <a:r>
              <a:rPr lang="en-US" b="1" dirty="0">
                <a:latin typeface="NikoshBAN" pitchFamily="2" charset="0"/>
                <a:cs typeface="NikoshBAN" pitchFamily="2" charset="0"/>
              </a:rPr>
              <a:t> </a:t>
            </a:r>
            <a:r>
              <a:rPr lang="en-US" b="1" dirty="0" err="1">
                <a:latin typeface="NikoshBAN" pitchFamily="2" charset="0"/>
                <a:cs typeface="NikoshBAN" pitchFamily="2" charset="0"/>
              </a:rPr>
              <a:t>আলী</a:t>
            </a:r>
            <a:br>
              <a:rPr lang="en-US" sz="3600" b="1" dirty="0">
                <a:latin typeface="NikoshBAN" pitchFamily="2" charset="0"/>
                <a:cs typeface="NikoshBAN" pitchFamily="2" charset="0"/>
              </a:rPr>
            </a:br>
            <a:r>
              <a:rPr lang="en-US" sz="3300" b="1" dirty="0" err="1">
                <a:latin typeface="NikoshBAN" pitchFamily="2" charset="0"/>
                <a:cs typeface="NikoshBAN" pitchFamily="2" charset="0"/>
              </a:rPr>
              <a:t>সহঃশিক্ষক</a:t>
            </a:r>
            <a:r>
              <a:rPr lang="en-US" sz="3300" b="1" dirty="0">
                <a:latin typeface="NikoshBAN" pitchFamily="2" charset="0"/>
                <a:cs typeface="NikoshBAN" pitchFamily="2" charset="0"/>
              </a:rPr>
              <a:t>(</a:t>
            </a:r>
            <a:r>
              <a:rPr lang="en-US" sz="3300" b="1" dirty="0" err="1">
                <a:latin typeface="NikoshBAN" pitchFamily="2" charset="0"/>
                <a:cs typeface="NikoshBAN" pitchFamily="2" charset="0"/>
              </a:rPr>
              <a:t>কম্পি</a:t>
            </a:r>
            <a:r>
              <a:rPr lang="en-US" sz="3300" b="1" dirty="0">
                <a:latin typeface="NikoshBAN" pitchFamily="2" charset="0"/>
                <a:cs typeface="NikoshBAN" pitchFamily="2" charset="0"/>
              </a:rPr>
              <a:t>:)</a:t>
            </a:r>
            <a:br>
              <a:rPr lang="en-US" sz="3300" b="1" dirty="0">
                <a:latin typeface="NikoshBAN" pitchFamily="2" charset="0"/>
                <a:cs typeface="NikoshBAN" pitchFamily="2" charset="0"/>
              </a:rPr>
            </a:br>
            <a:r>
              <a:rPr lang="en-US" sz="3100" b="1" dirty="0" err="1">
                <a:latin typeface="NikoshBAN" pitchFamily="2" charset="0"/>
                <a:cs typeface="NikoshBAN" pitchFamily="2" charset="0"/>
              </a:rPr>
              <a:t>জামুরহাট</a:t>
            </a:r>
            <a:r>
              <a:rPr lang="en-US" sz="3100" b="1" dirty="0">
                <a:latin typeface="NikoshBAN" pitchFamily="2" charset="0"/>
                <a:cs typeface="NikoshBAN" pitchFamily="2" charset="0"/>
              </a:rPr>
              <a:t> </a:t>
            </a:r>
            <a:r>
              <a:rPr lang="en-US" sz="3100" b="1" dirty="0" err="1">
                <a:latin typeface="NikoshBAN" pitchFamily="2" charset="0"/>
                <a:cs typeface="NikoshBAN" pitchFamily="2" charset="0"/>
              </a:rPr>
              <a:t>দ্বিমূখী</a:t>
            </a:r>
            <a:r>
              <a:rPr lang="en-US" sz="3100" b="1" dirty="0">
                <a:latin typeface="NikoshBAN" pitchFamily="2" charset="0"/>
                <a:cs typeface="NikoshBAN" pitchFamily="2" charset="0"/>
              </a:rPr>
              <a:t> </a:t>
            </a:r>
            <a:r>
              <a:rPr lang="en-US" sz="3100" b="1" dirty="0" err="1">
                <a:latin typeface="NikoshBAN" pitchFamily="2" charset="0"/>
                <a:cs typeface="NikoshBAN" pitchFamily="2" charset="0"/>
              </a:rPr>
              <a:t>দাখিল</a:t>
            </a:r>
            <a:r>
              <a:rPr lang="en-US" sz="3100" b="1" dirty="0">
                <a:latin typeface="NikoshBAN" pitchFamily="2" charset="0"/>
                <a:cs typeface="NikoshBAN" pitchFamily="2" charset="0"/>
              </a:rPr>
              <a:t> </a:t>
            </a:r>
            <a:r>
              <a:rPr lang="en-US" sz="3100" b="1" dirty="0" err="1">
                <a:latin typeface="NikoshBAN" pitchFamily="2" charset="0"/>
                <a:cs typeface="NikoshBAN" pitchFamily="2" charset="0"/>
              </a:rPr>
              <a:t>মাদ্রাস</a:t>
            </a:r>
            <a:r>
              <a:rPr lang="bn-BD" sz="3100" b="1" dirty="0">
                <a:latin typeface="NikoshBAN" pitchFamily="2" charset="0"/>
                <a:cs typeface="NikoshBAN" pitchFamily="2" charset="0"/>
              </a:rPr>
              <a:t>া</a:t>
            </a:r>
            <a:r>
              <a:rPr lang="en-US" sz="3100" b="1" dirty="0">
                <a:latin typeface="NikoshBAN" pitchFamily="2" charset="0"/>
                <a:cs typeface="NikoshBAN" pitchFamily="2" charset="0"/>
              </a:rPr>
              <a:t>,</a:t>
            </a:r>
            <a:r>
              <a:rPr lang="bn-BD" sz="3100" b="1" dirty="0">
                <a:latin typeface="NikoshBAN" pitchFamily="2" charset="0"/>
                <a:cs typeface="NikoshBAN" pitchFamily="2" charset="0"/>
              </a:rPr>
              <a:t> </a:t>
            </a:r>
            <a:r>
              <a:rPr lang="en-US" sz="3100" b="1" dirty="0" err="1">
                <a:latin typeface="NikoshBAN" pitchFamily="2" charset="0"/>
                <a:cs typeface="NikoshBAN" pitchFamily="2" charset="0"/>
              </a:rPr>
              <a:t>শিবগঞ্জ,বগুড়া</a:t>
            </a:r>
            <a:r>
              <a:rPr lang="en-US" sz="3100" b="1" dirty="0">
                <a:latin typeface="NikoshBAN" pitchFamily="2" charset="0"/>
                <a:cs typeface="NikoshBAN" pitchFamily="2" charset="0"/>
              </a:rPr>
              <a:t>।</a:t>
            </a:r>
            <a:br>
              <a:rPr lang="en-US" sz="3100" b="1" dirty="0">
                <a:latin typeface="NikoshBAN" pitchFamily="2" charset="0"/>
                <a:cs typeface="NikoshBAN" pitchFamily="2" charset="0"/>
              </a:rPr>
            </a:br>
            <a:r>
              <a:rPr lang="en-US" sz="3700" b="1" dirty="0" err="1">
                <a:latin typeface="NikoshBAN" pitchFamily="2" charset="0"/>
                <a:cs typeface="NikoshBAN" pitchFamily="2" charset="0"/>
              </a:rPr>
              <a:t>মোবাঃ</a:t>
            </a:r>
            <a:r>
              <a:rPr lang="en-US" sz="3700" b="1" dirty="0">
                <a:latin typeface="NikoshBAN" pitchFamily="2" charset="0"/>
                <a:cs typeface="NikoshBAN" pitchFamily="2" charset="0"/>
              </a:rPr>
              <a:t> ০১৭১৯৪৬৮১২১</a:t>
            </a:r>
            <a:br>
              <a:rPr lang="en-US" sz="3700" b="1" dirty="0">
                <a:latin typeface="NikoshBAN" pitchFamily="2" charset="0"/>
                <a:cs typeface="NikoshBAN" pitchFamily="2" charset="0"/>
              </a:rPr>
            </a:br>
            <a:r>
              <a:rPr lang="en-US" sz="2700" b="1" dirty="0" err="1">
                <a:latin typeface="NikoshBAN" pitchFamily="2" charset="0"/>
                <a:cs typeface="NikoshBAN" pitchFamily="2" charset="0"/>
              </a:rPr>
              <a:t>ইমেইলঃ</a:t>
            </a:r>
            <a:r>
              <a:rPr lang="en-US" sz="2700" b="1" dirty="0">
                <a:latin typeface="NikoshBAN" pitchFamily="2" charset="0"/>
                <a:cs typeface="NikoshBAN" pitchFamily="2" charset="0"/>
              </a:rPr>
              <a:t> ayoubbogra@gmail.com</a:t>
            </a:r>
            <a:endParaRPr lang="en-US" sz="2900" b="1" dirty="0">
              <a:latin typeface="NikoshBAN" pitchFamily="2" charset="0"/>
              <a:cs typeface="NikoshBAN" pitchFamily="2" charset="0"/>
            </a:endParaRPr>
          </a:p>
        </p:txBody>
      </p:sp>
      <p:pic>
        <p:nvPicPr>
          <p:cNvPr id="6" name="Picture 5">
            <a:extLst>
              <a:ext uri="{FF2B5EF4-FFF2-40B4-BE49-F238E27FC236}">
                <a16:creationId xmlns:a16="http://schemas.microsoft.com/office/drawing/2014/main" id="{DAB6990E-B56F-4A44-B527-9E74F60D8255}"/>
              </a:ext>
            </a:extLst>
          </p:cNvPr>
          <p:cNvPicPr>
            <a:picLocks noChangeAspect="1"/>
          </p:cNvPicPr>
          <p:nvPr/>
        </p:nvPicPr>
        <p:blipFill rotWithShape="1">
          <a:blip r:embed="rId6">
            <a:lum bright="-30000"/>
          </a:blip>
          <a:srcRect l="5357" t="6619" r="9269" b="4374"/>
          <a:stretch/>
        </p:blipFill>
        <p:spPr>
          <a:xfrm>
            <a:off x="8520256" y="1728152"/>
            <a:ext cx="22098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0497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
        <p:nvSpPr>
          <p:cNvPr id="6" name="Title 1">
            <a:extLst>
              <a:ext uri="{FF2B5EF4-FFF2-40B4-BE49-F238E27FC236}">
                <a16:creationId xmlns:a16="http://schemas.microsoft.com/office/drawing/2014/main" id="{797142F6-571E-48D0-ABEC-3084FA7F2D30}"/>
              </a:ext>
            </a:extLst>
          </p:cNvPr>
          <p:cNvSpPr txBox="1">
            <a:spLocks/>
          </p:cNvSpPr>
          <p:nvPr/>
        </p:nvSpPr>
        <p:spPr>
          <a:xfrm>
            <a:off x="3946073" y="345552"/>
            <a:ext cx="4495800" cy="930798"/>
          </a:xfrm>
          <a:prstGeom prst="rect">
            <a:avLst/>
          </a:prstGeom>
          <a:ln w="38100">
            <a:noFill/>
            <a:miter lim="800000"/>
            <a:headEnd/>
            <a:tailEnd/>
          </a:ln>
        </p:spPr>
        <p:txBody>
          <a:bodyPr numCol="1" rtlCol="0">
            <a:prstTxWarp prst="textPlain">
              <a:avLst>
                <a:gd name="adj" fmla="val 50484"/>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bn-BD" sz="1600" dirty="0">
                <a:solidFill>
                  <a:schemeClr val="accent1"/>
                </a:solidFill>
                <a:cs typeface="NikoshBAN" pitchFamily="2" charset="0"/>
              </a:rPr>
              <a:t>মূল্যায়ন</a:t>
            </a:r>
            <a:endParaRPr lang="en-US" sz="1600" dirty="0">
              <a:solidFill>
                <a:schemeClr val="accent1"/>
              </a:solidFill>
              <a:cs typeface="NikoshBAN" pitchFamily="2" charset="0"/>
            </a:endParaRPr>
          </a:p>
        </p:txBody>
      </p:sp>
      <p:sp>
        <p:nvSpPr>
          <p:cNvPr id="7" name="Content Placeholder 2">
            <a:extLst>
              <a:ext uri="{FF2B5EF4-FFF2-40B4-BE49-F238E27FC236}">
                <a16:creationId xmlns:a16="http://schemas.microsoft.com/office/drawing/2014/main" id="{4E0FDCFD-1C4F-4E44-9C12-52EFCE612B0B}"/>
              </a:ext>
            </a:extLst>
          </p:cNvPr>
          <p:cNvSpPr txBox="1">
            <a:spLocks/>
          </p:cNvSpPr>
          <p:nvPr/>
        </p:nvSpPr>
        <p:spPr>
          <a:xfrm>
            <a:off x="2307773" y="1905000"/>
            <a:ext cx="6781800" cy="471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bn-BD" altLang="en-US" b="1">
                <a:solidFill>
                  <a:srgbClr val="00B050"/>
                </a:solidFill>
                <a:cs typeface="NikoshBAN" panose="02000000000000000000" pitchFamily="2" charset="0"/>
              </a:rPr>
              <a:t>১। কোন সফটওয়্যারটি বিনামূল্যে পাওয়া যায়?</a:t>
            </a:r>
            <a:endParaRPr lang="en-US" altLang="en-US" b="1">
              <a:solidFill>
                <a:srgbClr val="00B050"/>
              </a:solidFill>
              <a:cs typeface="NikoshBAN" panose="02000000000000000000" pitchFamily="2" charset="0"/>
            </a:endParaRPr>
          </a:p>
        </p:txBody>
      </p:sp>
      <p:sp>
        <p:nvSpPr>
          <p:cNvPr id="8" name="Oval 7">
            <a:extLst>
              <a:ext uri="{FF2B5EF4-FFF2-40B4-BE49-F238E27FC236}">
                <a16:creationId xmlns:a16="http://schemas.microsoft.com/office/drawing/2014/main" id="{1AAD4F6B-5B1A-488F-871D-1F4D4BFEE137}"/>
              </a:ext>
            </a:extLst>
          </p:cNvPr>
          <p:cNvSpPr/>
          <p:nvPr/>
        </p:nvSpPr>
        <p:spPr>
          <a:xfrm>
            <a:off x="2460173" y="3186113"/>
            <a:ext cx="519113" cy="471487"/>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dirty="0">
                <a:cs typeface="NikoshBAN" pitchFamily="2" charset="0"/>
              </a:rPr>
              <a:t>ক</a:t>
            </a:r>
            <a:endParaRPr lang="en-US" dirty="0">
              <a:cs typeface="NikoshBAN" pitchFamily="2" charset="0"/>
            </a:endParaRPr>
          </a:p>
        </p:txBody>
      </p:sp>
      <p:sp>
        <p:nvSpPr>
          <p:cNvPr id="9" name="Oval 8">
            <a:extLst>
              <a:ext uri="{FF2B5EF4-FFF2-40B4-BE49-F238E27FC236}">
                <a16:creationId xmlns:a16="http://schemas.microsoft.com/office/drawing/2014/main" id="{3A8983E0-B1A0-4103-8DFE-07B71A0C91CB}"/>
              </a:ext>
            </a:extLst>
          </p:cNvPr>
          <p:cNvSpPr/>
          <p:nvPr/>
        </p:nvSpPr>
        <p:spPr>
          <a:xfrm>
            <a:off x="2460173" y="2667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2000" dirty="0">
                <a:cs typeface="NikoshBAN" pitchFamily="2" charset="0"/>
              </a:rPr>
              <a:t>খ</a:t>
            </a:r>
            <a:endParaRPr lang="en-US" sz="2000" dirty="0">
              <a:cs typeface="NikoshBAN" pitchFamily="2" charset="0"/>
            </a:endParaRPr>
          </a:p>
        </p:txBody>
      </p:sp>
      <p:sp>
        <p:nvSpPr>
          <p:cNvPr id="14" name="Oval 13">
            <a:extLst>
              <a:ext uri="{FF2B5EF4-FFF2-40B4-BE49-F238E27FC236}">
                <a16:creationId xmlns:a16="http://schemas.microsoft.com/office/drawing/2014/main" id="{D4FC2429-A965-41E2-9A6F-DE3AF3BD64A2}"/>
              </a:ext>
            </a:extLst>
          </p:cNvPr>
          <p:cNvSpPr/>
          <p:nvPr/>
        </p:nvSpPr>
        <p:spPr>
          <a:xfrm>
            <a:off x="5628823" y="27432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2000" dirty="0">
                <a:cs typeface="NikoshBAN" pitchFamily="2" charset="0"/>
              </a:rPr>
              <a:t>গ</a:t>
            </a:r>
            <a:endParaRPr lang="en-US" sz="2000" dirty="0">
              <a:cs typeface="NikoshBAN" pitchFamily="2" charset="0"/>
            </a:endParaRPr>
          </a:p>
        </p:txBody>
      </p:sp>
      <p:sp>
        <p:nvSpPr>
          <p:cNvPr id="15" name="Oval 14">
            <a:extLst>
              <a:ext uri="{FF2B5EF4-FFF2-40B4-BE49-F238E27FC236}">
                <a16:creationId xmlns:a16="http://schemas.microsoft.com/office/drawing/2014/main" id="{1305DE2F-56D8-4A58-84EB-E779B1ABB4F9}"/>
              </a:ext>
            </a:extLst>
          </p:cNvPr>
          <p:cNvSpPr/>
          <p:nvPr/>
        </p:nvSpPr>
        <p:spPr>
          <a:xfrm>
            <a:off x="5628823" y="3200400"/>
            <a:ext cx="457200" cy="471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2000" dirty="0">
                <a:cs typeface="NikoshBAN" pitchFamily="2" charset="0"/>
              </a:rPr>
              <a:t>ঘ</a:t>
            </a:r>
            <a:endParaRPr lang="en-US" sz="2000" dirty="0">
              <a:cs typeface="NikoshBAN" pitchFamily="2" charset="0"/>
            </a:endParaRPr>
          </a:p>
        </p:txBody>
      </p:sp>
      <p:sp>
        <p:nvSpPr>
          <p:cNvPr id="16" name="TextBox 8">
            <a:extLst>
              <a:ext uri="{FF2B5EF4-FFF2-40B4-BE49-F238E27FC236}">
                <a16:creationId xmlns:a16="http://schemas.microsoft.com/office/drawing/2014/main" id="{73BBCFBD-F79B-40FA-A015-0F43AB0A761E}"/>
              </a:ext>
            </a:extLst>
          </p:cNvPr>
          <p:cNvSpPr txBox="1">
            <a:spLocks noChangeArrowheads="1"/>
          </p:cNvSpPr>
          <p:nvPr/>
        </p:nvSpPr>
        <p:spPr bwMode="auto">
          <a:xfrm>
            <a:off x="2961823" y="2743200"/>
            <a:ext cx="269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sz="2000">
                <a:latin typeface="NikoshBAN" panose="02000000000000000000" pitchFamily="2" charset="0"/>
                <a:cs typeface="NikoshBAN" panose="02000000000000000000" pitchFamily="2" charset="0"/>
              </a:rPr>
              <a:t>ওপেন অফিস সফটওয়্যার</a:t>
            </a:r>
            <a:endParaRPr lang="en-US" altLang="en-US" sz="2000">
              <a:latin typeface="NikoshBAN" panose="02000000000000000000" pitchFamily="2" charset="0"/>
              <a:cs typeface="NikoshBAN" panose="02000000000000000000" pitchFamily="2" charset="0"/>
            </a:endParaRPr>
          </a:p>
        </p:txBody>
      </p:sp>
      <p:sp>
        <p:nvSpPr>
          <p:cNvPr id="17" name="TextBox 9">
            <a:extLst>
              <a:ext uri="{FF2B5EF4-FFF2-40B4-BE49-F238E27FC236}">
                <a16:creationId xmlns:a16="http://schemas.microsoft.com/office/drawing/2014/main" id="{B35467F5-0CDC-4DCB-ACCB-A952864E2227}"/>
              </a:ext>
            </a:extLst>
          </p:cNvPr>
          <p:cNvSpPr txBox="1">
            <a:spLocks noChangeArrowheads="1"/>
          </p:cNvSpPr>
          <p:nvPr/>
        </p:nvSpPr>
        <p:spPr bwMode="auto">
          <a:xfrm>
            <a:off x="3038023" y="3200400"/>
            <a:ext cx="2393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sz="2000">
                <a:latin typeface="NikoshBAN" panose="02000000000000000000" pitchFamily="2" charset="0"/>
                <a:cs typeface="NikoshBAN" panose="02000000000000000000" pitchFamily="2" charset="0"/>
              </a:rPr>
              <a:t>এপ্লিকেশন সফটওয়্যার</a:t>
            </a:r>
            <a:endParaRPr lang="en-US" altLang="en-US" sz="2000">
              <a:latin typeface="NikoshBAN" panose="02000000000000000000" pitchFamily="2" charset="0"/>
              <a:cs typeface="NikoshBAN" panose="02000000000000000000" pitchFamily="2" charset="0"/>
            </a:endParaRPr>
          </a:p>
        </p:txBody>
      </p:sp>
      <p:sp>
        <p:nvSpPr>
          <p:cNvPr id="18" name="TextBox 10">
            <a:extLst>
              <a:ext uri="{FF2B5EF4-FFF2-40B4-BE49-F238E27FC236}">
                <a16:creationId xmlns:a16="http://schemas.microsoft.com/office/drawing/2014/main" id="{50F35C25-2507-4E0A-A62C-D06040DE9FBA}"/>
              </a:ext>
            </a:extLst>
          </p:cNvPr>
          <p:cNvSpPr txBox="1">
            <a:spLocks noChangeArrowheads="1"/>
          </p:cNvSpPr>
          <p:nvPr/>
        </p:nvSpPr>
        <p:spPr bwMode="auto">
          <a:xfrm>
            <a:off x="6162223" y="2754313"/>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sz="2000">
                <a:latin typeface="NikoshBAN" panose="02000000000000000000" pitchFamily="2" charset="0"/>
                <a:cs typeface="NikoshBAN" panose="02000000000000000000" pitchFamily="2" charset="0"/>
              </a:rPr>
              <a:t>ওয়ার্ড </a:t>
            </a:r>
            <a:r>
              <a:rPr lang="bn-IN" altLang="en-US" sz="2000">
                <a:latin typeface="NikoshBAN" panose="02000000000000000000" pitchFamily="2" charset="0"/>
                <a:cs typeface="NikoshBAN" panose="02000000000000000000" pitchFamily="2" charset="0"/>
              </a:rPr>
              <a:t>পা</a:t>
            </a:r>
            <a:r>
              <a:rPr lang="bn-BD" altLang="en-US" sz="2000">
                <a:latin typeface="NikoshBAN" panose="02000000000000000000" pitchFamily="2" charset="0"/>
                <a:cs typeface="NikoshBAN" panose="02000000000000000000" pitchFamily="2" charset="0"/>
              </a:rPr>
              <a:t>রফেক্ট</a:t>
            </a:r>
            <a:endParaRPr lang="en-US" altLang="en-US" sz="2000">
              <a:latin typeface="NikoshBAN" panose="02000000000000000000" pitchFamily="2" charset="0"/>
              <a:cs typeface="NikoshBAN" panose="02000000000000000000" pitchFamily="2" charset="0"/>
            </a:endParaRPr>
          </a:p>
        </p:txBody>
      </p:sp>
      <p:sp>
        <p:nvSpPr>
          <p:cNvPr id="19" name="TextBox 11">
            <a:extLst>
              <a:ext uri="{FF2B5EF4-FFF2-40B4-BE49-F238E27FC236}">
                <a16:creationId xmlns:a16="http://schemas.microsoft.com/office/drawing/2014/main" id="{BB3EE6D8-8FFD-4C17-BC42-A86D662180E2}"/>
              </a:ext>
            </a:extLst>
          </p:cNvPr>
          <p:cNvSpPr txBox="1">
            <a:spLocks noChangeArrowheads="1"/>
          </p:cNvSpPr>
          <p:nvPr/>
        </p:nvSpPr>
        <p:spPr bwMode="auto">
          <a:xfrm>
            <a:off x="6086023" y="32766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sz="2000">
                <a:latin typeface="NikoshBAN" panose="02000000000000000000" pitchFamily="2" charset="0"/>
                <a:cs typeface="NikoshBAN" panose="02000000000000000000" pitchFamily="2" charset="0"/>
              </a:rPr>
              <a:t>ওয়ার্ড</a:t>
            </a:r>
            <a:r>
              <a:rPr lang="bn-IN" altLang="en-US" sz="2000">
                <a:latin typeface="NikoshBAN" panose="02000000000000000000" pitchFamily="2" charset="0"/>
                <a:cs typeface="NikoshBAN" panose="02000000000000000000" pitchFamily="2" charset="0"/>
              </a:rPr>
              <a:t> </a:t>
            </a:r>
            <a:r>
              <a:rPr lang="bn-BD" altLang="en-US" sz="2000">
                <a:latin typeface="NikoshBAN" panose="02000000000000000000" pitchFamily="2" charset="0"/>
                <a:cs typeface="NikoshBAN" panose="02000000000000000000" pitchFamily="2" charset="0"/>
              </a:rPr>
              <a:t>প্রসেসর</a:t>
            </a:r>
            <a:endParaRPr lang="en-US" altLang="en-US" sz="2000">
              <a:latin typeface="NikoshBAN" panose="02000000000000000000" pitchFamily="2" charset="0"/>
              <a:cs typeface="NikoshBAN" panose="02000000000000000000" pitchFamily="2" charset="0"/>
            </a:endParaRPr>
          </a:p>
        </p:txBody>
      </p:sp>
      <p:sp>
        <p:nvSpPr>
          <p:cNvPr id="20" name="Oval 19">
            <a:extLst>
              <a:ext uri="{FF2B5EF4-FFF2-40B4-BE49-F238E27FC236}">
                <a16:creationId xmlns:a16="http://schemas.microsoft.com/office/drawing/2014/main" id="{F553B069-CFAA-497C-A85C-0F64D33487ED}"/>
              </a:ext>
            </a:extLst>
          </p:cNvPr>
          <p:cNvSpPr/>
          <p:nvPr/>
        </p:nvSpPr>
        <p:spPr>
          <a:xfrm>
            <a:off x="8219623" y="2667000"/>
            <a:ext cx="170815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2000" dirty="0">
                <a:cs typeface="NikoshBAN" pitchFamily="2" charset="0"/>
              </a:rPr>
              <a:t>সঠিক উত্তর </a:t>
            </a:r>
            <a:endParaRPr lang="en-US" sz="2000" dirty="0">
              <a:cs typeface="NikoshBAN" pitchFamily="2" charset="0"/>
            </a:endParaRPr>
          </a:p>
        </p:txBody>
      </p:sp>
      <p:sp>
        <p:nvSpPr>
          <p:cNvPr id="21" name="5-Point Star 33">
            <a:extLst>
              <a:ext uri="{FF2B5EF4-FFF2-40B4-BE49-F238E27FC236}">
                <a16:creationId xmlns:a16="http://schemas.microsoft.com/office/drawing/2014/main" id="{C321BB51-E924-407C-82D6-0E87F9BF9372}"/>
              </a:ext>
            </a:extLst>
          </p:cNvPr>
          <p:cNvSpPr/>
          <p:nvPr/>
        </p:nvSpPr>
        <p:spPr>
          <a:xfrm>
            <a:off x="2612573" y="2667000"/>
            <a:ext cx="3048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22" name="Content Placeholder 2">
            <a:extLst>
              <a:ext uri="{FF2B5EF4-FFF2-40B4-BE49-F238E27FC236}">
                <a16:creationId xmlns:a16="http://schemas.microsoft.com/office/drawing/2014/main" id="{CE8C37B5-3184-4B8D-8F66-A7E74C05944A}"/>
              </a:ext>
            </a:extLst>
          </p:cNvPr>
          <p:cNvSpPr txBox="1">
            <a:spLocks/>
          </p:cNvSpPr>
          <p:nvPr/>
        </p:nvSpPr>
        <p:spPr bwMode="auto">
          <a:xfrm>
            <a:off x="2307773" y="41148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bn-BD" altLang="en-US" sz="2800" b="1">
                <a:solidFill>
                  <a:srgbClr val="00B050"/>
                </a:solidFill>
                <a:latin typeface="NikoshBAN" panose="02000000000000000000" pitchFamily="2" charset="0"/>
                <a:cs typeface="NikoshBAN" panose="02000000000000000000" pitchFamily="2" charset="0"/>
              </a:rPr>
              <a:t>২।ওয়ার্ডপ্রসেসিং  অর্থ কী? </a:t>
            </a:r>
            <a:endParaRPr lang="en-US" altLang="en-US" sz="2800" b="1">
              <a:solidFill>
                <a:srgbClr val="00B050"/>
              </a:solidFill>
              <a:latin typeface="NikoshBAN" panose="02000000000000000000" pitchFamily="2" charset="0"/>
              <a:cs typeface="NikoshBAN" panose="02000000000000000000" pitchFamily="2" charset="0"/>
            </a:endParaRPr>
          </a:p>
        </p:txBody>
      </p:sp>
      <p:sp>
        <p:nvSpPr>
          <p:cNvPr id="23" name="Oval 22">
            <a:extLst>
              <a:ext uri="{FF2B5EF4-FFF2-40B4-BE49-F238E27FC236}">
                <a16:creationId xmlns:a16="http://schemas.microsoft.com/office/drawing/2014/main" id="{262BCD45-DE0F-43D9-B135-CB7BA26884E6}"/>
              </a:ext>
            </a:extLst>
          </p:cNvPr>
          <p:cNvSpPr/>
          <p:nvPr/>
        </p:nvSpPr>
        <p:spPr>
          <a:xfrm>
            <a:off x="2460173" y="4800600"/>
            <a:ext cx="503238" cy="395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dirty="0">
                <a:cs typeface="NikoshBAN" pitchFamily="2" charset="0"/>
              </a:rPr>
              <a:t>ক</a:t>
            </a:r>
            <a:endParaRPr lang="en-US" dirty="0">
              <a:cs typeface="NikoshBAN" pitchFamily="2" charset="0"/>
            </a:endParaRPr>
          </a:p>
        </p:txBody>
      </p:sp>
      <p:sp>
        <p:nvSpPr>
          <p:cNvPr id="24" name="Oval 23">
            <a:extLst>
              <a:ext uri="{FF2B5EF4-FFF2-40B4-BE49-F238E27FC236}">
                <a16:creationId xmlns:a16="http://schemas.microsoft.com/office/drawing/2014/main" id="{5E7D2908-AE41-4563-9C07-1C7863D3AAE3}"/>
              </a:ext>
            </a:extLst>
          </p:cNvPr>
          <p:cNvSpPr/>
          <p:nvPr/>
        </p:nvSpPr>
        <p:spPr>
          <a:xfrm>
            <a:off x="2536373" y="52578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dirty="0">
                <a:cs typeface="NikoshBAN" pitchFamily="2" charset="0"/>
              </a:rPr>
              <a:t>খ</a:t>
            </a:r>
            <a:endParaRPr lang="en-US" dirty="0">
              <a:cs typeface="NikoshBAN" pitchFamily="2" charset="0"/>
            </a:endParaRPr>
          </a:p>
        </p:txBody>
      </p:sp>
      <p:sp>
        <p:nvSpPr>
          <p:cNvPr id="25" name="Oval 24">
            <a:extLst>
              <a:ext uri="{FF2B5EF4-FFF2-40B4-BE49-F238E27FC236}">
                <a16:creationId xmlns:a16="http://schemas.microsoft.com/office/drawing/2014/main" id="{6C102A9D-5061-44AE-8F81-E65E9469E5C6}"/>
              </a:ext>
            </a:extLst>
          </p:cNvPr>
          <p:cNvSpPr/>
          <p:nvPr/>
        </p:nvSpPr>
        <p:spPr>
          <a:xfrm>
            <a:off x="5660573" y="48006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dirty="0">
                <a:cs typeface="NikoshBAN" pitchFamily="2" charset="0"/>
              </a:rPr>
              <a:t>গ</a:t>
            </a:r>
            <a:endParaRPr lang="en-US" dirty="0">
              <a:cs typeface="NikoshBAN" pitchFamily="2" charset="0"/>
            </a:endParaRPr>
          </a:p>
        </p:txBody>
      </p:sp>
      <p:sp>
        <p:nvSpPr>
          <p:cNvPr id="26" name="Oval 25">
            <a:extLst>
              <a:ext uri="{FF2B5EF4-FFF2-40B4-BE49-F238E27FC236}">
                <a16:creationId xmlns:a16="http://schemas.microsoft.com/office/drawing/2014/main" id="{88150BE5-F571-4A7A-9758-FF581FBF8E64}"/>
              </a:ext>
            </a:extLst>
          </p:cNvPr>
          <p:cNvSpPr/>
          <p:nvPr/>
        </p:nvSpPr>
        <p:spPr>
          <a:xfrm>
            <a:off x="5660573" y="5319713"/>
            <a:ext cx="457200" cy="471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dirty="0">
                <a:cs typeface="NikoshBAN" pitchFamily="2" charset="0"/>
              </a:rPr>
              <a:t>ঘ</a:t>
            </a:r>
            <a:endParaRPr lang="en-US" dirty="0">
              <a:cs typeface="NikoshBAN" pitchFamily="2" charset="0"/>
            </a:endParaRPr>
          </a:p>
        </p:txBody>
      </p:sp>
      <p:sp>
        <p:nvSpPr>
          <p:cNvPr id="27" name="TextBox 19">
            <a:extLst>
              <a:ext uri="{FF2B5EF4-FFF2-40B4-BE49-F238E27FC236}">
                <a16:creationId xmlns:a16="http://schemas.microsoft.com/office/drawing/2014/main" id="{1B783BBB-E736-443C-B3B5-81F1456BD92A}"/>
              </a:ext>
            </a:extLst>
          </p:cNvPr>
          <p:cNvSpPr txBox="1">
            <a:spLocks noChangeArrowheads="1"/>
          </p:cNvSpPr>
          <p:nvPr/>
        </p:nvSpPr>
        <p:spPr bwMode="auto">
          <a:xfrm>
            <a:off x="2993573" y="48006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a:latin typeface="NikoshBAN" panose="02000000000000000000" pitchFamily="2" charset="0"/>
                <a:cs typeface="NikoshBAN" panose="02000000000000000000" pitchFamily="2" charset="0"/>
              </a:rPr>
              <a:t>বাক্য প্রক্রিয়াকরণ</a:t>
            </a:r>
            <a:endParaRPr lang="en-US" altLang="en-US">
              <a:latin typeface="NikoshBAN" panose="02000000000000000000" pitchFamily="2" charset="0"/>
              <a:cs typeface="NikoshBAN" panose="02000000000000000000" pitchFamily="2" charset="0"/>
            </a:endParaRPr>
          </a:p>
        </p:txBody>
      </p:sp>
      <p:sp>
        <p:nvSpPr>
          <p:cNvPr id="28" name="TextBox 20">
            <a:extLst>
              <a:ext uri="{FF2B5EF4-FFF2-40B4-BE49-F238E27FC236}">
                <a16:creationId xmlns:a16="http://schemas.microsoft.com/office/drawing/2014/main" id="{65EDDA74-9235-4380-849F-F1589397F60F}"/>
              </a:ext>
            </a:extLst>
          </p:cNvPr>
          <p:cNvSpPr txBox="1">
            <a:spLocks noChangeArrowheads="1"/>
          </p:cNvSpPr>
          <p:nvPr/>
        </p:nvSpPr>
        <p:spPr bwMode="auto">
          <a:xfrm>
            <a:off x="3069773" y="52578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a:latin typeface="NikoshBAN" panose="02000000000000000000" pitchFamily="2" charset="0"/>
                <a:cs typeface="NikoshBAN" panose="02000000000000000000" pitchFamily="2" charset="0"/>
              </a:rPr>
              <a:t>বর্ণ প্রক্রিয়াকরণ</a:t>
            </a:r>
            <a:endParaRPr lang="en-US" altLang="en-US">
              <a:latin typeface="NikoshBAN" panose="02000000000000000000" pitchFamily="2" charset="0"/>
              <a:cs typeface="NikoshBAN" panose="02000000000000000000" pitchFamily="2" charset="0"/>
            </a:endParaRPr>
          </a:p>
        </p:txBody>
      </p:sp>
      <p:sp>
        <p:nvSpPr>
          <p:cNvPr id="29" name="TextBox 21">
            <a:extLst>
              <a:ext uri="{FF2B5EF4-FFF2-40B4-BE49-F238E27FC236}">
                <a16:creationId xmlns:a16="http://schemas.microsoft.com/office/drawing/2014/main" id="{CBE0C032-CC1B-499B-BDB9-B04D8BF0D62C}"/>
              </a:ext>
            </a:extLst>
          </p:cNvPr>
          <p:cNvSpPr txBox="1">
            <a:spLocks noChangeArrowheads="1"/>
          </p:cNvSpPr>
          <p:nvPr/>
        </p:nvSpPr>
        <p:spPr bwMode="auto">
          <a:xfrm>
            <a:off x="6193973" y="5272088"/>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a:latin typeface="NikoshBAN" panose="02000000000000000000" pitchFamily="2" charset="0"/>
                <a:cs typeface="NikoshBAN" panose="02000000000000000000" pitchFamily="2" charset="0"/>
              </a:rPr>
              <a:t>শব্দ প্রক্রিয়াকরণ</a:t>
            </a:r>
            <a:endParaRPr lang="en-US" altLang="en-US">
              <a:latin typeface="NikoshBAN" panose="02000000000000000000" pitchFamily="2" charset="0"/>
              <a:cs typeface="NikoshBAN" panose="02000000000000000000" pitchFamily="2" charset="0"/>
            </a:endParaRPr>
          </a:p>
        </p:txBody>
      </p:sp>
      <p:sp>
        <p:nvSpPr>
          <p:cNvPr id="30" name="TextBox 22">
            <a:extLst>
              <a:ext uri="{FF2B5EF4-FFF2-40B4-BE49-F238E27FC236}">
                <a16:creationId xmlns:a16="http://schemas.microsoft.com/office/drawing/2014/main" id="{82409207-20E0-4679-8340-BA93425DB8A4}"/>
              </a:ext>
            </a:extLst>
          </p:cNvPr>
          <p:cNvSpPr txBox="1">
            <a:spLocks noChangeArrowheads="1"/>
          </p:cNvSpPr>
          <p:nvPr/>
        </p:nvSpPr>
        <p:spPr bwMode="auto">
          <a:xfrm>
            <a:off x="6270173" y="4814888"/>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a:latin typeface="NikoshBAN" panose="02000000000000000000" pitchFamily="2" charset="0"/>
                <a:cs typeface="NikoshBAN" panose="02000000000000000000" pitchFamily="2" charset="0"/>
              </a:rPr>
              <a:t>লিখা প্রক্রিয়াকরন</a:t>
            </a:r>
            <a:endParaRPr lang="en-US" altLang="en-US">
              <a:latin typeface="NikoshBAN" panose="02000000000000000000" pitchFamily="2" charset="0"/>
              <a:cs typeface="NikoshBAN" panose="02000000000000000000" pitchFamily="2" charset="0"/>
            </a:endParaRPr>
          </a:p>
        </p:txBody>
      </p:sp>
      <p:sp>
        <p:nvSpPr>
          <p:cNvPr id="31" name="5-Point Star 23">
            <a:extLst>
              <a:ext uri="{FF2B5EF4-FFF2-40B4-BE49-F238E27FC236}">
                <a16:creationId xmlns:a16="http://schemas.microsoft.com/office/drawing/2014/main" id="{95C26EF2-281B-4C9A-9661-61487556BCC2}"/>
              </a:ext>
            </a:extLst>
          </p:cNvPr>
          <p:cNvSpPr/>
          <p:nvPr/>
        </p:nvSpPr>
        <p:spPr>
          <a:xfrm>
            <a:off x="5736773" y="5257800"/>
            <a:ext cx="304800" cy="4572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a:extLst>
              <a:ext uri="{FF2B5EF4-FFF2-40B4-BE49-F238E27FC236}">
                <a16:creationId xmlns:a16="http://schemas.microsoft.com/office/drawing/2014/main" id="{9B77A768-203B-4DFA-B4D5-ED6B33EA1B4C}"/>
              </a:ext>
            </a:extLst>
          </p:cNvPr>
          <p:cNvSpPr/>
          <p:nvPr/>
        </p:nvSpPr>
        <p:spPr>
          <a:xfrm>
            <a:off x="8403773" y="4724400"/>
            <a:ext cx="1447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dirty="0">
                <a:cs typeface="NikoshBAN" pitchFamily="2" charset="0"/>
              </a:rPr>
              <a:t>সঠিক উত্তর </a:t>
            </a:r>
            <a:endParaRPr lang="en-US" dirty="0">
              <a:cs typeface="NikoshBAN" pitchFamily="2" charset="0"/>
            </a:endParaRPr>
          </a:p>
        </p:txBody>
      </p:sp>
    </p:spTree>
    <p:extLst>
      <p:ext uri="{BB962C8B-B14F-4D97-AF65-F5344CB8AC3E}">
        <p14:creationId xmlns:p14="http://schemas.microsoft.com/office/powerpoint/2010/main" val="31756732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3" presetClass="entr" presetSubtype="16" repeatCount="indefinite" fill="hold" grpId="0" nodeType="clickEffect">
                                  <p:stCondLst>
                                    <p:cond delay="0"/>
                                  </p:stCondLst>
                                  <p:endCondLst>
                                    <p:cond evt="onNext" delay="0">
                                      <p:tgtEl>
                                        <p:sldTgt/>
                                      </p:tgtEl>
                                    </p:cond>
                                  </p:end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20"/>
                  </p:tgtEl>
                </p:cond>
              </p:nextCondLst>
            </p:seq>
            <p:seq concurrent="1" nextAc="seek">
              <p:cTn id="9" restart="whenNotActive" fill="hold" evtFilter="cancelBubble" nodeType="interactiveSeq">
                <p:stCondLst>
                  <p:cond evt="onClick" delay="0">
                    <p:tgtEl>
                      <p:spTgt spid="32"/>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repeatCount="indefinite" fill="hold" grpId="0" nodeType="clickEffect">
                                  <p:stCondLst>
                                    <p:cond delay="0"/>
                                  </p:stCondLst>
                                  <p:endCondLst>
                                    <p:cond evt="onNext" delay="0">
                                      <p:tgtEl>
                                        <p:sldTgt/>
                                      </p:tgtEl>
                                    </p:cond>
                                  </p:end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childTnLst>
              </p:cTn>
              <p:nextCondLst>
                <p:cond evt="onClick" delay="0">
                  <p:tgtEl>
                    <p:spTgt spid="32"/>
                  </p:tgtEl>
                </p:cond>
              </p:nextCondLst>
            </p:seq>
          </p:childTnLst>
        </p:cTn>
      </p:par>
    </p:tnLst>
    <p:bldLst>
      <p:bldP spid="21"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
        <p:nvSpPr>
          <p:cNvPr id="7" name="Rectangle 6">
            <a:extLst>
              <a:ext uri="{FF2B5EF4-FFF2-40B4-BE49-F238E27FC236}">
                <a16:creationId xmlns:a16="http://schemas.microsoft.com/office/drawing/2014/main" id="{6BE0240B-7C09-45C0-B6E7-B9536BB6E41E}"/>
              </a:ext>
            </a:extLst>
          </p:cNvPr>
          <p:cNvSpPr/>
          <p:nvPr/>
        </p:nvSpPr>
        <p:spPr>
          <a:xfrm>
            <a:off x="1622343" y="3037015"/>
            <a:ext cx="8610600" cy="1209675"/>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anchor="ctr">
            <a:spAutoFit/>
          </a:bodyPr>
          <a:lstStyle/>
          <a:p>
            <a:pPr algn="ctr" fontAlgn="auto">
              <a:lnSpc>
                <a:spcPct val="80000"/>
              </a:lnSpc>
              <a:spcBef>
                <a:spcPts val="0"/>
              </a:spcBef>
              <a:spcAft>
                <a:spcPts val="0"/>
              </a:spcAft>
              <a:defRPr/>
            </a:pPr>
            <a:r>
              <a:rPr lang="bn-BD" sz="4400" b="1" dirty="0">
                <a:solidFill>
                  <a:schemeClr val="tx1"/>
                </a:solidFill>
                <a:cs typeface="NikoshBAN" pitchFamily="2" charset="0"/>
              </a:rPr>
              <a:t>ওয়ার্ড প্রসেসর ও টাইপরাইটারের মধ্যে পার্থক্য লি</a:t>
            </a:r>
            <a:r>
              <a:rPr lang="bn-IN" sz="4400" b="1" dirty="0">
                <a:solidFill>
                  <a:schemeClr val="tx1"/>
                </a:solidFill>
                <a:cs typeface="NikoshBAN" pitchFamily="2" charset="0"/>
              </a:rPr>
              <a:t>খে আনবে</a:t>
            </a:r>
            <a:r>
              <a:rPr lang="bn-BD" sz="4400" b="1" dirty="0">
                <a:solidFill>
                  <a:schemeClr val="tx1"/>
                </a:solidFill>
                <a:cs typeface="NikoshBAN" pitchFamily="2" charset="0"/>
              </a:rPr>
              <a:t>।</a:t>
            </a:r>
          </a:p>
        </p:txBody>
      </p:sp>
      <p:pic>
        <p:nvPicPr>
          <p:cNvPr id="8" name="Picture 3" descr="contact-us.jpg">
            <a:extLst>
              <a:ext uri="{FF2B5EF4-FFF2-40B4-BE49-F238E27FC236}">
                <a16:creationId xmlns:a16="http://schemas.microsoft.com/office/drawing/2014/main" id="{DDFAE2B0-6F3E-4936-9B51-EC41258F22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5343" y="4484815"/>
            <a:ext cx="3276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3C8D3EC-0448-42A5-A561-325F19363757}"/>
              </a:ext>
            </a:extLst>
          </p:cNvPr>
          <p:cNvPicPr>
            <a:picLocks noChangeAspect="1"/>
          </p:cNvPicPr>
          <p:nvPr/>
        </p:nvPicPr>
        <p:blipFill rotWithShape="1">
          <a:blip r:embed="rId5"/>
          <a:srcRect l="1600" t="1600" r="22200" b="1400"/>
          <a:stretch/>
        </p:blipFill>
        <p:spPr>
          <a:xfrm>
            <a:off x="2079543" y="4408615"/>
            <a:ext cx="3124200" cy="22098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A4675961-9AC5-4948-BB7A-16ECDB7D92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8683" y="303991"/>
            <a:ext cx="3592743" cy="2693625"/>
          </a:xfrm>
          <a:prstGeom prst="ellipse">
            <a:avLst/>
          </a:prstGeom>
          <a:ln>
            <a:noFill/>
          </a:ln>
          <a:effectLst>
            <a:softEdge rad="112500"/>
          </a:effectLst>
        </p:spPr>
      </p:pic>
      <p:sp>
        <p:nvSpPr>
          <p:cNvPr id="15" name="Title 1">
            <a:extLst>
              <a:ext uri="{FF2B5EF4-FFF2-40B4-BE49-F238E27FC236}">
                <a16:creationId xmlns:a16="http://schemas.microsoft.com/office/drawing/2014/main" id="{A2B1E48E-C52C-4F5C-A0D7-50850867C1BB}"/>
              </a:ext>
            </a:extLst>
          </p:cNvPr>
          <p:cNvSpPr txBox="1">
            <a:spLocks/>
          </p:cNvSpPr>
          <p:nvPr/>
        </p:nvSpPr>
        <p:spPr>
          <a:xfrm>
            <a:off x="1887596" y="332831"/>
            <a:ext cx="3385615" cy="9144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err="1">
                <a:latin typeface="NikoshBAN" pitchFamily="2" charset="0"/>
                <a:cs typeface="NikoshBAN" pitchFamily="2" charset="0"/>
              </a:rPr>
              <a:t>বাড়ির</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কাজ</a:t>
            </a:r>
            <a:endParaRPr lang="en-US" sz="6600" b="1" dirty="0">
              <a:latin typeface="NikoshBAN" pitchFamily="2" charset="0"/>
              <a:cs typeface="NikoshBAN" pitchFamily="2" charset="0"/>
            </a:endParaRPr>
          </a:p>
        </p:txBody>
      </p:sp>
      <p:grpSp>
        <p:nvGrpSpPr>
          <p:cNvPr id="16" name="Group 15">
            <a:extLst>
              <a:ext uri="{FF2B5EF4-FFF2-40B4-BE49-F238E27FC236}">
                <a16:creationId xmlns:a16="http://schemas.microsoft.com/office/drawing/2014/main" id="{4FB90A10-9EF3-4CF1-9725-C0A3DA0C89DE}"/>
              </a:ext>
            </a:extLst>
          </p:cNvPr>
          <p:cNvGrpSpPr/>
          <p:nvPr/>
        </p:nvGrpSpPr>
        <p:grpSpPr>
          <a:xfrm>
            <a:off x="562755" y="1097973"/>
            <a:ext cx="6106390" cy="263837"/>
            <a:chOff x="3946478" y="3668136"/>
            <a:chExt cx="6271142" cy="708913"/>
          </a:xfrm>
        </p:grpSpPr>
        <p:sp>
          <p:nvSpPr>
            <p:cNvPr id="17" name="Freeform 5">
              <a:extLst>
                <a:ext uri="{FF2B5EF4-FFF2-40B4-BE49-F238E27FC236}">
                  <a16:creationId xmlns:a16="http://schemas.microsoft.com/office/drawing/2014/main" id="{A53F2B29-4DFD-4901-9ACF-AE5EC1912160}"/>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18" name="Freeform 6">
              <a:extLst>
                <a:ext uri="{FF2B5EF4-FFF2-40B4-BE49-F238E27FC236}">
                  <a16:creationId xmlns:a16="http://schemas.microsoft.com/office/drawing/2014/main" id="{801F6586-46B1-4279-9744-AF978BE4ABD3}"/>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19" name="Freeform 7">
              <a:extLst>
                <a:ext uri="{FF2B5EF4-FFF2-40B4-BE49-F238E27FC236}">
                  <a16:creationId xmlns:a16="http://schemas.microsoft.com/office/drawing/2014/main" id="{56F881E7-EE83-416A-8598-E9735C679D29}"/>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sp>
          <p:nvSpPr>
            <p:cNvPr id="20" name="Freeform 8">
              <a:extLst>
                <a:ext uri="{FF2B5EF4-FFF2-40B4-BE49-F238E27FC236}">
                  <a16:creationId xmlns:a16="http://schemas.microsoft.com/office/drawing/2014/main" id="{5FD266FB-A04A-4F43-B774-AB7E8E6191D6}"/>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1" name="Freeform 9">
              <a:extLst>
                <a:ext uri="{FF2B5EF4-FFF2-40B4-BE49-F238E27FC236}">
                  <a16:creationId xmlns:a16="http://schemas.microsoft.com/office/drawing/2014/main" id="{9229EC5E-2873-4AFF-8E22-E1325BBE7B1E}"/>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2" name="Freeform 10">
              <a:extLst>
                <a:ext uri="{FF2B5EF4-FFF2-40B4-BE49-F238E27FC236}">
                  <a16:creationId xmlns:a16="http://schemas.microsoft.com/office/drawing/2014/main" id="{8736ACD6-0EC6-40C9-AB8C-7E6BB3FEB6B9}"/>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3" name="Freeform 11">
              <a:extLst>
                <a:ext uri="{FF2B5EF4-FFF2-40B4-BE49-F238E27FC236}">
                  <a16:creationId xmlns:a16="http://schemas.microsoft.com/office/drawing/2014/main" id="{B83B444B-B378-4ECB-869B-9B05F2BB8006}"/>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4" name="Freeform 12">
              <a:extLst>
                <a:ext uri="{FF2B5EF4-FFF2-40B4-BE49-F238E27FC236}">
                  <a16:creationId xmlns:a16="http://schemas.microsoft.com/office/drawing/2014/main" id="{C3A01859-81E5-4692-8797-4D33A4103C7B}"/>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5" name="Freeform 13">
              <a:extLst>
                <a:ext uri="{FF2B5EF4-FFF2-40B4-BE49-F238E27FC236}">
                  <a16:creationId xmlns:a16="http://schemas.microsoft.com/office/drawing/2014/main" id="{42417C09-4DFD-4113-A1E0-FFBEF6B4BCB3}"/>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6" name="Freeform 14">
              <a:extLst>
                <a:ext uri="{FF2B5EF4-FFF2-40B4-BE49-F238E27FC236}">
                  <a16:creationId xmlns:a16="http://schemas.microsoft.com/office/drawing/2014/main" id="{D4A072C3-5526-445F-9ABF-43916919C1CF}"/>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spTree>
    <p:extLst>
      <p:ext uri="{BB962C8B-B14F-4D97-AF65-F5344CB8AC3E}">
        <p14:creationId xmlns:p14="http://schemas.microsoft.com/office/powerpoint/2010/main" val="39411000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par>
                                <p:cTn id="26" presetID="9"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079500"/>
            <a:ext cx="3651250" cy="3357122"/>
          </a:xfrm>
          <a:prstGeom prst="ellipse">
            <a:avLst/>
          </a:prstGeom>
          <a:ln>
            <a:noFill/>
          </a:ln>
          <a:effectLst>
            <a:softEdge rad="112500"/>
          </a:effectLst>
        </p:spPr>
      </p:pic>
      <p:sp>
        <p:nvSpPr>
          <p:cNvPr id="11" name="Rectangle 10"/>
          <p:cNvSpPr/>
          <p:nvPr/>
        </p:nvSpPr>
        <p:spPr>
          <a:xfrm>
            <a:off x="5328666" y="2423733"/>
            <a:ext cx="4635500" cy="1551643"/>
          </a:xfrm>
          <a:prstGeom prst="rect">
            <a:avLst/>
          </a:prstGeom>
          <a:noFill/>
          <a:ln>
            <a:noFill/>
          </a:ln>
        </p:spPr>
        <p:txBody>
          <a:bodyPr wrap="square" lIns="76200" tIns="38100" rIns="76200" bIns="3810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bn-BD" sz="9583" b="1" spc="42" dirty="0">
                <a:ln w="11430">
                  <a:solidFill>
                    <a:srgbClr val="7030A0"/>
                  </a:solidFill>
                </a:ln>
                <a:solidFill>
                  <a:srgbClr val="FF2D2D"/>
                </a:solidFill>
                <a:effectLst>
                  <a:outerShdw blurRad="50800" dist="38100" dir="5400000" algn="t" rotWithShape="0">
                    <a:prstClr val="black">
                      <a:alpha val="40000"/>
                    </a:prstClr>
                  </a:outerShdw>
                </a:effectLst>
                <a:latin typeface="NikoshBAN" pitchFamily="2" charset="0"/>
                <a:cs typeface="NikoshBAN" pitchFamily="2" charset="0"/>
              </a:rPr>
              <a:t>ধন্যবাদ</a:t>
            </a:r>
            <a:endParaRPr lang="en-US" sz="9583" b="1" spc="42" dirty="0">
              <a:ln w="11430">
                <a:solidFill>
                  <a:srgbClr val="7030A0"/>
                </a:solidFill>
              </a:ln>
              <a:solidFill>
                <a:srgbClr val="FF2D2D"/>
              </a:solidFill>
              <a:effectLst>
                <a:outerShdw blurRad="50800" dist="38100" dir="5400000" algn="t" rotWithShape="0">
                  <a:prstClr val="black">
                    <a:alpha val="40000"/>
                  </a:prstClr>
                </a:outerShdw>
              </a:effectLst>
              <a:latin typeface="NikoshBAN" pitchFamily="2" charset="0"/>
              <a:cs typeface="NikoshBAN" pitchFamily="2" charset="0"/>
            </a:endParaRPr>
          </a:p>
        </p:txBody>
      </p:sp>
      <p:pic>
        <p:nvPicPr>
          <p:cNvPr id="4" name="Picture 3">
            <a:extLst>
              <a:ext uri="{FF2B5EF4-FFF2-40B4-BE49-F238E27FC236}">
                <a16:creationId xmlns:a16="http://schemas.microsoft.com/office/drawing/2014/main" id="{7D0D449D-FC63-4219-A566-0FE01B02A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pic>
        <p:nvPicPr>
          <p:cNvPr id="5" name="Picture 4">
            <a:extLst>
              <a:ext uri="{FF2B5EF4-FFF2-40B4-BE49-F238E27FC236}">
                <a16:creationId xmlns:a16="http://schemas.microsoft.com/office/drawing/2014/main" id="{0C80AF8E-A181-485A-9C89-D4D350843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926" y="169878"/>
            <a:ext cx="563659" cy="630117"/>
          </a:xfrm>
          <a:prstGeom prst="rect">
            <a:avLst/>
          </a:prstGeom>
        </p:spPr>
      </p:pic>
      <p:sp>
        <p:nvSpPr>
          <p:cNvPr id="7" name="Frame 6">
            <a:extLst>
              <a:ext uri="{FF2B5EF4-FFF2-40B4-BE49-F238E27FC236}">
                <a16:creationId xmlns:a16="http://schemas.microsoft.com/office/drawing/2014/main" id="{56D24AF6-C85C-4D64-ABD5-C811D084F843}"/>
              </a:ext>
            </a:extLst>
          </p:cNvPr>
          <p:cNvSpPr/>
          <p:nvPr/>
        </p:nvSpPr>
        <p:spPr>
          <a:xfrm>
            <a:off x="-29029" y="1"/>
            <a:ext cx="12221029" cy="6871252"/>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8" name="Picture 7">
            <a:extLst>
              <a:ext uri="{FF2B5EF4-FFF2-40B4-BE49-F238E27FC236}">
                <a16:creationId xmlns:a16="http://schemas.microsoft.com/office/drawing/2014/main" id="{CE2F6443-B1E3-4FD7-A6A1-1DB5C2F88F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1" y="5557899"/>
            <a:ext cx="11993145" cy="1189204"/>
          </a:xfrm>
          <a:prstGeom prst="rect">
            <a:avLst/>
          </a:prstGeom>
        </p:spPr>
      </p:pic>
    </p:spTree>
    <p:extLst>
      <p:ext uri="{BB962C8B-B14F-4D97-AF65-F5344CB8AC3E}">
        <p14:creationId xmlns:p14="http://schemas.microsoft.com/office/powerpoint/2010/main" val="1328740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pic>
        <p:nvPicPr>
          <p:cNvPr id="6" name="Picture 5" descr="pensil.jpg">
            <a:extLst>
              <a:ext uri="{FF2B5EF4-FFF2-40B4-BE49-F238E27FC236}">
                <a16:creationId xmlns:a16="http://schemas.microsoft.com/office/drawing/2014/main" id="{33F5EB28-588A-4B25-9952-27796D89A802}"/>
              </a:ext>
            </a:extLst>
          </p:cNvPr>
          <p:cNvPicPr>
            <a:picLocks noChangeAspect="1"/>
          </p:cNvPicPr>
          <p:nvPr/>
        </p:nvPicPr>
        <p:blipFill>
          <a:blip r:embed="rId4" cstate="print"/>
          <a:stretch>
            <a:fillRect/>
          </a:stretch>
        </p:blipFill>
        <p:spPr>
          <a:xfrm>
            <a:off x="5757043" y="2389314"/>
            <a:ext cx="3886200" cy="2841263"/>
          </a:xfrm>
          <a:prstGeom prst="rect">
            <a:avLst/>
          </a:prstGeom>
          <a:ln w="88900" cap="sq" cmpd="thickThin">
            <a:solidFill>
              <a:srgbClr val="C00000"/>
            </a:solidFill>
            <a:prstDash val="solid"/>
            <a:miter lim="800000"/>
          </a:ln>
          <a:effectLst>
            <a:innerShdw blurRad="76200">
              <a:srgbClr val="000000"/>
            </a:innerShdw>
          </a:effectLst>
        </p:spPr>
      </p:pic>
      <p:pic>
        <p:nvPicPr>
          <p:cNvPr id="7" name="Picture 6" descr="12.jpg">
            <a:extLst>
              <a:ext uri="{FF2B5EF4-FFF2-40B4-BE49-F238E27FC236}">
                <a16:creationId xmlns:a16="http://schemas.microsoft.com/office/drawing/2014/main" id="{5A924261-1FFB-49F5-9012-F13729156C95}"/>
              </a:ext>
            </a:extLst>
          </p:cNvPr>
          <p:cNvPicPr>
            <a:picLocks noChangeAspect="1"/>
          </p:cNvPicPr>
          <p:nvPr/>
        </p:nvPicPr>
        <p:blipFill>
          <a:blip r:embed="rId5" cstate="print"/>
          <a:stretch>
            <a:fillRect/>
          </a:stretch>
        </p:blipFill>
        <p:spPr>
          <a:xfrm>
            <a:off x="1794643" y="2389315"/>
            <a:ext cx="3435247" cy="2819400"/>
          </a:xfrm>
          <a:prstGeom prst="rect">
            <a:avLst/>
          </a:prstGeom>
          <a:ln w="88900" cap="sq" cmpd="thickThin">
            <a:solidFill>
              <a:srgbClr val="C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7CC4937B-FCD1-44A2-BD0B-9218403F6359}"/>
              </a:ext>
            </a:extLst>
          </p:cNvPr>
          <p:cNvSpPr txBox="1">
            <a:spLocks noChangeArrowheads="1"/>
          </p:cNvSpPr>
          <p:nvPr/>
        </p:nvSpPr>
        <p:spPr bwMode="auto">
          <a:xfrm>
            <a:off x="2632843" y="789115"/>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n-BD" altLang="en-US" sz="3600" b="1" i="1">
                <a:latin typeface="NikoshBAN" panose="02000000000000000000" pitchFamily="2" charset="0"/>
                <a:cs typeface="NikoshBAN" panose="02000000000000000000" pitchFamily="2" charset="0"/>
              </a:rPr>
              <a:t>চিত্রটিতে আমরা কী দেখতে পাচ্ছি?</a:t>
            </a:r>
            <a:endParaRPr lang="en-US" altLang="en-US" sz="3600" b="1" i="1">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AF343121-0A61-42FE-9C75-BCF6C5E624EA}"/>
              </a:ext>
            </a:extLst>
          </p:cNvPr>
          <p:cNvSpPr txBox="1">
            <a:spLocks noChangeArrowheads="1"/>
          </p:cNvSpPr>
          <p:nvPr/>
        </p:nvSpPr>
        <p:spPr bwMode="auto">
          <a:xfrm>
            <a:off x="2709043" y="5446840"/>
            <a:ext cx="2514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n-BD" altLang="en-US" sz="3200" b="1">
                <a:latin typeface="NikoshBAN" panose="02000000000000000000" pitchFamily="2" charset="0"/>
                <a:cs typeface="NikoshBAN" panose="02000000000000000000" pitchFamily="2" charset="0"/>
              </a:rPr>
              <a:t>খাতা, কলম</a:t>
            </a:r>
            <a:endParaRPr lang="en-US" altLang="en-US" sz="3200" b="1">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13A04CFD-FAF6-43B4-B661-E17002408656}"/>
              </a:ext>
            </a:extLst>
          </p:cNvPr>
          <p:cNvSpPr txBox="1">
            <a:spLocks noChangeArrowheads="1"/>
          </p:cNvSpPr>
          <p:nvPr/>
        </p:nvSpPr>
        <p:spPr bwMode="auto">
          <a:xfrm>
            <a:off x="6214243" y="551351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bn-BD" altLang="en-US" sz="3200" b="1">
                <a:latin typeface="NikoshBAN" panose="02000000000000000000" pitchFamily="2" charset="0"/>
                <a:cs typeface="NikoshBAN" panose="02000000000000000000" pitchFamily="2" charset="0"/>
              </a:rPr>
              <a:t>খাতার পৃষ্ঠা, পেন্সিল</a:t>
            </a:r>
            <a:endParaRPr lang="en-US" altLang="en-US" sz="3200" b="1">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943163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lide(from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pic>
        <p:nvPicPr>
          <p:cNvPr id="6" name="Picture 5">
            <a:extLst>
              <a:ext uri="{FF2B5EF4-FFF2-40B4-BE49-F238E27FC236}">
                <a16:creationId xmlns:a16="http://schemas.microsoft.com/office/drawing/2014/main" id="{80CB52A5-BDA2-41A4-AA00-5AB788EA29BE}"/>
              </a:ext>
            </a:extLst>
          </p:cNvPr>
          <p:cNvPicPr>
            <a:picLocks noChangeAspect="1"/>
          </p:cNvPicPr>
          <p:nvPr/>
        </p:nvPicPr>
        <p:blipFill rotWithShape="1">
          <a:blip r:embed="rId4"/>
          <a:srcRect l="1988" r="2557"/>
          <a:stretch/>
        </p:blipFill>
        <p:spPr>
          <a:xfrm>
            <a:off x="2685393" y="1093076"/>
            <a:ext cx="2714625" cy="28194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90E5958B-F0DA-4ECC-B477-91ED5414FD3B}"/>
              </a:ext>
            </a:extLst>
          </p:cNvPr>
          <p:cNvPicPr>
            <a:picLocks noChangeAspect="1"/>
          </p:cNvPicPr>
          <p:nvPr/>
        </p:nvPicPr>
        <p:blipFill rotWithShape="1">
          <a:blip r:embed="rId5"/>
          <a:srcRect l="1600" t="1600" r="22200" b="1400"/>
          <a:stretch/>
        </p:blipFill>
        <p:spPr>
          <a:xfrm>
            <a:off x="6277906" y="2007476"/>
            <a:ext cx="3113087" cy="3962400"/>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7CD78699-F1DE-445E-B5F7-D5F9F995140B}"/>
              </a:ext>
            </a:extLst>
          </p:cNvPr>
          <p:cNvSpPr txBox="1"/>
          <p:nvPr/>
        </p:nvSpPr>
        <p:spPr>
          <a:xfrm>
            <a:off x="2257453" y="4598276"/>
            <a:ext cx="2713940" cy="1077218"/>
          </a:xfrm>
          <a:prstGeom prst="rect">
            <a:avLst/>
          </a:prstGeom>
          <a:noFill/>
        </p:spPr>
        <p:txBody>
          <a:bodyPr>
            <a:spAutoFit/>
          </a:bodyPr>
          <a:lstStyle/>
          <a:p>
            <a:pPr algn="ctr" fontAlgn="auto">
              <a:spcBef>
                <a:spcPts val="0"/>
              </a:spcBef>
              <a:spcAft>
                <a:spcPts val="0"/>
              </a:spcAft>
              <a:defRPr/>
            </a:pPr>
            <a:r>
              <a:rPr lang="bn-BD"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আটলান্টিস ওয়ার্ড প্রসেসর</a:t>
            </a: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9E531237-CE58-4840-8759-2FC72CE0D299}"/>
              </a:ext>
            </a:extLst>
          </p:cNvPr>
          <p:cNvSpPr txBox="1"/>
          <p:nvPr/>
        </p:nvSpPr>
        <p:spPr>
          <a:xfrm>
            <a:off x="6571593" y="940676"/>
            <a:ext cx="2713940" cy="584775"/>
          </a:xfrm>
          <a:prstGeom prst="rect">
            <a:avLst/>
          </a:prstGeom>
          <a:noFill/>
        </p:spPr>
        <p:txBody>
          <a:bodyPr>
            <a:spAutoFit/>
          </a:bodyPr>
          <a:lstStyle/>
          <a:p>
            <a:pPr algn="ctr" fontAlgn="auto">
              <a:spcBef>
                <a:spcPts val="0"/>
              </a:spcBef>
              <a:spcAft>
                <a:spcPts val="0"/>
              </a:spcAft>
              <a:defRPr/>
            </a:pPr>
            <a:r>
              <a:rPr lang="bn-BD" sz="3200" b="1" i="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rPr>
              <a:t>মাইক্রোসফট ওয়ার্ড </a:t>
            </a:r>
            <a:endParaRPr lang="en-US" sz="3200" b="1" i="1" cap="all" dirty="0">
              <a:ln w="9000" cmpd="sng">
                <a:solidFill>
                  <a:schemeClr val="accent4">
                    <a:shade val="50000"/>
                    <a:satMod val="120000"/>
                  </a:schemeClr>
                </a:solidFill>
                <a:prstDash val="solid"/>
              </a:ln>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991162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grpSp>
        <p:nvGrpSpPr>
          <p:cNvPr id="6" name="Group 29">
            <a:extLst>
              <a:ext uri="{FF2B5EF4-FFF2-40B4-BE49-F238E27FC236}">
                <a16:creationId xmlns:a16="http://schemas.microsoft.com/office/drawing/2014/main" id="{997A3C82-E6E2-4946-946C-7AA998B7D2C2}"/>
              </a:ext>
            </a:extLst>
          </p:cNvPr>
          <p:cNvGrpSpPr>
            <a:grpSpLocks/>
          </p:cNvGrpSpPr>
          <p:nvPr/>
        </p:nvGrpSpPr>
        <p:grpSpPr bwMode="auto">
          <a:xfrm>
            <a:off x="3492103" y="1927225"/>
            <a:ext cx="1143000" cy="515938"/>
            <a:chOff x="2057400" y="1926600"/>
            <a:chExt cx="1143000" cy="516263"/>
          </a:xfrm>
          <a:solidFill>
            <a:schemeClr val="accent1">
              <a:lumMod val="60000"/>
              <a:lumOff val="40000"/>
            </a:schemeClr>
          </a:solidFill>
        </p:grpSpPr>
        <p:sp>
          <p:nvSpPr>
            <p:cNvPr id="7" name="Right Arrow 6">
              <a:extLst>
                <a:ext uri="{FF2B5EF4-FFF2-40B4-BE49-F238E27FC236}">
                  <a16:creationId xmlns:a16="http://schemas.microsoft.com/office/drawing/2014/main" id="{E4FFA29B-203F-4FD4-9858-CAEA300E42B2}"/>
                </a:ext>
              </a:extLst>
            </p:cNvPr>
            <p:cNvSpPr/>
            <p:nvPr/>
          </p:nvSpPr>
          <p:spPr>
            <a:xfrm>
              <a:off x="2057400" y="1926600"/>
              <a:ext cx="1143000" cy="511497"/>
            </a:xfrm>
            <a:prstGeom prst="rightArrow">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endParaRPr>
            </a:p>
          </p:txBody>
        </p:sp>
        <p:sp>
          <p:nvSpPr>
            <p:cNvPr id="8" name="TextBox 7">
              <a:extLst>
                <a:ext uri="{FF2B5EF4-FFF2-40B4-BE49-F238E27FC236}">
                  <a16:creationId xmlns:a16="http://schemas.microsoft.com/office/drawing/2014/main" id="{06045B00-CB32-4967-A745-6E70BCEE1D88}"/>
                </a:ext>
              </a:extLst>
            </p:cNvPr>
            <p:cNvSpPr txBox="1">
              <a:spLocks noChangeArrowheads="1"/>
            </p:cNvSpPr>
            <p:nvPr/>
          </p:nvSpPr>
          <p:spPr bwMode="auto">
            <a:xfrm>
              <a:off x="2109354" y="1981198"/>
              <a:ext cx="1030888" cy="4616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sz="2400" b="1" dirty="0">
                  <a:latin typeface="NikoshBAN" panose="02000000000000000000" pitchFamily="2" charset="0"/>
                  <a:cs typeface="NikoshBAN" panose="02000000000000000000" pitchFamily="2" charset="0"/>
                </a:rPr>
                <a:t>ইনপুট</a:t>
              </a:r>
              <a:endParaRPr lang="en-US" altLang="en-US" sz="2400" b="1" dirty="0">
                <a:latin typeface="NikoshBAN" panose="02000000000000000000" pitchFamily="2" charset="0"/>
                <a:cs typeface="NikoshBAN" panose="02000000000000000000" pitchFamily="2" charset="0"/>
              </a:endParaRPr>
            </a:p>
          </p:txBody>
        </p:sp>
      </p:grpSp>
      <p:grpSp>
        <p:nvGrpSpPr>
          <p:cNvPr id="9" name="Group 8">
            <a:extLst>
              <a:ext uri="{FF2B5EF4-FFF2-40B4-BE49-F238E27FC236}">
                <a16:creationId xmlns:a16="http://schemas.microsoft.com/office/drawing/2014/main" id="{53ACAFDC-2119-4B15-A295-BAA7E8BC1A32}"/>
              </a:ext>
            </a:extLst>
          </p:cNvPr>
          <p:cNvGrpSpPr>
            <a:grpSpLocks/>
          </p:cNvGrpSpPr>
          <p:nvPr/>
        </p:nvGrpSpPr>
        <p:grpSpPr bwMode="auto">
          <a:xfrm>
            <a:off x="3469878" y="4084638"/>
            <a:ext cx="1317625" cy="492125"/>
            <a:chOff x="2489756" y="3779991"/>
            <a:chExt cx="2691392" cy="1212009"/>
          </a:xfrm>
        </p:grpSpPr>
        <p:sp>
          <p:nvSpPr>
            <p:cNvPr id="14" name="Right Arrow 9">
              <a:extLst>
                <a:ext uri="{FF2B5EF4-FFF2-40B4-BE49-F238E27FC236}">
                  <a16:creationId xmlns:a16="http://schemas.microsoft.com/office/drawing/2014/main" id="{88980DFC-32CC-4144-BE6B-FCAB9371F5D7}"/>
                </a:ext>
              </a:extLst>
            </p:cNvPr>
            <p:cNvSpPr/>
            <p:nvPr/>
          </p:nvSpPr>
          <p:spPr>
            <a:xfrm flipH="1">
              <a:off x="2489756" y="3779991"/>
              <a:ext cx="2224452" cy="1200279"/>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p>
          </p:txBody>
        </p:sp>
        <p:sp>
          <p:nvSpPr>
            <p:cNvPr id="15" name="TextBox 10">
              <a:extLst>
                <a:ext uri="{FF2B5EF4-FFF2-40B4-BE49-F238E27FC236}">
                  <a16:creationId xmlns:a16="http://schemas.microsoft.com/office/drawing/2014/main" id="{2EB6643B-64E9-4421-94F8-AF931FDA6D61}"/>
                </a:ext>
              </a:extLst>
            </p:cNvPr>
            <p:cNvSpPr txBox="1">
              <a:spLocks noChangeArrowheads="1"/>
            </p:cNvSpPr>
            <p:nvPr/>
          </p:nvSpPr>
          <p:spPr bwMode="auto">
            <a:xfrm>
              <a:off x="2598677" y="3853965"/>
              <a:ext cx="2582471" cy="113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sz="2400" b="1" dirty="0">
                  <a:solidFill>
                    <a:schemeClr val="bg1"/>
                  </a:solidFill>
                  <a:latin typeface="NikoshBAN" panose="02000000000000000000" pitchFamily="2" charset="0"/>
                  <a:cs typeface="NikoshBAN" panose="02000000000000000000" pitchFamily="2" charset="0"/>
                </a:rPr>
                <a:t>আউটপুট</a:t>
              </a:r>
              <a:endParaRPr lang="en-US" altLang="en-US" sz="2400" b="1" dirty="0">
                <a:solidFill>
                  <a:schemeClr val="bg1"/>
                </a:solidFill>
                <a:latin typeface="NikoshBAN" panose="02000000000000000000" pitchFamily="2" charset="0"/>
                <a:cs typeface="NikoshBAN" panose="02000000000000000000" pitchFamily="2" charset="0"/>
              </a:endParaRPr>
            </a:p>
          </p:txBody>
        </p:sp>
      </p:grpSp>
      <p:sp>
        <p:nvSpPr>
          <p:cNvPr id="16" name="TextBox 15">
            <a:extLst>
              <a:ext uri="{FF2B5EF4-FFF2-40B4-BE49-F238E27FC236}">
                <a16:creationId xmlns:a16="http://schemas.microsoft.com/office/drawing/2014/main" id="{43DBB8D8-0D38-404C-915A-582B3DA6738F}"/>
              </a:ext>
            </a:extLst>
          </p:cNvPr>
          <p:cNvSpPr txBox="1">
            <a:spLocks noChangeArrowheads="1"/>
          </p:cNvSpPr>
          <p:nvPr/>
        </p:nvSpPr>
        <p:spPr bwMode="auto">
          <a:xfrm>
            <a:off x="4924028" y="4625975"/>
            <a:ext cx="1920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sz="4000" b="1" dirty="0">
                <a:latin typeface="NikoshBAN" panose="02000000000000000000" pitchFamily="2" charset="0"/>
                <a:cs typeface="NikoshBAN" panose="02000000000000000000" pitchFamily="2" charset="0"/>
              </a:rPr>
              <a:t>মেমোরি</a:t>
            </a:r>
            <a:endParaRPr lang="en-US" altLang="en-US" sz="4000" b="1"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9F8634C2-C35A-4678-9027-466E9D975C1D}"/>
              </a:ext>
            </a:extLst>
          </p:cNvPr>
          <p:cNvSpPr txBox="1">
            <a:spLocks noChangeArrowheads="1"/>
          </p:cNvSpPr>
          <p:nvPr/>
        </p:nvSpPr>
        <p:spPr bwMode="auto">
          <a:xfrm>
            <a:off x="8216503" y="4495800"/>
            <a:ext cx="1920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sz="4000" b="1">
                <a:latin typeface="NikoshBAN" panose="02000000000000000000" pitchFamily="2" charset="0"/>
                <a:cs typeface="NikoshBAN" panose="02000000000000000000" pitchFamily="2" charset="0"/>
              </a:rPr>
              <a:t>প্রসেসর</a:t>
            </a:r>
          </a:p>
        </p:txBody>
      </p:sp>
      <p:grpSp>
        <p:nvGrpSpPr>
          <p:cNvPr id="18" name="Group 31">
            <a:extLst>
              <a:ext uri="{FF2B5EF4-FFF2-40B4-BE49-F238E27FC236}">
                <a16:creationId xmlns:a16="http://schemas.microsoft.com/office/drawing/2014/main" id="{DDE7FD3B-A41D-481B-8DCF-8A6759ABBF3F}"/>
              </a:ext>
            </a:extLst>
          </p:cNvPr>
          <p:cNvGrpSpPr>
            <a:grpSpLocks/>
          </p:cNvGrpSpPr>
          <p:nvPr/>
        </p:nvGrpSpPr>
        <p:grpSpPr bwMode="auto">
          <a:xfrm>
            <a:off x="4453801" y="1286187"/>
            <a:ext cx="3048000" cy="3209616"/>
            <a:chOff x="3019098" y="1627024"/>
            <a:chExt cx="3048000" cy="3106901"/>
          </a:xfrm>
        </p:grpSpPr>
        <p:pic>
          <p:nvPicPr>
            <p:cNvPr id="19" name="Picture 18" descr="Hard-Drive-Working-80602.gif">
              <a:extLst>
                <a:ext uri="{FF2B5EF4-FFF2-40B4-BE49-F238E27FC236}">
                  <a16:creationId xmlns:a16="http://schemas.microsoft.com/office/drawing/2014/main" id="{CD2582FF-6389-4403-86C1-24612A59C8F8}"/>
                </a:ext>
              </a:extLst>
            </p:cNvPr>
            <p:cNvPicPr>
              <a:picLocks noChangeAspect="1"/>
            </p:cNvPicPr>
            <p:nvPr/>
          </p:nvPicPr>
          <p:blipFill>
            <a:blip r:embed="rId4" cstate="print"/>
            <a:stretch>
              <a:fillRect/>
            </a:stretch>
          </p:blipFill>
          <p:spPr>
            <a:xfrm>
              <a:off x="3048000" y="1676400"/>
              <a:ext cx="2266950" cy="3057525"/>
            </a:xfrm>
            <a:prstGeom prst="rect">
              <a:avLst/>
            </a:prstGeom>
            <a:ln w="88900" cap="sq" cmpd="thickThin">
              <a:solidFill>
                <a:srgbClr val="000000"/>
              </a:solidFill>
              <a:prstDash val="solid"/>
              <a:miter lim="800000"/>
            </a:ln>
            <a:effectLst>
              <a:innerShdw blurRad="76200">
                <a:srgbClr val="000000"/>
              </a:innerShdw>
            </a:effectLst>
          </p:spPr>
        </p:pic>
        <p:sp>
          <p:nvSpPr>
            <p:cNvPr id="20" name="TextBox 14">
              <a:extLst>
                <a:ext uri="{FF2B5EF4-FFF2-40B4-BE49-F238E27FC236}">
                  <a16:creationId xmlns:a16="http://schemas.microsoft.com/office/drawing/2014/main" id="{68F29CA1-87E1-4F31-ADD0-E11DFE19E65F}"/>
                </a:ext>
              </a:extLst>
            </p:cNvPr>
            <p:cNvSpPr txBox="1">
              <a:spLocks noChangeArrowheads="1"/>
            </p:cNvSpPr>
            <p:nvPr/>
          </p:nvSpPr>
          <p:spPr bwMode="auto">
            <a:xfrm>
              <a:off x="3019098" y="1627024"/>
              <a:ext cx="304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b="1" dirty="0">
                  <a:latin typeface="NikoshBAN" panose="02000000000000000000" pitchFamily="2" charset="0"/>
                  <a:cs typeface="NikoshBAN" panose="02000000000000000000" pitchFamily="2" charset="0"/>
                </a:rPr>
                <a:t>প্রসেসিং</a:t>
              </a:r>
              <a:r>
                <a:rPr lang="en-US" altLang="en-US" b="1" dirty="0">
                  <a:latin typeface="NikoshBAN" panose="02000000000000000000" pitchFamily="2" charset="0"/>
                  <a:cs typeface="NikoshBAN" panose="02000000000000000000" pitchFamily="2" charset="0"/>
                </a:rPr>
                <a:t> - </a:t>
              </a:r>
              <a:r>
                <a:rPr lang="bn-BD" altLang="en-US" b="1" dirty="0">
                  <a:latin typeface="NikoshBAN" panose="02000000000000000000" pitchFamily="2" charset="0"/>
                  <a:cs typeface="NikoshBAN" panose="02000000000000000000" pitchFamily="2" charset="0"/>
                </a:rPr>
                <a:t>বিশ্লেষণ</a:t>
              </a:r>
              <a:r>
                <a:rPr lang="en-US" altLang="en-US" b="1" dirty="0">
                  <a:latin typeface="NikoshBAN" panose="02000000000000000000" pitchFamily="2" charset="0"/>
                  <a:cs typeface="NikoshBAN" panose="02000000000000000000" pitchFamily="2" charset="0"/>
                </a:rPr>
                <a:t> </a:t>
              </a:r>
              <a:r>
                <a:rPr lang="bn-BD" altLang="en-US" b="1" dirty="0">
                  <a:latin typeface="NikoshBAN" panose="02000000000000000000" pitchFamily="2" charset="0"/>
                  <a:cs typeface="NikoshBAN" panose="02000000000000000000" pitchFamily="2" charset="0"/>
                </a:rPr>
                <a:t>-</a:t>
              </a:r>
              <a:r>
                <a:rPr lang="en-US" altLang="en-US" b="1" dirty="0">
                  <a:latin typeface="NikoshBAN" panose="02000000000000000000" pitchFamily="2" charset="0"/>
                  <a:cs typeface="NikoshBAN" panose="02000000000000000000" pitchFamily="2" charset="0"/>
                </a:rPr>
                <a:t> </a:t>
              </a:r>
              <a:r>
                <a:rPr lang="bn-BD" altLang="en-US" b="1" dirty="0">
                  <a:latin typeface="NikoshBAN" panose="02000000000000000000" pitchFamily="2" charset="0"/>
                  <a:cs typeface="NikoshBAN" panose="02000000000000000000" pitchFamily="2" charset="0"/>
                </a:rPr>
                <a:t>সংরক্ষণ</a:t>
              </a:r>
              <a:endParaRPr lang="en-US" altLang="en-US" b="1" dirty="0">
                <a:latin typeface="NikoshBAN" panose="02000000000000000000" pitchFamily="2" charset="0"/>
                <a:cs typeface="NikoshBAN" panose="02000000000000000000" pitchFamily="2" charset="0"/>
              </a:endParaRPr>
            </a:p>
          </p:txBody>
        </p:sp>
      </p:grpSp>
      <p:sp>
        <p:nvSpPr>
          <p:cNvPr id="21" name="TextBox 20">
            <a:extLst>
              <a:ext uri="{FF2B5EF4-FFF2-40B4-BE49-F238E27FC236}">
                <a16:creationId xmlns:a16="http://schemas.microsoft.com/office/drawing/2014/main" id="{74F0C4AD-C4FE-4C30-AB50-91F27DFD6A6A}"/>
              </a:ext>
            </a:extLst>
          </p:cNvPr>
          <p:cNvSpPr txBox="1">
            <a:spLocks noChangeArrowheads="1"/>
          </p:cNvSpPr>
          <p:nvPr/>
        </p:nvSpPr>
        <p:spPr bwMode="auto">
          <a:xfrm>
            <a:off x="8216503" y="17526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b="1">
                <a:latin typeface="NikoshBAN" panose="02000000000000000000" pitchFamily="2" charset="0"/>
                <a:cs typeface="NikoshBAN" panose="02000000000000000000" pitchFamily="2" charset="0"/>
              </a:rPr>
              <a:t>প্রক্রিয়াকরণ ইউনিট</a:t>
            </a:r>
            <a:endParaRPr lang="en-US" altLang="en-US" b="1">
              <a:latin typeface="NikoshBAN" panose="02000000000000000000" pitchFamily="2" charset="0"/>
              <a:cs typeface="NikoshBAN" panose="02000000000000000000" pitchFamily="2" charset="0"/>
            </a:endParaRPr>
          </a:p>
        </p:txBody>
      </p:sp>
      <p:grpSp>
        <p:nvGrpSpPr>
          <p:cNvPr id="22" name="Group 30">
            <a:extLst>
              <a:ext uri="{FF2B5EF4-FFF2-40B4-BE49-F238E27FC236}">
                <a16:creationId xmlns:a16="http://schemas.microsoft.com/office/drawing/2014/main" id="{4F094309-502C-443A-9C46-D8CCE643A8B0}"/>
              </a:ext>
            </a:extLst>
          </p:cNvPr>
          <p:cNvGrpSpPr>
            <a:grpSpLocks/>
          </p:cNvGrpSpPr>
          <p:nvPr/>
        </p:nvGrpSpPr>
        <p:grpSpPr bwMode="auto">
          <a:xfrm>
            <a:off x="6844903" y="2108200"/>
            <a:ext cx="1219200" cy="558800"/>
            <a:chOff x="5410201" y="2107890"/>
            <a:chExt cx="1219199" cy="559110"/>
          </a:xfrm>
        </p:grpSpPr>
        <p:sp>
          <p:nvSpPr>
            <p:cNvPr id="23" name="Right Arrow 17">
              <a:extLst>
                <a:ext uri="{FF2B5EF4-FFF2-40B4-BE49-F238E27FC236}">
                  <a16:creationId xmlns:a16="http://schemas.microsoft.com/office/drawing/2014/main" id="{F09CBB5F-B3D8-46BB-B58C-AE694DD8E94A}"/>
                </a:ext>
              </a:extLst>
            </p:cNvPr>
            <p:cNvSpPr/>
            <p:nvPr/>
          </p:nvSpPr>
          <p:spPr>
            <a:xfrm>
              <a:off x="5410201" y="2107890"/>
              <a:ext cx="1219199" cy="559110"/>
            </a:xfrm>
            <a:prstGeom prst="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n-BD" sz="1200" dirty="0">
                <a:solidFill>
                  <a:schemeClr val="tx1"/>
                </a:solidFill>
              </a:endParaRPr>
            </a:p>
          </p:txBody>
        </p:sp>
        <p:sp>
          <p:nvSpPr>
            <p:cNvPr id="24" name="TextBox 18">
              <a:extLst>
                <a:ext uri="{FF2B5EF4-FFF2-40B4-BE49-F238E27FC236}">
                  <a16:creationId xmlns:a16="http://schemas.microsoft.com/office/drawing/2014/main" id="{53D3B8E8-2091-45BB-83B0-D24B929A445F}"/>
                </a:ext>
              </a:extLst>
            </p:cNvPr>
            <p:cNvSpPr txBox="1">
              <a:spLocks noChangeArrowheads="1"/>
            </p:cNvSpPr>
            <p:nvPr/>
          </p:nvSpPr>
          <p:spPr bwMode="auto">
            <a:xfrm>
              <a:off x="5451727" y="2209800"/>
              <a:ext cx="1111898" cy="33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sz="1600" b="1" dirty="0">
                  <a:latin typeface="NikoshBAN" panose="02000000000000000000" pitchFamily="2" charset="0"/>
                  <a:cs typeface="NikoshBAN" panose="02000000000000000000" pitchFamily="2" charset="0"/>
                </a:rPr>
                <a:t>প্রসেসরে প্রেরণ</a:t>
              </a:r>
            </a:p>
          </p:txBody>
        </p:sp>
      </p:grpSp>
      <p:grpSp>
        <p:nvGrpSpPr>
          <p:cNvPr id="25" name="Group 17">
            <a:extLst>
              <a:ext uri="{FF2B5EF4-FFF2-40B4-BE49-F238E27FC236}">
                <a16:creationId xmlns:a16="http://schemas.microsoft.com/office/drawing/2014/main" id="{7CC4822D-49D3-42CF-A2C3-CFC3248FEC70}"/>
              </a:ext>
            </a:extLst>
          </p:cNvPr>
          <p:cNvGrpSpPr>
            <a:grpSpLocks/>
          </p:cNvGrpSpPr>
          <p:nvPr/>
        </p:nvGrpSpPr>
        <p:grpSpPr bwMode="auto">
          <a:xfrm>
            <a:off x="6768703" y="3740150"/>
            <a:ext cx="1357313" cy="679450"/>
            <a:chOff x="7482287" y="3740039"/>
            <a:chExt cx="1904150" cy="1201003"/>
          </a:xfrm>
        </p:grpSpPr>
        <p:sp>
          <p:nvSpPr>
            <p:cNvPr id="26" name="Right Arrow 20">
              <a:extLst>
                <a:ext uri="{FF2B5EF4-FFF2-40B4-BE49-F238E27FC236}">
                  <a16:creationId xmlns:a16="http://schemas.microsoft.com/office/drawing/2014/main" id="{89E25255-F2B0-461B-9337-651B18557921}"/>
                </a:ext>
              </a:extLst>
            </p:cNvPr>
            <p:cNvSpPr/>
            <p:nvPr/>
          </p:nvSpPr>
          <p:spPr>
            <a:xfrm flipH="1">
              <a:off x="7517920" y="3740039"/>
              <a:ext cx="1803931" cy="1201003"/>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p>
          </p:txBody>
        </p:sp>
        <p:sp>
          <p:nvSpPr>
            <p:cNvPr id="27" name="TextBox 21">
              <a:extLst>
                <a:ext uri="{FF2B5EF4-FFF2-40B4-BE49-F238E27FC236}">
                  <a16:creationId xmlns:a16="http://schemas.microsoft.com/office/drawing/2014/main" id="{75DD9A6D-8A4E-4ED5-A53A-75E1689AA9A4}"/>
                </a:ext>
              </a:extLst>
            </p:cNvPr>
            <p:cNvSpPr txBox="1">
              <a:spLocks noChangeArrowheads="1"/>
            </p:cNvSpPr>
            <p:nvPr/>
          </p:nvSpPr>
          <p:spPr bwMode="auto">
            <a:xfrm>
              <a:off x="7482287" y="3998352"/>
              <a:ext cx="1904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BD" altLang="en-US" b="1" dirty="0">
                  <a:solidFill>
                    <a:schemeClr val="bg1"/>
                  </a:solidFill>
                  <a:latin typeface="NikoshBAN" panose="02000000000000000000" pitchFamily="2" charset="0"/>
                  <a:cs typeface="NikoshBAN" panose="02000000000000000000" pitchFamily="2" charset="0"/>
                </a:rPr>
                <a:t>পুনরায় মেমোরি</a:t>
              </a:r>
            </a:p>
          </p:txBody>
        </p:sp>
      </p:grpSp>
      <p:sp>
        <p:nvSpPr>
          <p:cNvPr id="28" name="TextBox 27">
            <a:extLst>
              <a:ext uri="{FF2B5EF4-FFF2-40B4-BE49-F238E27FC236}">
                <a16:creationId xmlns:a16="http://schemas.microsoft.com/office/drawing/2014/main" id="{B9424BA4-D7F3-417D-ABF7-FE1382290188}"/>
              </a:ext>
            </a:extLst>
          </p:cNvPr>
          <p:cNvSpPr txBox="1">
            <a:spLocks noChangeArrowheads="1"/>
          </p:cNvSpPr>
          <p:nvPr/>
        </p:nvSpPr>
        <p:spPr bwMode="auto">
          <a:xfrm>
            <a:off x="3492103" y="282575"/>
            <a:ext cx="6248400" cy="523875"/>
          </a:xfrm>
          <a:prstGeom prst="rect">
            <a:avLst/>
          </a:prstGeom>
          <a:pattFill prst="pct5">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bn-IN" altLang="en-US" sz="2800" b="1">
                <a:latin typeface="NikoshBAN" panose="02000000000000000000" pitchFamily="2" charset="0"/>
                <a:cs typeface="NikoshBAN" panose="02000000000000000000" pitchFamily="2" charset="0"/>
              </a:rPr>
              <a:t>নিচের  প্রক্রিয়াটি ম</a:t>
            </a:r>
            <a:r>
              <a:rPr lang="bn-BD" altLang="en-US" sz="2800" b="1">
                <a:latin typeface="NikoshBAN" panose="02000000000000000000" pitchFamily="2" charset="0"/>
                <a:cs typeface="NikoshBAN" panose="02000000000000000000" pitchFamily="2" charset="0"/>
              </a:rPr>
              <a:t>নো</a:t>
            </a:r>
            <a:r>
              <a:rPr lang="bn-IN" altLang="en-US" sz="2800" b="1">
                <a:latin typeface="NikoshBAN" panose="02000000000000000000" pitchFamily="2" charset="0"/>
                <a:cs typeface="NikoshBAN" panose="02000000000000000000" pitchFamily="2" charset="0"/>
              </a:rPr>
              <a:t>যোগ সহকারে লক্ষ্য ক</a:t>
            </a:r>
            <a:r>
              <a:rPr lang="bn-BD" altLang="en-US" sz="2800" b="1">
                <a:latin typeface="NikoshBAN" panose="02000000000000000000" pitchFamily="2" charset="0"/>
                <a:cs typeface="NikoshBAN" panose="02000000000000000000" pitchFamily="2" charset="0"/>
              </a:rPr>
              <a:t>র।</a:t>
            </a:r>
            <a:r>
              <a:rPr lang="bn-IN" altLang="en-US" sz="2800" b="1">
                <a:latin typeface="NikoshBAN" panose="02000000000000000000" pitchFamily="2" charset="0"/>
                <a:cs typeface="NikoshBAN" panose="02000000000000000000" pitchFamily="2" charset="0"/>
              </a:rPr>
              <a:t> </a:t>
            </a:r>
            <a:endParaRPr lang="en-US" altLang="en-US" sz="2800" b="1">
              <a:latin typeface="NikoshBAN" panose="02000000000000000000" pitchFamily="2" charset="0"/>
              <a:cs typeface="NikoshBAN" panose="02000000000000000000" pitchFamily="2" charset="0"/>
            </a:endParaRPr>
          </a:p>
        </p:txBody>
      </p:sp>
      <p:pic>
        <p:nvPicPr>
          <p:cNvPr id="29" name="Picture 28" descr="procesor1.gif">
            <a:extLst>
              <a:ext uri="{FF2B5EF4-FFF2-40B4-BE49-F238E27FC236}">
                <a16:creationId xmlns:a16="http://schemas.microsoft.com/office/drawing/2014/main" id="{2A99C1F3-9645-4A1B-83D4-D4DE99F161CD}"/>
              </a:ext>
            </a:extLst>
          </p:cNvPr>
          <p:cNvPicPr>
            <a:picLocks noChangeAspect="1"/>
          </p:cNvPicPr>
          <p:nvPr/>
        </p:nvPicPr>
        <p:blipFill>
          <a:blip r:embed="rId5" cstate="print"/>
          <a:stretch>
            <a:fillRect/>
          </a:stretch>
        </p:blipFill>
        <p:spPr>
          <a:xfrm>
            <a:off x="8241903" y="2209800"/>
            <a:ext cx="1803400" cy="2209800"/>
          </a:xfrm>
          <a:prstGeom prst="rect">
            <a:avLst/>
          </a:prstGeom>
          <a:ln w="88900" cap="sq" cmpd="thickThin">
            <a:solidFill>
              <a:srgbClr val="000000"/>
            </a:solidFill>
            <a:prstDash val="solid"/>
            <a:miter lim="800000"/>
          </a:ln>
          <a:effectLst>
            <a:innerShdw blurRad="76200">
              <a:srgbClr val="000000"/>
            </a:innerShdw>
          </a:effectLst>
        </p:spPr>
      </p:pic>
      <p:pic>
        <p:nvPicPr>
          <p:cNvPr id="30" name="Picture 29" descr="AnimatedTyping.gif~c200.gif">
            <a:extLst>
              <a:ext uri="{FF2B5EF4-FFF2-40B4-BE49-F238E27FC236}">
                <a16:creationId xmlns:a16="http://schemas.microsoft.com/office/drawing/2014/main" id="{20ADA859-A5EC-4D32-B319-C399229BAC38}"/>
              </a:ext>
            </a:extLst>
          </p:cNvPr>
          <p:cNvPicPr>
            <a:picLocks noChangeAspect="1"/>
          </p:cNvPicPr>
          <p:nvPr/>
        </p:nvPicPr>
        <p:blipFill>
          <a:blip r:embed="rId6" cstate="print"/>
          <a:stretch>
            <a:fillRect/>
          </a:stretch>
        </p:blipFill>
        <p:spPr>
          <a:xfrm rot="5400000">
            <a:off x="1546635" y="1541609"/>
            <a:ext cx="1905000" cy="1905000"/>
          </a:xfrm>
          <a:prstGeom prst="rect">
            <a:avLst/>
          </a:prstGeom>
          <a:ln w="88900" cap="sq" cmpd="thickThin">
            <a:solidFill>
              <a:srgbClr val="000000"/>
            </a:solidFill>
            <a:prstDash val="solid"/>
            <a:miter lim="800000"/>
          </a:ln>
          <a:effectLst>
            <a:innerShdw blurRad="76200">
              <a:srgbClr val="000000"/>
            </a:innerShdw>
          </a:effectLst>
        </p:spPr>
      </p:pic>
      <p:grpSp>
        <p:nvGrpSpPr>
          <p:cNvPr id="31" name="Group 32">
            <a:extLst>
              <a:ext uri="{FF2B5EF4-FFF2-40B4-BE49-F238E27FC236}">
                <a16:creationId xmlns:a16="http://schemas.microsoft.com/office/drawing/2014/main" id="{33AE2B58-4F31-4C32-B1C6-1387D2BF658E}"/>
              </a:ext>
            </a:extLst>
          </p:cNvPr>
          <p:cNvGrpSpPr>
            <a:grpSpLocks/>
          </p:cNvGrpSpPr>
          <p:nvPr/>
        </p:nvGrpSpPr>
        <p:grpSpPr bwMode="auto">
          <a:xfrm>
            <a:off x="1150883" y="3733800"/>
            <a:ext cx="9909063" cy="2819400"/>
            <a:chOff x="-544163" y="3429000"/>
            <a:chExt cx="10522899" cy="2819400"/>
          </a:xfrm>
        </p:grpSpPr>
        <p:sp>
          <p:nvSpPr>
            <p:cNvPr id="32" name="Rectangle 31">
              <a:extLst>
                <a:ext uri="{FF2B5EF4-FFF2-40B4-BE49-F238E27FC236}">
                  <a16:creationId xmlns:a16="http://schemas.microsoft.com/office/drawing/2014/main" id="{E519B046-891E-4B6C-B34B-4D13457087E3}"/>
                </a:ext>
              </a:extLst>
            </p:cNvPr>
            <p:cNvSpPr/>
            <p:nvPr/>
          </p:nvSpPr>
          <p:spPr>
            <a:xfrm>
              <a:off x="-544163" y="5461942"/>
              <a:ext cx="10522899" cy="786458"/>
            </a:xfrm>
            <a:prstGeom prst="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bn-BD" sz="3200" b="1" dirty="0">
                  <a:solidFill>
                    <a:schemeClr val="tx1"/>
                  </a:solidFill>
                  <a:cs typeface="NikoshBAN" pitchFamily="2" charset="0"/>
                </a:rPr>
                <a:t>তাহলে বল  লেখালেখির কাজ করতে   আমরা কোন সফটওয়্যার ব্যবহার করি।</a:t>
              </a:r>
              <a:endParaRPr lang="en-US" sz="3200" b="1" dirty="0">
                <a:solidFill>
                  <a:schemeClr val="tx1"/>
                </a:solidFill>
                <a:cs typeface="NikoshBAN" pitchFamily="2" charset="0"/>
              </a:endParaRPr>
            </a:p>
          </p:txBody>
        </p:sp>
        <p:grpSp>
          <p:nvGrpSpPr>
            <p:cNvPr id="33" name="Group 29">
              <a:extLst>
                <a:ext uri="{FF2B5EF4-FFF2-40B4-BE49-F238E27FC236}">
                  <a16:creationId xmlns:a16="http://schemas.microsoft.com/office/drawing/2014/main" id="{25B516C9-F9A4-440E-9106-96B8958996CC}"/>
                </a:ext>
              </a:extLst>
            </p:cNvPr>
            <p:cNvGrpSpPr>
              <a:grpSpLocks/>
            </p:cNvGrpSpPr>
            <p:nvPr/>
          </p:nvGrpSpPr>
          <p:grpSpPr bwMode="auto">
            <a:xfrm>
              <a:off x="0" y="3429000"/>
              <a:ext cx="2031860" cy="1889795"/>
              <a:chOff x="0" y="3429000"/>
              <a:chExt cx="2031860" cy="1889795"/>
            </a:xfrm>
          </p:grpSpPr>
          <p:pic>
            <p:nvPicPr>
              <p:cNvPr id="35" name="Picture 24">
                <a:extLst>
                  <a:ext uri="{FF2B5EF4-FFF2-40B4-BE49-F238E27FC236}">
                    <a16:creationId xmlns:a16="http://schemas.microsoft.com/office/drawing/2014/main" id="{0CF371E8-4ED9-413A-9FEA-E6DB580BBF2B}"/>
                  </a:ext>
                </a:extLst>
              </p:cNvPr>
              <p:cNvPicPr>
                <a:picLocks noChangeAspect="1"/>
              </p:cNvPicPr>
              <p:nvPr/>
            </p:nvPicPr>
            <p:blipFill>
              <a:blip r:embed="rId7">
                <a:extLst>
                  <a:ext uri="{28A0092B-C50C-407E-A947-70E740481C1C}">
                    <a14:useLocalDpi xmlns:a14="http://schemas.microsoft.com/office/drawing/2010/main" val="0"/>
                  </a:ext>
                </a:extLst>
              </a:blip>
              <a:srcRect l="10757" t="19600" r="32260" b="27367"/>
              <a:stretch>
                <a:fillRect/>
              </a:stretch>
            </p:blipFill>
            <p:spPr bwMode="auto">
              <a:xfrm>
                <a:off x="0" y="3429000"/>
                <a:ext cx="2031860" cy="188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
                <a:extLst>
                  <a:ext uri="{FF2B5EF4-FFF2-40B4-BE49-F238E27FC236}">
                    <a16:creationId xmlns:a16="http://schemas.microsoft.com/office/drawing/2014/main" id="{3950925A-18F2-4714-AE90-86477756D0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4973" t="7919" r="14438" b="8937"/>
              <a:stretch>
                <a:fillRect/>
              </a:stretch>
            </p:blipFill>
            <p:spPr bwMode="auto">
              <a:xfrm>
                <a:off x="76200" y="3581400"/>
                <a:ext cx="190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 name="Picture 30">
              <a:extLst>
                <a:ext uri="{FF2B5EF4-FFF2-40B4-BE49-F238E27FC236}">
                  <a16:creationId xmlns:a16="http://schemas.microsoft.com/office/drawing/2014/main" id="{036CEDC7-8FA4-47F9-9E9C-E560D7B2E45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920" y="3581400"/>
              <a:ext cx="1752600" cy="100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35269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3" presetClass="entr" presetSubtype="16"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childTnLst>
                                </p:cTn>
                              </p:par>
                              <p:par>
                                <p:cTn id="13" presetID="29" presetClass="entr" presetSubtype="0" repeatCount="indefinite"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par>
                                <p:cTn id="18" presetID="23" presetClass="entr" presetSubtype="16"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childTnLst>
                                </p:cTn>
                              </p:par>
                              <p:par>
                                <p:cTn id="22" presetID="29" presetClass="entr" presetSubtype="0" repeatCount="indefinite"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2000" fill="hold"/>
                                        <p:tgtEl>
                                          <p:spTgt spid="22"/>
                                        </p:tgtEl>
                                        <p:attrNameLst>
                                          <p:attrName>ppt_x</p:attrName>
                                        </p:attrNameLst>
                                      </p:cBhvr>
                                      <p:tavLst>
                                        <p:tav tm="0">
                                          <p:val>
                                            <p:strVal val="#ppt_x-.2"/>
                                          </p:val>
                                        </p:tav>
                                        <p:tav tm="100000">
                                          <p:val>
                                            <p:strVal val="#ppt_x"/>
                                          </p:val>
                                        </p:tav>
                                      </p:tavLst>
                                    </p:anim>
                                    <p:anim calcmode="lin" valueType="num">
                                      <p:cBhvr>
                                        <p:cTn id="25" dur="2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6" dur="2000"/>
                                        <p:tgtEl>
                                          <p:spTgt spid="22"/>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childTnLst>
                                </p:cTn>
                              </p:par>
                              <p:par>
                                <p:cTn id="43" presetID="12" presetClass="entr" presetSubtype="2" repeatCount="indefinite"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slide(fromRight)">
                                      <p:cBhvr>
                                        <p:cTn id="45" dur="1000"/>
                                        <p:tgtEl>
                                          <p:spTgt spid="25"/>
                                        </p:tgtEl>
                                      </p:cBhvr>
                                    </p:animEffect>
                                  </p:childTnLst>
                                </p:cTn>
                              </p:par>
                              <p:par>
                                <p:cTn id="46" presetID="12" presetClass="entr" presetSubtype="2" repeatCount="indefinite"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lide(fromRight)">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pic>
        <p:nvPicPr>
          <p:cNvPr id="6" name="Picture 5" descr="word_Icon.png">
            <a:extLst>
              <a:ext uri="{FF2B5EF4-FFF2-40B4-BE49-F238E27FC236}">
                <a16:creationId xmlns:a16="http://schemas.microsoft.com/office/drawing/2014/main" id="{1334C970-129D-4EE7-B461-7934DDA100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3372" y="2676738"/>
            <a:ext cx="8201152" cy="406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A863FA6-F0E9-4950-9641-659BD7351795}"/>
              </a:ext>
            </a:extLst>
          </p:cNvPr>
          <p:cNvSpPr txBox="1"/>
          <p:nvPr/>
        </p:nvSpPr>
        <p:spPr>
          <a:xfrm>
            <a:off x="4878458" y="1530975"/>
            <a:ext cx="3733800" cy="923330"/>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bn-BD" sz="5400" b="1" dirty="0">
                <a:solidFill>
                  <a:schemeClr val="tx1"/>
                </a:solidFill>
                <a:cs typeface="NikoshBAN" pitchFamily="2" charset="0"/>
              </a:rPr>
              <a:t>ওয়ার্ড প্রসেসর</a:t>
            </a:r>
            <a:endParaRPr lang="en-US" sz="5400" b="1" dirty="0">
              <a:solidFill>
                <a:schemeClr val="tx1"/>
              </a:solidFill>
              <a:cs typeface="NikoshBAN" pitchFamily="2" charset="0"/>
            </a:endParaRPr>
          </a:p>
        </p:txBody>
      </p:sp>
      <p:sp>
        <p:nvSpPr>
          <p:cNvPr id="8" name="TextBox 7">
            <a:extLst>
              <a:ext uri="{FF2B5EF4-FFF2-40B4-BE49-F238E27FC236}">
                <a16:creationId xmlns:a16="http://schemas.microsoft.com/office/drawing/2014/main" id="{CD74B6CD-5575-4695-B68E-5FF9CAEA7475}"/>
              </a:ext>
            </a:extLst>
          </p:cNvPr>
          <p:cNvSpPr txBox="1"/>
          <p:nvPr/>
        </p:nvSpPr>
        <p:spPr>
          <a:xfrm>
            <a:off x="1514078" y="63743"/>
            <a:ext cx="4035144" cy="1200329"/>
          </a:xfrm>
          <a:prstGeom prst="rect">
            <a:avLst/>
          </a:prstGeom>
          <a:noFill/>
        </p:spPr>
        <p:txBody>
          <a:bodyPr wrap="square" rtlCol="0">
            <a:spAutoFit/>
          </a:bodyPr>
          <a:lstStyle/>
          <a:p>
            <a:pPr algn="ctr"/>
            <a:r>
              <a:rPr lang="bn-BD" sz="7200" b="1" dirty="0">
                <a:latin typeface="NikoshBAN" panose="02000000000000000000" pitchFamily="2" charset="0"/>
                <a:cs typeface="NikoshBAN" panose="02000000000000000000" pitchFamily="2" charset="0"/>
              </a:rPr>
              <a:t>আজকের পাঠ </a:t>
            </a:r>
            <a:endParaRPr lang="en-US" sz="7200" b="1" dirty="0">
              <a:latin typeface="NikoshBAN" panose="02000000000000000000" pitchFamily="2" charset="0"/>
              <a:cs typeface="NikoshBAN" panose="02000000000000000000" pitchFamily="2" charset="0"/>
            </a:endParaRPr>
          </a:p>
        </p:txBody>
      </p:sp>
      <p:grpSp>
        <p:nvGrpSpPr>
          <p:cNvPr id="9" name="Group 8">
            <a:extLst>
              <a:ext uri="{FF2B5EF4-FFF2-40B4-BE49-F238E27FC236}">
                <a16:creationId xmlns:a16="http://schemas.microsoft.com/office/drawing/2014/main" id="{C1413537-653C-48F5-88DB-782E1A9D4EBB}"/>
              </a:ext>
            </a:extLst>
          </p:cNvPr>
          <p:cNvGrpSpPr/>
          <p:nvPr/>
        </p:nvGrpSpPr>
        <p:grpSpPr>
          <a:xfrm>
            <a:off x="638968" y="946069"/>
            <a:ext cx="6106390" cy="263837"/>
            <a:chOff x="3946478" y="3668136"/>
            <a:chExt cx="6271142" cy="708913"/>
          </a:xfrm>
        </p:grpSpPr>
        <p:sp>
          <p:nvSpPr>
            <p:cNvPr id="14" name="Freeform 5">
              <a:extLst>
                <a:ext uri="{FF2B5EF4-FFF2-40B4-BE49-F238E27FC236}">
                  <a16:creationId xmlns:a16="http://schemas.microsoft.com/office/drawing/2014/main" id="{F494F22F-EA00-4169-AFB2-84D7AF76F26C}"/>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15" name="Freeform 6">
              <a:extLst>
                <a:ext uri="{FF2B5EF4-FFF2-40B4-BE49-F238E27FC236}">
                  <a16:creationId xmlns:a16="http://schemas.microsoft.com/office/drawing/2014/main" id="{13E313EE-A4BC-4288-958C-218153E1BEE9}"/>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16" name="Freeform 7">
              <a:extLst>
                <a:ext uri="{FF2B5EF4-FFF2-40B4-BE49-F238E27FC236}">
                  <a16:creationId xmlns:a16="http://schemas.microsoft.com/office/drawing/2014/main" id="{EB7A15B4-670B-4E6A-8925-FA1943243585}"/>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7" name="Freeform 8">
              <a:extLst>
                <a:ext uri="{FF2B5EF4-FFF2-40B4-BE49-F238E27FC236}">
                  <a16:creationId xmlns:a16="http://schemas.microsoft.com/office/drawing/2014/main" id="{8E80B4D4-545A-4649-89F0-6DEB8BF19C94}"/>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8" name="Freeform 9">
              <a:extLst>
                <a:ext uri="{FF2B5EF4-FFF2-40B4-BE49-F238E27FC236}">
                  <a16:creationId xmlns:a16="http://schemas.microsoft.com/office/drawing/2014/main" id="{F7B06A8D-2050-4891-8CB1-A941DA57C686}"/>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19" name="Freeform 10">
              <a:extLst>
                <a:ext uri="{FF2B5EF4-FFF2-40B4-BE49-F238E27FC236}">
                  <a16:creationId xmlns:a16="http://schemas.microsoft.com/office/drawing/2014/main" id="{88A08A1B-A899-4691-B572-E293D7408254}"/>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0" name="Freeform 11">
              <a:extLst>
                <a:ext uri="{FF2B5EF4-FFF2-40B4-BE49-F238E27FC236}">
                  <a16:creationId xmlns:a16="http://schemas.microsoft.com/office/drawing/2014/main" id="{DEE5DF0A-ED49-4FA8-8415-169D13E40361}"/>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1" name="Freeform 12">
              <a:extLst>
                <a:ext uri="{FF2B5EF4-FFF2-40B4-BE49-F238E27FC236}">
                  <a16:creationId xmlns:a16="http://schemas.microsoft.com/office/drawing/2014/main" id="{8E43CD0C-2C92-4ADD-9B9A-CB3B9A120DD1}"/>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2" name="Freeform 13">
              <a:extLst>
                <a:ext uri="{FF2B5EF4-FFF2-40B4-BE49-F238E27FC236}">
                  <a16:creationId xmlns:a16="http://schemas.microsoft.com/office/drawing/2014/main" id="{81D1E59A-C289-462C-B7BC-09B8AAFE7F2A}"/>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3" name="Freeform 14">
              <a:extLst>
                <a:ext uri="{FF2B5EF4-FFF2-40B4-BE49-F238E27FC236}">
                  <a16:creationId xmlns:a16="http://schemas.microsoft.com/office/drawing/2014/main" id="{581EEAC0-03E4-4FD8-A3AF-C7DB71C89F4E}"/>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spTree>
    <p:extLst>
      <p:ext uri="{BB962C8B-B14F-4D97-AF65-F5344CB8AC3E}">
        <p14:creationId xmlns:p14="http://schemas.microsoft.com/office/powerpoint/2010/main" val="37757273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0F29DA-9840-4D79-B295-96D217C37152}"/>
              </a:ext>
            </a:extLst>
          </p:cNvPr>
          <p:cNvGrpSpPr/>
          <p:nvPr/>
        </p:nvGrpSpPr>
        <p:grpSpPr>
          <a:xfrm>
            <a:off x="-4420" y="0"/>
            <a:ext cx="12196419" cy="6858000"/>
            <a:chOff x="-4419" y="0"/>
            <a:chExt cx="12192000" cy="6858000"/>
          </a:xfrm>
        </p:grpSpPr>
        <p:sp>
          <p:nvSpPr>
            <p:cNvPr id="4" name="Frame 3">
              <a:extLst>
                <a:ext uri="{FF2B5EF4-FFF2-40B4-BE49-F238E27FC236}">
                  <a16:creationId xmlns:a16="http://schemas.microsoft.com/office/drawing/2014/main"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DB707403-96ED-4B0D-BD7C-5E4F585CD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24" name="Picture 23">
            <a:extLst>
              <a:ext uri="{FF2B5EF4-FFF2-40B4-BE49-F238E27FC236}">
                <a16:creationId xmlns:a16="http://schemas.microsoft.com/office/drawing/2014/main" id="{826A5C49-7B6A-4DA8-A549-2737D39DD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nvGrpSpPr>
          <p:cNvPr id="25" name="Group 24">
            <a:extLst>
              <a:ext uri="{FF2B5EF4-FFF2-40B4-BE49-F238E27FC236}">
                <a16:creationId xmlns:a16="http://schemas.microsoft.com/office/drawing/2014/main" id="{F2BF7269-4C01-477F-8A2B-38FB50A1B528}"/>
              </a:ext>
            </a:extLst>
          </p:cNvPr>
          <p:cNvGrpSpPr/>
          <p:nvPr/>
        </p:nvGrpSpPr>
        <p:grpSpPr>
          <a:xfrm>
            <a:off x="586174" y="801958"/>
            <a:ext cx="5611426" cy="436080"/>
            <a:chOff x="3946478" y="3668136"/>
            <a:chExt cx="6271142" cy="708913"/>
          </a:xfrm>
        </p:grpSpPr>
        <p:sp>
          <p:nvSpPr>
            <p:cNvPr id="26" name="Freeform 5">
              <a:extLst>
                <a:ext uri="{FF2B5EF4-FFF2-40B4-BE49-F238E27FC236}">
                  <a16:creationId xmlns:a16="http://schemas.microsoft.com/office/drawing/2014/main" id="{FEA389A9-212E-409D-9C5A-298F6E1FB590}"/>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27" name="Freeform 6">
              <a:extLst>
                <a:ext uri="{FF2B5EF4-FFF2-40B4-BE49-F238E27FC236}">
                  <a16:creationId xmlns:a16="http://schemas.microsoft.com/office/drawing/2014/main" id="{25CE1C25-362B-4A23-97F6-4000EE421E5E}"/>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28" name="Freeform 7">
              <a:extLst>
                <a:ext uri="{FF2B5EF4-FFF2-40B4-BE49-F238E27FC236}">
                  <a16:creationId xmlns:a16="http://schemas.microsoft.com/office/drawing/2014/main" id="{71D584C7-D08C-405E-8731-B9612113DA82}"/>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9" name="Freeform 8">
              <a:extLst>
                <a:ext uri="{FF2B5EF4-FFF2-40B4-BE49-F238E27FC236}">
                  <a16:creationId xmlns:a16="http://schemas.microsoft.com/office/drawing/2014/main" id="{F622EEB2-0FA7-4695-84D9-F86FBC80C470}"/>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0" name="Freeform 9">
              <a:extLst>
                <a:ext uri="{FF2B5EF4-FFF2-40B4-BE49-F238E27FC236}">
                  <a16:creationId xmlns:a16="http://schemas.microsoft.com/office/drawing/2014/main" id="{E47D2D75-7B58-42B1-84CC-11D61E0442C1}"/>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1" name="Freeform 10">
              <a:extLst>
                <a:ext uri="{FF2B5EF4-FFF2-40B4-BE49-F238E27FC236}">
                  <a16:creationId xmlns:a16="http://schemas.microsoft.com/office/drawing/2014/main" id="{BC818408-710C-4315-B890-B7EAEA677F62}"/>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2" name="Freeform 11">
              <a:extLst>
                <a:ext uri="{FF2B5EF4-FFF2-40B4-BE49-F238E27FC236}">
                  <a16:creationId xmlns:a16="http://schemas.microsoft.com/office/drawing/2014/main" id="{9F3624C1-EAD7-48B7-B91E-616AFD9F7EB4}"/>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3" name="Freeform 12">
              <a:extLst>
                <a:ext uri="{FF2B5EF4-FFF2-40B4-BE49-F238E27FC236}">
                  <a16:creationId xmlns:a16="http://schemas.microsoft.com/office/drawing/2014/main" id="{9E6A8D87-51A0-4384-B259-599151117BDC}"/>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sp>
          <p:nvSpPr>
            <p:cNvPr id="34" name="Freeform 13">
              <a:extLst>
                <a:ext uri="{FF2B5EF4-FFF2-40B4-BE49-F238E27FC236}">
                  <a16:creationId xmlns:a16="http://schemas.microsoft.com/office/drawing/2014/main" id="{A1308C55-4A84-4113-AB81-3ADDAA94799E}"/>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5" name="Freeform 14">
              <a:extLst>
                <a:ext uri="{FF2B5EF4-FFF2-40B4-BE49-F238E27FC236}">
                  <a16:creationId xmlns:a16="http://schemas.microsoft.com/office/drawing/2014/main" id="{157FF4D6-24AA-4D98-8A1F-85C419E43F26}"/>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sp>
        <p:nvSpPr>
          <p:cNvPr id="2" name="Rectangle 1">
            <a:extLst>
              <a:ext uri="{FF2B5EF4-FFF2-40B4-BE49-F238E27FC236}">
                <a16:creationId xmlns:a16="http://schemas.microsoft.com/office/drawing/2014/main" id="{0768A30C-59C0-4827-A0B1-B7A035806F8D}"/>
              </a:ext>
            </a:extLst>
          </p:cNvPr>
          <p:cNvSpPr/>
          <p:nvPr/>
        </p:nvSpPr>
        <p:spPr>
          <a:xfrm>
            <a:off x="2477435" y="209892"/>
            <a:ext cx="2719924" cy="830997"/>
          </a:xfrm>
          <a:prstGeom prst="rect">
            <a:avLst/>
          </a:prstGeom>
        </p:spPr>
        <p:txBody>
          <a:bodyPr wrap="square">
            <a:spAutoFit/>
          </a:bodyPr>
          <a:lstStyle/>
          <a:p>
            <a:r>
              <a:rPr lang="bn-BD" sz="4800" dirty="0">
                <a:solidFill>
                  <a:prstClr val="black"/>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4800" dirty="0"/>
          </a:p>
        </p:txBody>
      </p:sp>
      <p:grpSp>
        <p:nvGrpSpPr>
          <p:cNvPr id="7" name="Group 6">
            <a:extLst>
              <a:ext uri="{FF2B5EF4-FFF2-40B4-BE49-F238E27FC236}">
                <a16:creationId xmlns:a16="http://schemas.microsoft.com/office/drawing/2014/main" id="{4D4C92CB-141A-46C8-BB1D-AB2C9B83169B}"/>
              </a:ext>
            </a:extLst>
          </p:cNvPr>
          <p:cNvGrpSpPr/>
          <p:nvPr/>
        </p:nvGrpSpPr>
        <p:grpSpPr>
          <a:xfrm>
            <a:off x="1338540" y="1927628"/>
            <a:ext cx="9000079" cy="4073370"/>
            <a:chOff x="1338540" y="1927628"/>
            <a:chExt cx="9000079" cy="4073370"/>
          </a:xfrm>
        </p:grpSpPr>
        <p:sp>
          <p:nvSpPr>
            <p:cNvPr id="15" name="Round Same Side Corner Rectangle 4">
              <a:extLst>
                <a:ext uri="{FF2B5EF4-FFF2-40B4-BE49-F238E27FC236}">
                  <a16:creationId xmlns:a16="http://schemas.microsoft.com/office/drawing/2014/main" id="{8AB6F425-690E-46CE-9A49-C906A6A6965D}"/>
                </a:ext>
              </a:extLst>
            </p:cNvPr>
            <p:cNvSpPr/>
            <p:nvPr/>
          </p:nvSpPr>
          <p:spPr>
            <a:xfrm>
              <a:off x="1338540" y="2942772"/>
              <a:ext cx="9000079" cy="3058226"/>
            </a:xfrm>
            <a:prstGeom prst="round2Same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sz="2400" b="1" dirty="0"/>
            </a:p>
          </p:txBody>
        </p:sp>
        <p:grpSp>
          <p:nvGrpSpPr>
            <p:cNvPr id="16" name="Group 15">
              <a:extLst>
                <a:ext uri="{FF2B5EF4-FFF2-40B4-BE49-F238E27FC236}">
                  <a16:creationId xmlns:a16="http://schemas.microsoft.com/office/drawing/2014/main" id="{3A67F9EC-B043-4C90-A114-7BFC1D35DB59}"/>
                </a:ext>
              </a:extLst>
            </p:cNvPr>
            <p:cNvGrpSpPr/>
            <p:nvPr/>
          </p:nvGrpSpPr>
          <p:grpSpPr>
            <a:xfrm>
              <a:off x="1600200" y="1927628"/>
              <a:ext cx="5257800" cy="800100"/>
              <a:chOff x="609600" y="2400300"/>
              <a:chExt cx="5257800" cy="800100"/>
            </a:xfrm>
          </p:grpSpPr>
          <p:sp>
            <p:nvSpPr>
              <p:cNvPr id="17" name="Rectangle 16">
                <a:extLst>
                  <a:ext uri="{FF2B5EF4-FFF2-40B4-BE49-F238E27FC236}">
                    <a16:creationId xmlns:a16="http://schemas.microsoft.com/office/drawing/2014/main" id="{D22DF2CE-E836-4D41-A6F2-17A3F64A32D0}"/>
                  </a:ext>
                </a:extLst>
              </p:cNvPr>
              <p:cNvSpPr/>
              <p:nvPr/>
            </p:nvSpPr>
            <p:spPr>
              <a:xfrm>
                <a:off x="1447800" y="2492514"/>
                <a:ext cx="4114800" cy="707886"/>
              </a:xfrm>
              <a:prstGeom prst="rect">
                <a:avLst/>
              </a:prstGeom>
            </p:spPr>
            <p:txBody>
              <a:bodyPr wrap="square">
                <a:spAutoFit/>
              </a:bodyPr>
              <a:lstStyle/>
              <a:p>
                <a:r>
                  <a:rPr lang="en-US" sz="4000" b="1" dirty="0">
                    <a:ln w="1905"/>
                    <a:effectLst>
                      <a:outerShdw blurRad="38100" dist="38100" dir="2700000" algn="tl">
                        <a:srgbClr val="000000">
                          <a:alpha val="43137"/>
                        </a:srgbClr>
                      </a:outerShdw>
                    </a:effectLst>
                    <a:latin typeface="NikoshBAN" pitchFamily="2" charset="0"/>
                    <a:cs typeface="NikoshBAN" pitchFamily="2" charset="0"/>
                  </a:rPr>
                  <a:t> </a:t>
                </a:r>
                <a:r>
                  <a:rPr lang="bn-IN" sz="4000" b="1" dirty="0">
                    <a:ln w="1905"/>
                    <a:effectLst>
                      <a:outerShdw blurRad="38100" dist="38100" dir="2700000" algn="tl">
                        <a:srgbClr val="000000">
                          <a:alpha val="43137"/>
                        </a:srgbClr>
                      </a:outerShdw>
                    </a:effectLst>
                    <a:latin typeface="NikoshBAN" pitchFamily="2" charset="0"/>
                    <a:cs typeface="NikoshBAN" pitchFamily="2" charset="0"/>
                  </a:rPr>
                  <a:t>পাঠ শেষে শিক্ষার্থীরা...</a:t>
                </a:r>
                <a:endParaRPr lang="en-US" sz="4000" b="1" dirty="0">
                  <a:ln w="1905"/>
                  <a:effectLst>
                    <a:outerShdw blurRad="38100" dist="38100" dir="2700000" algn="tl">
                      <a:srgbClr val="000000">
                        <a:alpha val="43137"/>
                      </a:srgbClr>
                    </a:outerShdw>
                  </a:effectLst>
                </a:endParaRPr>
              </a:p>
            </p:txBody>
          </p:sp>
          <p:grpSp>
            <p:nvGrpSpPr>
              <p:cNvPr id="18" name="Group 17">
                <a:extLst>
                  <a:ext uri="{FF2B5EF4-FFF2-40B4-BE49-F238E27FC236}">
                    <a16:creationId xmlns:a16="http://schemas.microsoft.com/office/drawing/2014/main" id="{28D6F0E9-4011-4F1B-8C3F-0BFAAA3BC9D2}"/>
                  </a:ext>
                </a:extLst>
              </p:cNvPr>
              <p:cNvGrpSpPr/>
              <p:nvPr/>
            </p:nvGrpSpPr>
            <p:grpSpPr>
              <a:xfrm>
                <a:off x="609600" y="2400300"/>
                <a:ext cx="5257800" cy="800100"/>
                <a:chOff x="762000" y="2171699"/>
                <a:chExt cx="6934200" cy="800100"/>
              </a:xfrm>
            </p:grpSpPr>
            <p:sp>
              <p:nvSpPr>
                <p:cNvPr id="19" name="Flowchart: Stored Data 18">
                  <a:extLst>
                    <a:ext uri="{FF2B5EF4-FFF2-40B4-BE49-F238E27FC236}">
                      <a16:creationId xmlns:a16="http://schemas.microsoft.com/office/drawing/2014/main" id="{AAD17E29-0BB6-4B3D-91D6-F514ADAB0C30}"/>
                    </a:ext>
                  </a:extLst>
                </p:cNvPr>
                <p:cNvSpPr/>
                <p:nvPr/>
              </p:nvSpPr>
              <p:spPr>
                <a:xfrm rot="10800000">
                  <a:off x="838200" y="2171699"/>
                  <a:ext cx="6858000" cy="800100"/>
                </a:xfrm>
                <a:prstGeom prst="flowChartOnlineStorag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20" name="Oval 19">
                  <a:extLst>
                    <a:ext uri="{FF2B5EF4-FFF2-40B4-BE49-F238E27FC236}">
                      <a16:creationId xmlns:a16="http://schemas.microsoft.com/office/drawing/2014/main" id="{0C2ADF55-31D1-4557-81C2-563AAFB79E9C}"/>
                    </a:ext>
                  </a:extLst>
                </p:cNvPr>
                <p:cNvSpPr/>
                <p:nvPr/>
              </p:nvSpPr>
              <p:spPr>
                <a:xfrm>
                  <a:off x="762000" y="2247899"/>
                  <a:ext cx="1219200" cy="680653"/>
                </a:xfrm>
                <a:prstGeom prst="ellipse">
                  <a:avLst/>
                </a:prstGeom>
                <a:solidFill>
                  <a:schemeClr val="accent3">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Rectangle 5">
              <a:extLst>
                <a:ext uri="{FF2B5EF4-FFF2-40B4-BE49-F238E27FC236}">
                  <a16:creationId xmlns:a16="http://schemas.microsoft.com/office/drawing/2014/main" id="{E004FB01-44DC-482A-9E44-760EBAB4E41B}"/>
                </a:ext>
              </a:extLst>
            </p:cNvPr>
            <p:cNvSpPr/>
            <p:nvPr/>
          </p:nvSpPr>
          <p:spPr>
            <a:xfrm>
              <a:off x="2062424" y="3320158"/>
              <a:ext cx="7836950" cy="2185214"/>
            </a:xfrm>
            <a:prstGeom prst="rect">
              <a:avLst/>
            </a:prstGeom>
          </p:spPr>
          <p:txBody>
            <a:bodyPr wrap="square">
              <a:spAutoFit/>
            </a:bodyPr>
            <a:lstStyle/>
            <a:p>
              <a:pPr algn="l"/>
              <a:r>
                <a:rPr lang="en-US" sz="3200" dirty="0" err="1">
                  <a:solidFill>
                    <a:srgbClr val="002060"/>
                  </a:solidFill>
                  <a:latin typeface="NikoshBAN" panose="02000000000000000000" pitchFamily="2" charset="0"/>
                  <a:cs typeface="NikoshBAN" pitchFamily="2" charset="0"/>
                </a:rPr>
                <a:t>এই</a:t>
              </a:r>
              <a:r>
                <a:rPr lang="en-US" sz="3200" dirty="0">
                  <a:solidFill>
                    <a:srgbClr val="002060"/>
                  </a:solidFill>
                  <a:latin typeface="NikoshBAN" panose="02000000000000000000" pitchFamily="2" charset="0"/>
                  <a:cs typeface="NikoshBAN" pitchFamily="2" charset="0"/>
                </a:rPr>
                <a:t> </a:t>
              </a:r>
              <a:r>
                <a:rPr lang="en-US" sz="3200" dirty="0" err="1">
                  <a:solidFill>
                    <a:srgbClr val="002060"/>
                  </a:solidFill>
                  <a:latin typeface="NikoshBAN" panose="02000000000000000000" pitchFamily="2" charset="0"/>
                  <a:cs typeface="NikoshBAN" pitchFamily="2" charset="0"/>
                </a:rPr>
                <a:t>পাঠ</a:t>
              </a:r>
              <a:r>
                <a:rPr lang="en-US" sz="3200" dirty="0">
                  <a:solidFill>
                    <a:srgbClr val="002060"/>
                  </a:solidFill>
                  <a:latin typeface="NikoshBAN" panose="02000000000000000000" pitchFamily="2" charset="0"/>
                  <a:cs typeface="NikoshBAN" pitchFamily="2" charset="0"/>
                </a:rPr>
                <a:t> </a:t>
              </a:r>
              <a:r>
                <a:rPr lang="en-US" sz="3200" dirty="0" err="1">
                  <a:solidFill>
                    <a:srgbClr val="002060"/>
                  </a:solidFill>
                  <a:latin typeface="NikoshBAN" panose="02000000000000000000" pitchFamily="2" charset="0"/>
                  <a:cs typeface="NikoshBAN" pitchFamily="2" charset="0"/>
                </a:rPr>
                <a:t>শেষে</a:t>
              </a:r>
              <a:r>
                <a:rPr lang="en-US" sz="3200" dirty="0">
                  <a:solidFill>
                    <a:srgbClr val="002060"/>
                  </a:solidFill>
                  <a:latin typeface="NikoshBAN" panose="02000000000000000000" pitchFamily="2" charset="0"/>
                  <a:cs typeface="NikoshBAN" pitchFamily="2" charset="0"/>
                </a:rPr>
                <a:t> </a:t>
              </a:r>
              <a:r>
                <a:rPr lang="en-US" sz="3200" dirty="0" err="1">
                  <a:solidFill>
                    <a:srgbClr val="002060"/>
                  </a:solidFill>
                  <a:latin typeface="NikoshBAN" panose="02000000000000000000" pitchFamily="2" charset="0"/>
                  <a:cs typeface="NikoshBAN" pitchFamily="2" charset="0"/>
                </a:rPr>
                <a:t>শিক্ষার্থীরা</a:t>
              </a:r>
              <a:r>
                <a:rPr lang="bn-BD" sz="3200" dirty="0">
                  <a:solidFill>
                    <a:srgbClr val="002060"/>
                  </a:solidFill>
                  <a:latin typeface="NikoshBAN" panose="02000000000000000000" pitchFamily="2" charset="0"/>
                  <a:cs typeface="NikoshBAN" pitchFamily="2" charset="0"/>
                </a:rPr>
                <a:t> -</a:t>
              </a:r>
              <a:r>
                <a:rPr lang="en-US" sz="3200" dirty="0">
                  <a:solidFill>
                    <a:srgbClr val="002060"/>
                  </a:solidFill>
                  <a:latin typeface="NikoshBAN" panose="02000000000000000000" pitchFamily="2" charset="0"/>
                  <a:cs typeface="NikoshBAN" pitchFamily="2" charset="0"/>
                </a:rPr>
                <a:t>-</a:t>
              </a:r>
            </a:p>
            <a:p>
              <a:pPr eaLnBrk="1" hangingPunct="1">
                <a:lnSpc>
                  <a:spcPct val="80000"/>
                </a:lnSpc>
                <a:buFont typeface="Arial" panose="020B0604020202020204" pitchFamily="34" charset="0"/>
                <a:buNone/>
              </a:pPr>
              <a:r>
                <a:rPr lang="bn-BD" altLang="en-US" sz="3200" dirty="0">
                  <a:solidFill>
                    <a:srgbClr val="002060"/>
                  </a:solidFill>
                  <a:latin typeface="NikoshBAN" panose="02000000000000000000" pitchFamily="2" charset="0"/>
                  <a:cs typeface="NikoshBAN" panose="02000000000000000000" pitchFamily="2" charset="0"/>
                </a:rPr>
                <a:t>১। ওয়ার্ড প্রসেসর </a:t>
              </a:r>
              <a:r>
                <a:rPr lang="bn-IN" altLang="en-US" sz="3200" dirty="0">
                  <a:solidFill>
                    <a:srgbClr val="002060"/>
                  </a:solidFill>
                  <a:latin typeface="NikoshBAN" panose="02000000000000000000" pitchFamily="2" charset="0"/>
                  <a:cs typeface="NikoshBAN" panose="02000000000000000000" pitchFamily="2" charset="0"/>
                </a:rPr>
                <a:t>কী বলতে </a:t>
              </a:r>
              <a:r>
                <a:rPr lang="bn-BD" altLang="en-US" sz="3200" dirty="0">
                  <a:solidFill>
                    <a:srgbClr val="002060"/>
                  </a:solidFill>
                  <a:latin typeface="NikoshBAN" panose="02000000000000000000" pitchFamily="2" charset="0"/>
                  <a:cs typeface="NikoshBAN" panose="02000000000000000000" pitchFamily="2" charset="0"/>
                </a:rPr>
                <a:t>পারবে</a:t>
              </a:r>
              <a:r>
                <a:rPr lang="bn-IN" altLang="en-US" sz="3200" dirty="0">
                  <a:solidFill>
                    <a:srgbClr val="002060"/>
                  </a:solidFill>
                  <a:latin typeface="NikoshBAN" panose="02000000000000000000" pitchFamily="2" charset="0"/>
                  <a:cs typeface="NikoshBAN" panose="02000000000000000000" pitchFamily="2" charset="0"/>
                </a:rPr>
                <a:t>;</a:t>
              </a:r>
              <a:endParaRPr lang="bn-BD" altLang="en-US" sz="3200" dirty="0">
                <a:solidFill>
                  <a:srgbClr val="002060"/>
                </a:solidFill>
                <a:latin typeface="NikoshBAN" panose="02000000000000000000" pitchFamily="2" charset="0"/>
                <a:cs typeface="NikoshBAN" panose="02000000000000000000" pitchFamily="2" charset="0"/>
              </a:endParaRPr>
            </a:p>
            <a:p>
              <a:pPr eaLnBrk="1" hangingPunct="1">
                <a:lnSpc>
                  <a:spcPct val="80000"/>
                </a:lnSpc>
                <a:buFont typeface="Arial" panose="020B0604020202020204" pitchFamily="34" charset="0"/>
                <a:buNone/>
              </a:pPr>
              <a:r>
                <a:rPr lang="bn-BD" altLang="en-US" sz="3200" dirty="0">
                  <a:solidFill>
                    <a:srgbClr val="002060"/>
                  </a:solidFill>
                  <a:latin typeface="NikoshBAN" panose="02000000000000000000" pitchFamily="2" charset="0"/>
                  <a:cs typeface="NikoshBAN" panose="02000000000000000000" pitchFamily="2" charset="0"/>
                </a:rPr>
                <a:t>২। ওয়ার্ড প্রসেসর ও টাইপ</a:t>
              </a:r>
              <a:r>
                <a:rPr lang="en-US" altLang="en-US" sz="3200" dirty="0">
                  <a:solidFill>
                    <a:srgbClr val="002060"/>
                  </a:solidFill>
                  <a:latin typeface="NikoshBAN" panose="02000000000000000000" pitchFamily="2" charset="0"/>
                  <a:cs typeface="NikoshBAN" panose="02000000000000000000" pitchFamily="2" charset="0"/>
                </a:rPr>
                <a:t> </a:t>
              </a:r>
              <a:r>
                <a:rPr lang="bn-BD" altLang="en-US" sz="3200" dirty="0">
                  <a:solidFill>
                    <a:srgbClr val="002060"/>
                  </a:solidFill>
                  <a:latin typeface="NikoshBAN" panose="02000000000000000000" pitchFamily="2" charset="0"/>
                  <a:cs typeface="NikoshBAN" panose="02000000000000000000" pitchFamily="2" charset="0"/>
                </a:rPr>
                <a:t>রাইটারের মধ্যে পার্থক্য </a:t>
              </a:r>
              <a:r>
                <a:rPr lang="bn-IN" altLang="en-US" sz="3200" dirty="0">
                  <a:solidFill>
                    <a:srgbClr val="002060"/>
                  </a:solidFill>
                  <a:latin typeface="NikoshBAN" panose="02000000000000000000" pitchFamily="2" charset="0"/>
                  <a:cs typeface="NikoshBAN" panose="02000000000000000000" pitchFamily="2" charset="0"/>
                </a:rPr>
                <a:t>নির্ধারণ</a:t>
              </a:r>
              <a:r>
                <a:rPr lang="bn-BD" altLang="en-US" sz="3200" dirty="0">
                  <a:solidFill>
                    <a:srgbClr val="002060"/>
                  </a:solidFill>
                  <a:latin typeface="NikoshBAN" panose="02000000000000000000" pitchFamily="2" charset="0"/>
                  <a:cs typeface="NikoshBAN" panose="02000000000000000000" pitchFamily="2" charset="0"/>
                </a:rPr>
                <a:t> করতে পারবে</a:t>
              </a:r>
              <a:r>
                <a:rPr lang="bn-IN" altLang="en-US" sz="3200" dirty="0">
                  <a:solidFill>
                    <a:srgbClr val="002060"/>
                  </a:solidFill>
                  <a:latin typeface="NikoshBAN" panose="02000000000000000000" pitchFamily="2" charset="0"/>
                  <a:cs typeface="NikoshBAN" panose="02000000000000000000" pitchFamily="2" charset="0"/>
                </a:rPr>
                <a:t>;</a:t>
              </a:r>
              <a:r>
                <a:rPr lang="bn-BD" altLang="en-US" sz="3200" dirty="0">
                  <a:solidFill>
                    <a:srgbClr val="002060"/>
                  </a:solidFill>
                  <a:latin typeface="NikoshBAN" panose="02000000000000000000" pitchFamily="2" charset="0"/>
                  <a:cs typeface="NikoshBAN" panose="02000000000000000000" pitchFamily="2" charset="0"/>
                </a:rPr>
                <a:t> </a:t>
              </a:r>
            </a:p>
            <a:p>
              <a:pPr eaLnBrk="1" hangingPunct="1">
                <a:lnSpc>
                  <a:spcPct val="80000"/>
                </a:lnSpc>
                <a:buFont typeface="Arial" panose="020B0604020202020204" pitchFamily="34" charset="0"/>
                <a:buNone/>
              </a:pPr>
              <a:r>
                <a:rPr lang="bn-BD" altLang="en-US" sz="3200" dirty="0">
                  <a:solidFill>
                    <a:srgbClr val="002060"/>
                  </a:solidFill>
                  <a:latin typeface="NikoshBAN" panose="02000000000000000000" pitchFamily="2" charset="0"/>
                  <a:cs typeface="NikoshBAN" panose="02000000000000000000" pitchFamily="2" charset="0"/>
                </a:rPr>
                <a:t>৩। ওয়ার্ড</a:t>
              </a:r>
              <a:r>
                <a:rPr lang="bn-IN" altLang="en-US" sz="3200" dirty="0">
                  <a:solidFill>
                    <a:srgbClr val="002060"/>
                  </a:solidFill>
                  <a:latin typeface="NikoshBAN" panose="02000000000000000000" pitchFamily="2" charset="0"/>
                  <a:cs typeface="NikoshBAN" panose="02000000000000000000" pitchFamily="2" charset="0"/>
                </a:rPr>
                <a:t> প্রসেসরের</a:t>
              </a:r>
              <a:r>
                <a:rPr lang="bn-BD" altLang="en-US" sz="3200" dirty="0">
                  <a:solidFill>
                    <a:srgbClr val="002060"/>
                  </a:solidFill>
                  <a:latin typeface="NikoshBAN" panose="02000000000000000000" pitchFamily="2" charset="0"/>
                  <a:cs typeface="NikoshBAN" panose="02000000000000000000" pitchFamily="2" charset="0"/>
                </a:rPr>
                <a:t> কাজ </a:t>
              </a:r>
              <a:r>
                <a:rPr lang="bn-IN" altLang="en-US" sz="3200" dirty="0">
                  <a:solidFill>
                    <a:srgbClr val="002060"/>
                  </a:solidFill>
                  <a:latin typeface="NikoshBAN" panose="02000000000000000000" pitchFamily="2" charset="0"/>
                  <a:cs typeface="NikoshBAN" panose="02000000000000000000" pitchFamily="2" charset="0"/>
                </a:rPr>
                <a:t>বর্ণনা </a:t>
              </a:r>
              <a:r>
                <a:rPr lang="bn-BD" altLang="en-US" sz="3200" dirty="0">
                  <a:solidFill>
                    <a:srgbClr val="002060"/>
                  </a:solidFill>
                  <a:latin typeface="NikoshBAN" panose="02000000000000000000" pitchFamily="2" charset="0"/>
                  <a:cs typeface="NikoshBAN" panose="02000000000000000000" pitchFamily="2" charset="0"/>
                </a:rPr>
                <a:t>করতে পারবে।</a:t>
              </a:r>
            </a:p>
          </p:txBody>
        </p:sp>
      </p:grpSp>
    </p:spTree>
    <p:extLst>
      <p:ext uri="{BB962C8B-B14F-4D97-AF65-F5344CB8AC3E}">
        <p14:creationId xmlns:p14="http://schemas.microsoft.com/office/powerpoint/2010/main" val="3094664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3"/>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sp>
        <p:nvSpPr>
          <p:cNvPr id="6" name="Right Arrow 10">
            <a:extLst>
              <a:ext uri="{FF2B5EF4-FFF2-40B4-BE49-F238E27FC236}">
                <a16:creationId xmlns:a16="http://schemas.microsoft.com/office/drawing/2014/main" id="{8DC9253C-D71B-4EE1-8FFF-53070DDFA609}"/>
              </a:ext>
            </a:extLst>
          </p:cNvPr>
          <p:cNvSpPr/>
          <p:nvPr/>
        </p:nvSpPr>
        <p:spPr>
          <a:xfrm rot="10800000">
            <a:off x="7154917" y="4851254"/>
            <a:ext cx="609600" cy="381000"/>
          </a:xfrm>
          <a:prstGeom prst="rightArrow">
            <a:avLst/>
          </a:prstGeom>
          <a:solidFill>
            <a:schemeClr val="tx1"/>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5">
            <a:extLst>
              <a:ext uri="{FF2B5EF4-FFF2-40B4-BE49-F238E27FC236}">
                <a16:creationId xmlns:a16="http://schemas.microsoft.com/office/drawing/2014/main" id="{BD7A8973-5938-4A27-A26A-DC23031C1C9D}"/>
              </a:ext>
            </a:extLst>
          </p:cNvPr>
          <p:cNvSpPr/>
          <p:nvPr/>
        </p:nvSpPr>
        <p:spPr>
          <a:xfrm>
            <a:off x="3954517" y="1346055"/>
            <a:ext cx="609600" cy="381000"/>
          </a:xfrm>
          <a:prstGeom prst="rightArrow">
            <a:avLst/>
          </a:prstGeom>
          <a:solidFill>
            <a:schemeClr val="tx1"/>
          </a:solidFill>
          <a:ln>
            <a:solidFill>
              <a:srgbClr val="00FFFF"/>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a:extLst>
              <a:ext uri="{FF2B5EF4-FFF2-40B4-BE49-F238E27FC236}">
                <a16:creationId xmlns:a16="http://schemas.microsoft.com/office/drawing/2014/main" id="{AF691E3F-7CC9-46EC-A689-1985252295BA}"/>
              </a:ext>
            </a:extLst>
          </p:cNvPr>
          <p:cNvPicPr>
            <a:picLocks noChangeAspect="1"/>
          </p:cNvPicPr>
          <p:nvPr/>
        </p:nvPicPr>
        <p:blipFill>
          <a:blip r:embed="rId4" cstate="print"/>
          <a:stretch>
            <a:fillRect/>
          </a:stretch>
        </p:blipFill>
        <p:spPr>
          <a:xfrm>
            <a:off x="4740331" y="789115"/>
            <a:ext cx="4243386" cy="2385740"/>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a:extLst>
              <a:ext uri="{FF2B5EF4-FFF2-40B4-BE49-F238E27FC236}">
                <a16:creationId xmlns:a16="http://schemas.microsoft.com/office/drawing/2014/main" id="{63F1C24E-AB19-4130-B33E-743EE02ACAC6}"/>
              </a:ext>
            </a:extLst>
          </p:cNvPr>
          <p:cNvSpPr/>
          <p:nvPr/>
        </p:nvSpPr>
        <p:spPr>
          <a:xfrm>
            <a:off x="1436058" y="789115"/>
            <a:ext cx="2438400" cy="1524000"/>
          </a:xfrm>
          <a:prstGeom prst="rect">
            <a:avLst/>
          </a:prstGeom>
          <a:ln>
            <a:solidFill>
              <a:srgbClr val="FF0000"/>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bn-BD" sz="3200" dirty="0">
                <a:solidFill>
                  <a:schemeClr val="tx1"/>
                </a:solidFill>
                <a:effectLst>
                  <a:outerShdw blurRad="38100" dist="38100" dir="2700000" algn="tl">
                    <a:srgbClr val="000000">
                      <a:alpha val="43137"/>
                    </a:srgbClr>
                  </a:outerShdw>
                </a:effectLst>
                <a:cs typeface="NikoshBAN" panose="02000000000000000000" pitchFamily="2" charset="0"/>
              </a:rPr>
              <a:t>ওয়ার্ড প্রসেসরের একটি খালি ডকুমেন্ট</a:t>
            </a:r>
            <a:endParaRPr lang="en-US" sz="3200" dirty="0">
              <a:solidFill>
                <a:schemeClr val="tx1"/>
              </a:solidFill>
              <a:effectLst>
                <a:outerShdw blurRad="38100" dist="38100" dir="2700000" algn="tl">
                  <a:srgbClr val="000000">
                    <a:alpha val="43137"/>
                  </a:srgbClr>
                </a:outerShdw>
              </a:effectLst>
              <a:cs typeface="NikoshBAN" panose="02000000000000000000" pitchFamily="2" charset="0"/>
            </a:endParaRPr>
          </a:p>
        </p:txBody>
      </p:sp>
      <p:sp>
        <p:nvSpPr>
          <p:cNvPr id="14" name="Rectangle 13">
            <a:extLst>
              <a:ext uri="{FF2B5EF4-FFF2-40B4-BE49-F238E27FC236}">
                <a16:creationId xmlns:a16="http://schemas.microsoft.com/office/drawing/2014/main" id="{85C0EB98-DEA9-42AB-9CB5-2E335E4D00FC}"/>
              </a:ext>
            </a:extLst>
          </p:cNvPr>
          <p:cNvSpPr/>
          <p:nvPr/>
        </p:nvSpPr>
        <p:spPr>
          <a:xfrm>
            <a:off x="7764517" y="4293019"/>
            <a:ext cx="2763838" cy="1452103"/>
          </a:xfrm>
          <a:prstGeom prst="rect">
            <a:avLst/>
          </a:prstGeom>
          <a:solidFill>
            <a:schemeClr val="tx2">
              <a:lumMod val="40000"/>
              <a:lumOff val="60000"/>
            </a:schemeClr>
          </a:solidFill>
          <a:ln>
            <a:solidFill>
              <a:srgbClr val="C00000"/>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bn-BD" sz="3200" dirty="0">
                <a:solidFill>
                  <a:schemeClr val="tx1"/>
                </a:solidFill>
                <a:effectLst>
                  <a:outerShdw blurRad="38100" dist="38100" dir="2700000" algn="tl">
                    <a:srgbClr val="000000">
                      <a:alpha val="43137"/>
                    </a:srgbClr>
                  </a:outerShdw>
                </a:effectLst>
                <a:cs typeface="NikoshBAN" panose="02000000000000000000" pitchFamily="2" charset="0"/>
              </a:rPr>
              <a:t>ওয়ার্ড প্রসেসরের একটি লিখিত ডকুমেন্ট</a:t>
            </a:r>
            <a:endParaRPr lang="en-US" sz="3200" dirty="0">
              <a:solidFill>
                <a:schemeClr val="tx1"/>
              </a:solidFill>
              <a:effectLst>
                <a:outerShdw blurRad="38100" dist="38100" dir="2700000" algn="tl">
                  <a:srgbClr val="000000">
                    <a:alpha val="43137"/>
                  </a:srgbClr>
                </a:outerShdw>
              </a:effectLst>
              <a:cs typeface="NikoshBAN" panose="02000000000000000000" pitchFamily="2" charset="0"/>
            </a:endParaRPr>
          </a:p>
        </p:txBody>
      </p:sp>
      <p:grpSp>
        <p:nvGrpSpPr>
          <p:cNvPr id="15" name="Group 8">
            <a:extLst>
              <a:ext uri="{FF2B5EF4-FFF2-40B4-BE49-F238E27FC236}">
                <a16:creationId xmlns:a16="http://schemas.microsoft.com/office/drawing/2014/main" id="{46421D17-5C7B-4FD4-B909-C6EFB19CC391}"/>
              </a:ext>
            </a:extLst>
          </p:cNvPr>
          <p:cNvGrpSpPr>
            <a:grpSpLocks/>
          </p:cNvGrpSpPr>
          <p:nvPr/>
        </p:nvGrpSpPr>
        <p:grpSpPr bwMode="auto">
          <a:xfrm>
            <a:off x="2751847" y="3919683"/>
            <a:ext cx="4308475" cy="2422525"/>
            <a:chOff x="1295400" y="3990849"/>
            <a:chExt cx="4309256" cy="2422774"/>
          </a:xfrm>
        </p:grpSpPr>
        <p:pic>
          <p:nvPicPr>
            <p:cNvPr id="16" name="Picture 15">
              <a:extLst>
                <a:ext uri="{FF2B5EF4-FFF2-40B4-BE49-F238E27FC236}">
                  <a16:creationId xmlns:a16="http://schemas.microsoft.com/office/drawing/2014/main" id="{5FCBB382-B223-4011-AD18-907381AD8AEA}"/>
                </a:ext>
              </a:extLst>
            </p:cNvPr>
            <p:cNvPicPr>
              <a:picLocks noChangeAspect="1"/>
            </p:cNvPicPr>
            <p:nvPr/>
          </p:nvPicPr>
          <p:blipFill>
            <a:blip r:embed="rId5" cstate="print"/>
            <a:stretch>
              <a:fillRect/>
            </a:stretch>
          </p:blipFill>
          <p:spPr>
            <a:xfrm>
              <a:off x="1295400" y="3990849"/>
              <a:ext cx="4309256" cy="2422774"/>
            </a:xfrm>
            <a:prstGeom prst="rect">
              <a:avLst/>
            </a:prstGeom>
            <a:ln w="88900" cap="sq" cmpd="thickThin">
              <a:solidFill>
                <a:srgbClr val="000000"/>
              </a:solidFill>
              <a:prstDash val="solid"/>
              <a:miter lim="800000"/>
            </a:ln>
            <a:effectLst>
              <a:innerShdw blurRad="76200">
                <a:srgbClr val="000000"/>
              </a:innerShdw>
            </a:effectLst>
          </p:spPr>
        </p:pic>
        <p:sp>
          <p:nvSpPr>
            <p:cNvPr id="17" name="Rectangle 16">
              <a:extLst>
                <a:ext uri="{FF2B5EF4-FFF2-40B4-BE49-F238E27FC236}">
                  <a16:creationId xmlns:a16="http://schemas.microsoft.com/office/drawing/2014/main" id="{65509E84-94E6-4AB3-810D-4A3CB64C8CC0}"/>
                </a:ext>
              </a:extLst>
            </p:cNvPr>
            <p:cNvSpPr/>
            <p:nvPr/>
          </p:nvSpPr>
          <p:spPr>
            <a:xfrm>
              <a:off x="1524041" y="4343310"/>
              <a:ext cx="3886904" cy="19814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bn-BD" dirty="0">
                  <a:solidFill>
                    <a:schemeClr val="tx1"/>
                  </a:solidFill>
                  <a:cs typeface="NikoshBAN" pitchFamily="2" charset="0"/>
                </a:rPr>
                <a:t>কোন ডকুমেন্টকে সংরক্ষন করে রাখা য়ায়, সংরক্ষিত ডকুমেন্টকে সিডি বা পেনড্রাইভে রাখা যায়।এ সকল সুবিধার কথা চিন্তা করে মাইক্রোসফট কোম্পানী এই সফটওয়্যারটি তৈরি করেছে। তবে কেউ যদি বিনা মূল্যে এই সফটওয়্যার সংগ্রহ করতে চাই তবে তাকে ওপেন অফিস সফটওয়্যার ব্যবহার করতে হবে। </a:t>
              </a:r>
              <a:endParaRPr lang="en-US" dirty="0">
                <a:solidFill>
                  <a:schemeClr val="tx1"/>
                </a:solidFill>
                <a:cs typeface="NikoshBAN" pitchFamily="2" charset="0"/>
              </a:endParaRPr>
            </a:p>
          </p:txBody>
        </p:sp>
      </p:grpSp>
    </p:spTree>
    <p:extLst>
      <p:ext uri="{BB962C8B-B14F-4D97-AF65-F5344CB8AC3E}">
        <p14:creationId xmlns:p14="http://schemas.microsoft.com/office/powerpoint/2010/main" val="7216841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2" presetClass="entr" presetSubtype="8" repeatCount="indefinite"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childTnLst>
                                </p:cTn>
                              </p:par>
                              <p:par>
                                <p:cTn id="26" presetID="22" presetClass="entr" presetSubtype="2" repeatCount="indefinite"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4BD674-F0EB-46BE-BF6A-D2260CCB29EA}"/>
              </a:ext>
            </a:extLst>
          </p:cNvPr>
          <p:cNvGrpSpPr/>
          <p:nvPr/>
        </p:nvGrpSpPr>
        <p:grpSpPr>
          <a:xfrm>
            <a:off x="0" y="0"/>
            <a:ext cx="12192000" cy="6863286"/>
            <a:chOff x="-4419" y="0"/>
            <a:chExt cx="12192000" cy="6858000"/>
          </a:xfrm>
        </p:grpSpPr>
        <p:sp>
          <p:nvSpPr>
            <p:cNvPr id="11" name="Frame 10">
              <a:extLst>
                <a:ext uri="{FF2B5EF4-FFF2-40B4-BE49-F238E27FC236}">
                  <a16:creationId xmlns:a16="http://schemas.microsoft.com/office/drawing/2014/main" id="{4796C10D-E3A2-4821-A5C7-2A117B431756}"/>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2" name="Picture 11">
              <a:extLst>
                <a:ext uri="{FF2B5EF4-FFF2-40B4-BE49-F238E27FC236}">
                  <a16:creationId xmlns:a16="http://schemas.microsoft.com/office/drawing/2014/main" id="{E6A0FEBD-1BE9-4676-B19F-10F8851DB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13" name="Picture 12">
            <a:extLst>
              <a:ext uri="{FF2B5EF4-FFF2-40B4-BE49-F238E27FC236}">
                <a16:creationId xmlns:a16="http://schemas.microsoft.com/office/drawing/2014/main" id="{DAF38842-4FA9-4D2C-8D96-DCABEE58F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947" y="101736"/>
            <a:ext cx="1043702" cy="631819"/>
          </a:xfrm>
          <a:prstGeom prst="rect">
            <a:avLst/>
          </a:prstGeom>
        </p:spPr>
      </p:pic>
      <p:pic>
        <p:nvPicPr>
          <p:cNvPr id="6" name="Picture 2">
            <a:extLst>
              <a:ext uri="{FF2B5EF4-FFF2-40B4-BE49-F238E27FC236}">
                <a16:creationId xmlns:a16="http://schemas.microsoft.com/office/drawing/2014/main" id="{1FD11F76-2096-44E8-931F-8D5EFB528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448" y="1481962"/>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word_Icon.png">
            <a:extLst>
              <a:ext uri="{FF2B5EF4-FFF2-40B4-BE49-F238E27FC236}">
                <a16:creationId xmlns:a16="http://schemas.microsoft.com/office/drawing/2014/main" id="{C1C8B7F1-E664-48E8-B624-0126230E28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19248" y="378372"/>
            <a:ext cx="9906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B4A1959-A392-46C6-B581-27F718B365CA}"/>
              </a:ext>
            </a:extLst>
          </p:cNvPr>
          <p:cNvSpPr txBox="1"/>
          <p:nvPr/>
        </p:nvSpPr>
        <p:spPr>
          <a:xfrm>
            <a:off x="3528848" y="3197772"/>
            <a:ext cx="4572000" cy="1077913"/>
          </a:xfrm>
          <a:prstGeom prst="rect">
            <a:avLst/>
          </a:prstGeom>
          <a:noFill/>
        </p:spPr>
        <p:txBody>
          <a:bodyPr>
            <a:spAutoFit/>
          </a:bodyPr>
          <a:lstStyle/>
          <a:p>
            <a:pPr algn="ctr" fontAlgn="auto">
              <a:spcBef>
                <a:spcPts val="0"/>
              </a:spcBef>
              <a:spcAft>
                <a:spcPts val="0"/>
              </a:spcAft>
              <a:defRPr/>
            </a:pPr>
            <a:r>
              <a:rPr lang="bn-BD" sz="3200" b="1" dirty="0">
                <a:latin typeface="+mj-lt"/>
                <a:cs typeface="NikoshBAN" pitchFamily="2" charset="0"/>
              </a:rPr>
              <a:t>ডিজিটাল</a:t>
            </a:r>
            <a:r>
              <a:rPr lang="bn-BD" sz="3200" b="1" dirty="0">
                <a:latin typeface="+mj-lt"/>
                <a:cs typeface="+mn-cs"/>
              </a:rPr>
              <a:t> </a:t>
            </a:r>
            <a:r>
              <a:rPr lang="bn-BD" sz="3200" b="1" dirty="0">
                <a:latin typeface="+mj-lt"/>
                <a:cs typeface="NikoshBAN" pitchFamily="2" charset="0"/>
              </a:rPr>
              <a:t>বাংলাদেশ গড়া আমাদের ল</a:t>
            </a:r>
            <a:r>
              <a:rPr lang="bn-IN" sz="3200" b="1" dirty="0">
                <a:latin typeface="+mj-lt"/>
                <a:cs typeface="NikoshBAN" pitchFamily="2" charset="0"/>
              </a:rPr>
              <a:t>ক্ষ্য </a:t>
            </a:r>
            <a:endParaRPr lang="en-US" sz="3200" b="1" dirty="0">
              <a:latin typeface="+mj-lt"/>
              <a:cs typeface="NikoshBAN" pitchFamily="2" charset="0"/>
            </a:endParaRPr>
          </a:p>
        </p:txBody>
      </p:sp>
      <p:sp>
        <p:nvSpPr>
          <p:cNvPr id="9" name="TextBox 8">
            <a:extLst>
              <a:ext uri="{FF2B5EF4-FFF2-40B4-BE49-F238E27FC236}">
                <a16:creationId xmlns:a16="http://schemas.microsoft.com/office/drawing/2014/main" id="{AD86FA5C-C4CB-4EF5-AD1F-493A903C7DE4}"/>
              </a:ext>
            </a:extLst>
          </p:cNvPr>
          <p:cNvSpPr txBox="1"/>
          <p:nvPr/>
        </p:nvSpPr>
        <p:spPr>
          <a:xfrm>
            <a:off x="4219411" y="273597"/>
            <a:ext cx="5791200" cy="1077913"/>
          </a:xfrm>
          <a:prstGeom prst="rect">
            <a:avLst/>
          </a:prstGeom>
          <a:noFill/>
          <a:ln w="28575">
            <a:solidFill>
              <a:schemeClr val="accent6"/>
            </a:solidFill>
          </a:ln>
        </p:spPr>
        <p:txBody>
          <a:bodyPr>
            <a:spAutoFit/>
          </a:bodyPr>
          <a:lstStyle/>
          <a:p>
            <a:pPr algn="ctr" fontAlgn="auto">
              <a:spcBef>
                <a:spcPts val="0"/>
              </a:spcBef>
              <a:spcAft>
                <a:spcPts val="0"/>
              </a:spcAft>
              <a:defRPr/>
            </a:pPr>
            <a:r>
              <a:rPr lang="bn-BD" sz="3200" dirty="0">
                <a:latin typeface="+mj-lt"/>
                <a:cs typeface="NikoshBAN" pitchFamily="2" charset="0"/>
              </a:rPr>
              <a:t>ওয়ার্ড আইকনে ক্লিক করি</a:t>
            </a:r>
            <a:r>
              <a:rPr lang="bn-IN" sz="3200" dirty="0">
                <a:latin typeface="+mj-lt"/>
                <a:cs typeface="NikoshBAN" pitchFamily="2" charset="0"/>
              </a:rPr>
              <a:t>। </a:t>
            </a:r>
            <a:r>
              <a:rPr lang="bn-BD" sz="3200" dirty="0">
                <a:latin typeface="+mj-lt"/>
                <a:cs typeface="NikoshBAN" pitchFamily="2" charset="0"/>
              </a:rPr>
              <a:t>ডকুমেন্টের ভিতর কার্সর নিই।</a:t>
            </a:r>
            <a:endParaRPr lang="en-US" sz="3200" dirty="0">
              <a:latin typeface="+mj-lt"/>
              <a:cs typeface="NikoshBAN" pitchFamily="2" charset="0"/>
            </a:endParaRPr>
          </a:p>
        </p:txBody>
      </p:sp>
    </p:spTree>
    <p:extLst>
      <p:ext uri="{BB962C8B-B14F-4D97-AF65-F5344CB8AC3E}">
        <p14:creationId xmlns:p14="http://schemas.microsoft.com/office/powerpoint/2010/main" val="34022257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8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500"/>
                                        <p:tgtEl>
                                          <p:spTgt spid="8"/>
                                        </p:tgtEl>
                                        <p:attrNameLst>
                                          <p:attrName>style.color</p:attrName>
                                        </p:attrNameLst>
                                      </p:cBhvr>
                                      <p:tavLst>
                                        <p:tav tm="0">
                                          <p:val>
                                            <p:clrVal>
                                              <a:schemeClr val="hlink"/>
                                            </p:clrVal>
                                          </p:val>
                                        </p:tav>
                                        <p:tav tm="50000">
                                          <p:val>
                                            <p:clrVal>
                                              <a:schemeClr val="bg1"/>
                                            </p:clrVal>
                                          </p:val>
                                        </p:tav>
                                      </p:tavLst>
                                    </p:anim>
                                    <p:anim calcmode="discrete" valueType="clr">
                                      <p:cBhvr>
                                        <p:cTn id="8" dur="500"/>
                                        <p:tgtEl>
                                          <p:spTgt spid="8"/>
                                        </p:tgtEl>
                                        <p:attrNameLst>
                                          <p:attrName>fillcolor</p:attrName>
                                        </p:attrNameLst>
                                      </p:cBhvr>
                                      <p:tavLst>
                                        <p:tav tm="0">
                                          <p:val>
                                            <p:clrVal>
                                              <a:schemeClr val="accent2"/>
                                            </p:clrVal>
                                          </p:val>
                                        </p:tav>
                                        <p:tav tm="50000">
                                          <p:val>
                                            <p:clrVal>
                                              <a:schemeClr val="hlink"/>
                                            </p:clrVal>
                                          </p:val>
                                        </p:tav>
                                      </p:tavLst>
                                    </p:anim>
                                    <p:set>
                                      <p:cBhvr>
                                        <p:cTn id="9" dur="50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3" presetClass="entr" presetSubtype="16" repeatCount="2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nextCondLst>
                <p:cond evt="onClick" delay="0">
                  <p:tgtEl>
                    <p:spTgt spid="7"/>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633</Words>
  <Application>Microsoft Office PowerPoint</Application>
  <PresentationFormat>Widescreen</PresentationFormat>
  <Paragraphs>107</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ayub</dc:creator>
  <cp:lastModifiedBy>ayub</cp:lastModifiedBy>
  <cp:revision>34</cp:revision>
  <dcterms:created xsi:type="dcterms:W3CDTF">2020-09-15T16:16:58Z</dcterms:created>
  <dcterms:modified xsi:type="dcterms:W3CDTF">2020-09-15T19:17:04Z</dcterms:modified>
</cp:coreProperties>
</file>