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38" r:id="rId3"/>
    <p:sldMasterId id="2147483816" r:id="rId4"/>
    <p:sldMasterId id="2147483846" r:id="rId5"/>
    <p:sldMasterId id="2147483864" r:id="rId6"/>
    <p:sldMasterId id="2147483881" r:id="rId7"/>
    <p:sldMasterId id="2147483898" r:id="rId8"/>
  </p:sldMasterIdLst>
  <p:sldIdLst>
    <p:sldId id="266" r:id="rId9"/>
    <p:sldId id="279" r:id="rId10"/>
    <p:sldId id="277" r:id="rId11"/>
    <p:sldId id="276" r:id="rId12"/>
    <p:sldId id="268" r:id="rId13"/>
    <p:sldId id="278" r:id="rId14"/>
    <p:sldId id="256" r:id="rId15"/>
    <p:sldId id="258" r:id="rId16"/>
    <p:sldId id="274" r:id="rId17"/>
    <p:sldId id="280" r:id="rId18"/>
    <p:sldId id="281" r:id="rId19"/>
    <p:sldId id="270" r:id="rId20"/>
    <p:sldId id="259" r:id="rId21"/>
    <p:sldId id="275" r:id="rId22"/>
    <p:sldId id="282" r:id="rId23"/>
    <p:sldId id="283" r:id="rId24"/>
    <p:sldId id="260" r:id="rId25"/>
    <p:sldId id="267" r:id="rId26"/>
    <p:sldId id="269" r:id="rId27"/>
    <p:sldId id="272" r:id="rId28"/>
    <p:sldId id="273" r:id="rId29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4" autoAdjust="0"/>
    <p:restoredTop sz="93907" autoAdjust="0"/>
  </p:normalViewPr>
  <p:slideViewPr>
    <p:cSldViewPr>
      <p:cViewPr varScale="1">
        <p:scale>
          <a:sx n="73" d="100"/>
          <a:sy n="73" d="100"/>
        </p:scale>
        <p:origin x="270" y="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38912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71470" y="680477"/>
            <a:ext cx="5486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22888" y="680477"/>
            <a:ext cx="3291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00024" y="680477"/>
            <a:ext cx="10973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66122" y="680477"/>
            <a:ext cx="10973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97280" y="4343400"/>
            <a:ext cx="932688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2834640"/>
            <a:ext cx="932688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306349" y="5047394"/>
            <a:ext cx="8778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306349" y="4796819"/>
            <a:ext cx="8778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306349" y="4637685"/>
            <a:ext cx="8778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306349" y="4542559"/>
            <a:ext cx="8778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954" y="609600"/>
            <a:ext cx="7554533" cy="2895600"/>
          </a:xfrm>
        </p:spPr>
        <p:txBody>
          <a:bodyPr anchor="ctr">
            <a:normAutofit/>
          </a:bodyPr>
          <a:lstStyle>
            <a:lvl1pPr algn="l">
              <a:defRPr sz="432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947511" y="3505200"/>
            <a:ext cx="6782899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0291" y="4354046"/>
            <a:ext cx="802385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770" y="31781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631" y="3244140"/>
            <a:ext cx="70179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20887" y="648005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03367" y="2905306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00292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292" y="2438401"/>
            <a:ext cx="8023860" cy="2724845"/>
          </a:xfrm>
        </p:spPr>
        <p:txBody>
          <a:bodyPr anchor="b">
            <a:normAutofit/>
          </a:bodyPr>
          <a:lstStyle>
            <a:lvl1pPr algn="l">
              <a:defRPr sz="432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0292" y="5181600"/>
            <a:ext cx="802386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770" y="491172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8631" y="4983088"/>
            <a:ext cx="70179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030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64954" y="609600"/>
            <a:ext cx="7554533" cy="2895600"/>
          </a:xfrm>
        </p:spPr>
        <p:txBody>
          <a:bodyPr anchor="ctr">
            <a:normAutofit/>
          </a:bodyPr>
          <a:lstStyle>
            <a:lvl1pPr algn="l">
              <a:defRPr sz="432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30291" y="4343400"/>
            <a:ext cx="802386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60">
                <a:solidFill>
                  <a:schemeClr val="accent1"/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0292" y="5181600"/>
            <a:ext cx="802386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770" y="491172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8631" y="4983088"/>
            <a:ext cx="70179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20887" y="648005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03367" y="2905306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86288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291" y="627407"/>
            <a:ext cx="8023859" cy="2880020"/>
          </a:xfrm>
        </p:spPr>
        <p:txBody>
          <a:bodyPr anchor="ctr">
            <a:normAutofit/>
          </a:bodyPr>
          <a:lstStyle>
            <a:lvl1pPr algn="l">
              <a:defRPr sz="432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30291" y="4343400"/>
            <a:ext cx="802386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60">
                <a:solidFill>
                  <a:schemeClr val="accent1"/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0292" y="5181600"/>
            <a:ext cx="802386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770" y="491172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8631" y="4983088"/>
            <a:ext cx="70179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292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770" y="7143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803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65331" y="627406"/>
            <a:ext cx="198684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0291" y="627406"/>
            <a:ext cx="58293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770" y="7143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996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6159" y="1964267"/>
            <a:ext cx="6477953" cy="2421464"/>
          </a:xfrm>
        </p:spPr>
        <p:txBody>
          <a:bodyPr anchor="b">
            <a:normAutofit/>
          </a:bodyPr>
          <a:lstStyle>
            <a:lvl1pPr algn="r">
              <a:defRPr sz="432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6159" y="4385733"/>
            <a:ext cx="6477953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620" cap="all">
                <a:solidFill>
                  <a:schemeClr val="tx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39302" y="5870576"/>
            <a:ext cx="1440180" cy="3778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6159" y="5870576"/>
            <a:ext cx="4404562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8063" y="5870576"/>
            <a:ext cx="496050" cy="3778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32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604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1" y="3308581"/>
            <a:ext cx="9118284" cy="14688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19" y="4777381"/>
            <a:ext cx="9118285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719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2" y="2142067"/>
            <a:ext cx="4495801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9705" y="2142068"/>
            <a:ext cx="4495799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0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37744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274640"/>
            <a:ext cx="704088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6303" y="2218267"/>
            <a:ext cx="4238149" cy="576262"/>
          </a:xfrm>
        </p:spPr>
        <p:txBody>
          <a:bodyPr anchor="b">
            <a:noAutofit/>
          </a:bodyPr>
          <a:lstStyle>
            <a:lvl1pPr marL="0" indent="0">
              <a:buNone/>
              <a:defRPr sz="252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1" y="2870201"/>
            <a:ext cx="4497231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3" y="2226734"/>
            <a:ext cx="4250532" cy="576262"/>
          </a:xfrm>
        </p:spPr>
        <p:txBody>
          <a:bodyPr anchor="b">
            <a:noAutofit/>
          </a:bodyPr>
          <a:lstStyle>
            <a:lvl1pPr marL="0" indent="0">
              <a:buNone/>
              <a:defRPr sz="252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1135" y="2870201"/>
            <a:ext cx="4495801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31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216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ame 5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21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228600" y="228600"/>
            <a:ext cx="10515600" cy="6400800"/>
          </a:xfrm>
          <a:prstGeom prst="frame">
            <a:avLst>
              <a:gd name="adj1" fmla="val 21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5400000">
            <a:off x="77514" y="74886"/>
            <a:ext cx="1066800" cy="1069428"/>
          </a:xfrm>
          <a:prstGeom prst="triangle">
            <a:avLst>
              <a:gd name="adj" fmla="val 178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rot="10800000" flipV="1">
            <a:off x="9829800" y="5715000"/>
            <a:ext cx="1066800" cy="1069428"/>
          </a:xfrm>
          <a:prstGeom prst="triangle">
            <a:avLst>
              <a:gd name="adj" fmla="val 178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450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074333"/>
            <a:ext cx="3312797" cy="1371600"/>
          </a:xfrm>
        </p:spPr>
        <p:txBody>
          <a:bodyPr anchor="b">
            <a:normAutofit/>
          </a:bodyPr>
          <a:lstStyle>
            <a:lvl1pPr algn="l">
              <a:defRPr sz="21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3381" y="609601"/>
            <a:ext cx="5552123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3445933"/>
            <a:ext cx="3312797" cy="1828800"/>
          </a:xfrm>
        </p:spPr>
        <p:txBody>
          <a:bodyPr anchor="t">
            <a:normAutofit/>
          </a:bodyPr>
          <a:lstStyle>
            <a:lvl1pPr marL="0" indent="0">
              <a:buNone/>
              <a:defRPr sz="144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755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600200"/>
            <a:ext cx="5548188" cy="1371600"/>
          </a:xfrm>
        </p:spPr>
        <p:txBody>
          <a:bodyPr anchor="b">
            <a:normAutofit/>
          </a:bodyPr>
          <a:lstStyle>
            <a:lvl1pPr algn="l">
              <a:defRPr sz="252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82628" y="914400"/>
            <a:ext cx="2952877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2971800"/>
            <a:ext cx="5548188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328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1" y="4732865"/>
            <a:ext cx="9118284" cy="566738"/>
          </a:xfrm>
        </p:spPr>
        <p:txBody>
          <a:bodyPr anchor="b">
            <a:normAutofit/>
          </a:bodyPr>
          <a:lstStyle>
            <a:lvl1pPr algn="l">
              <a:defRPr sz="21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34441" y="932112"/>
            <a:ext cx="7883844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1" y="5299603"/>
            <a:ext cx="9118284" cy="493712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774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2" y="609602"/>
            <a:ext cx="9118284" cy="3124199"/>
          </a:xfrm>
        </p:spPr>
        <p:txBody>
          <a:bodyPr anchor="ctr">
            <a:normAutofit/>
          </a:bodyPr>
          <a:lstStyle>
            <a:lvl1pPr algn="l">
              <a:defRPr sz="288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4343400"/>
            <a:ext cx="911828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6216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14080" y="2743200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9448" y="823337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041" y="609602"/>
            <a:ext cx="8595359" cy="2743199"/>
          </a:xfrm>
        </p:spPr>
        <p:txBody>
          <a:bodyPr anchor="ctr">
            <a:normAutofit/>
          </a:bodyPr>
          <a:lstStyle>
            <a:lvl1pPr algn="l">
              <a:defRPr sz="288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087" y="3352800"/>
            <a:ext cx="8405266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9" y="4343400"/>
            <a:ext cx="913713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664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2" y="3308581"/>
            <a:ext cx="9118283" cy="1468800"/>
          </a:xfrm>
        </p:spPr>
        <p:txBody>
          <a:bodyPr anchor="b">
            <a:normAutofit/>
          </a:bodyPr>
          <a:lstStyle>
            <a:lvl1pPr algn="l">
              <a:defRPr sz="288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1" y="4777381"/>
            <a:ext cx="911828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782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14080" y="2743200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448" y="823337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93041" y="609602"/>
            <a:ext cx="8595359" cy="2743199"/>
          </a:xfrm>
        </p:spPr>
        <p:txBody>
          <a:bodyPr anchor="ctr">
            <a:normAutofit/>
          </a:bodyPr>
          <a:lstStyle>
            <a:lvl1pPr algn="l">
              <a:defRPr sz="288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7220" y="3886200"/>
            <a:ext cx="9121892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6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19" y="4775200"/>
            <a:ext cx="9121892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08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7220" y="5349903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57200" y="4853412"/>
            <a:ext cx="1014984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1014984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875520" y="6473952"/>
            <a:ext cx="91074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2" y="609602"/>
            <a:ext cx="9118284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7221" y="3505200"/>
            <a:ext cx="911828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52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4343400"/>
            <a:ext cx="911828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618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7221" y="609601"/>
            <a:ext cx="9118283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7019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92807" y="609600"/>
            <a:ext cx="1942697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609600"/>
            <a:ext cx="7048904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2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297680" y="76201"/>
            <a:ext cx="347472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9875520" y="6473952"/>
            <a:ext cx="91074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7220" y="3444903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1014984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6570" y="2947086"/>
            <a:ext cx="1042416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62102" y="457200"/>
            <a:ext cx="1042416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65760" y="1600200"/>
            <a:ext cx="5029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577840" y="1600200"/>
            <a:ext cx="521208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65760" y="5410200"/>
            <a:ext cx="1033272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37733" y="666750"/>
            <a:ext cx="5148667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574031" y="666750"/>
            <a:ext cx="5150689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37733" y="1316038"/>
            <a:ext cx="514866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578476" y="1316038"/>
            <a:ext cx="514624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75520" y="6477000"/>
            <a:ext cx="9144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7220" y="6019801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62102" y="457200"/>
            <a:ext cx="1042416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21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17220" y="5849118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48640" y="5486400"/>
            <a:ext cx="1014984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48640" y="609600"/>
            <a:ext cx="360997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290060" y="609600"/>
            <a:ext cx="640842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206240" y="616634"/>
            <a:ext cx="603504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4993760"/>
            <a:ext cx="704088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57200" y="5533218"/>
            <a:ext cx="704088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549277"/>
            <a:ext cx="219456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549277"/>
            <a:ext cx="749808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6159" y="1964267"/>
            <a:ext cx="6477953" cy="2421464"/>
          </a:xfrm>
        </p:spPr>
        <p:txBody>
          <a:bodyPr anchor="b">
            <a:normAutofit/>
          </a:bodyPr>
          <a:lstStyle>
            <a:lvl1pPr algn="r">
              <a:defRPr sz="432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6159" y="4385733"/>
            <a:ext cx="6477953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620" cap="all">
                <a:solidFill>
                  <a:schemeClr val="tx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39302" y="5870576"/>
            <a:ext cx="1440180" cy="3778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6159" y="5870576"/>
            <a:ext cx="4404562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8063" y="5870576"/>
            <a:ext cx="496050" cy="3778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60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04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1" y="3308581"/>
            <a:ext cx="9118284" cy="14688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19" y="4777381"/>
            <a:ext cx="9118285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59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2" y="2142067"/>
            <a:ext cx="4495801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9705" y="2142068"/>
            <a:ext cx="4495799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06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6303" y="2218267"/>
            <a:ext cx="4238149" cy="576262"/>
          </a:xfrm>
        </p:spPr>
        <p:txBody>
          <a:bodyPr anchor="b">
            <a:noAutofit/>
          </a:bodyPr>
          <a:lstStyle>
            <a:lvl1pPr marL="0" indent="0">
              <a:buNone/>
              <a:defRPr sz="252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1" y="2870201"/>
            <a:ext cx="4497231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3" y="2226734"/>
            <a:ext cx="4250532" cy="576262"/>
          </a:xfrm>
        </p:spPr>
        <p:txBody>
          <a:bodyPr anchor="b">
            <a:noAutofit/>
          </a:bodyPr>
          <a:lstStyle>
            <a:lvl1pPr marL="0" indent="0">
              <a:buNone/>
              <a:defRPr sz="252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1135" y="2870201"/>
            <a:ext cx="4495801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7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49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ame 5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21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228600" y="228600"/>
            <a:ext cx="10515600" cy="6400800"/>
          </a:xfrm>
          <a:prstGeom prst="frame">
            <a:avLst>
              <a:gd name="adj1" fmla="val 21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5400000">
            <a:off x="77514" y="74886"/>
            <a:ext cx="1066800" cy="1069428"/>
          </a:xfrm>
          <a:prstGeom prst="triangle">
            <a:avLst>
              <a:gd name="adj" fmla="val 178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rot="10800000" flipV="1">
            <a:off x="9829800" y="5715000"/>
            <a:ext cx="1066800" cy="1069428"/>
          </a:xfrm>
          <a:prstGeom prst="triangle">
            <a:avLst>
              <a:gd name="adj" fmla="val 178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5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5794743" y="1073888"/>
            <a:ext cx="5186563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48759" y="0"/>
            <a:ext cx="6617443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5766034" y="1364728"/>
            <a:ext cx="4114800" cy="142646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132320" y="0"/>
            <a:ext cx="329184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132320" y="4267200"/>
            <a:ext cx="384048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132320" y="0"/>
            <a:ext cx="164592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138036" y="4246564"/>
            <a:ext cx="2508884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132320" y="4267200"/>
            <a:ext cx="192024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132320" y="1371600"/>
            <a:ext cx="384048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132320" y="1752600"/>
            <a:ext cx="384048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188720" y="4267200"/>
            <a:ext cx="594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640080" y="4267200"/>
            <a:ext cx="6400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40189" y="2438400"/>
            <a:ext cx="676656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40189" y="2133600"/>
            <a:ext cx="676656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5486400" y="4267200"/>
            <a:ext cx="164592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282" y="1351672"/>
            <a:ext cx="686165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5792" y="402265"/>
            <a:ext cx="10204704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282" y="512064"/>
            <a:ext cx="978773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445846" y="680477"/>
            <a:ext cx="3291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93331" y="680477"/>
            <a:ext cx="3291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38140" y="680477"/>
            <a:ext cx="10973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572042" y="680477"/>
            <a:ext cx="10973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0574" y="680477"/>
            <a:ext cx="43891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074333"/>
            <a:ext cx="3312797" cy="1371600"/>
          </a:xfrm>
        </p:spPr>
        <p:txBody>
          <a:bodyPr anchor="b">
            <a:normAutofit/>
          </a:bodyPr>
          <a:lstStyle>
            <a:lvl1pPr algn="l">
              <a:defRPr sz="21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3381" y="609601"/>
            <a:ext cx="5552123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3445933"/>
            <a:ext cx="3312797" cy="1828800"/>
          </a:xfrm>
        </p:spPr>
        <p:txBody>
          <a:bodyPr anchor="t">
            <a:normAutofit/>
          </a:bodyPr>
          <a:lstStyle>
            <a:lvl1pPr marL="0" indent="0">
              <a:buNone/>
              <a:defRPr sz="144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8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600200"/>
            <a:ext cx="5548188" cy="1371600"/>
          </a:xfrm>
        </p:spPr>
        <p:txBody>
          <a:bodyPr anchor="b">
            <a:normAutofit/>
          </a:bodyPr>
          <a:lstStyle>
            <a:lvl1pPr algn="l">
              <a:defRPr sz="252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82628" y="914400"/>
            <a:ext cx="2952877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2971800"/>
            <a:ext cx="5548188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1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1" y="4732865"/>
            <a:ext cx="9118284" cy="566738"/>
          </a:xfrm>
        </p:spPr>
        <p:txBody>
          <a:bodyPr anchor="b">
            <a:normAutofit/>
          </a:bodyPr>
          <a:lstStyle>
            <a:lvl1pPr algn="l">
              <a:defRPr sz="21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34441" y="932112"/>
            <a:ext cx="7883844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1" y="5299603"/>
            <a:ext cx="9118284" cy="493712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58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2" y="609602"/>
            <a:ext cx="9118284" cy="3124199"/>
          </a:xfrm>
        </p:spPr>
        <p:txBody>
          <a:bodyPr anchor="ctr">
            <a:normAutofit/>
          </a:bodyPr>
          <a:lstStyle>
            <a:lvl1pPr algn="l">
              <a:defRPr sz="288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4343400"/>
            <a:ext cx="911828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587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14080" y="2743200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9448" y="823337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041" y="609602"/>
            <a:ext cx="8595359" cy="2743199"/>
          </a:xfrm>
        </p:spPr>
        <p:txBody>
          <a:bodyPr anchor="ctr">
            <a:normAutofit/>
          </a:bodyPr>
          <a:lstStyle>
            <a:lvl1pPr algn="l">
              <a:defRPr sz="288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087" y="3352800"/>
            <a:ext cx="8405266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9" y="4343400"/>
            <a:ext cx="913713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22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2" y="3308581"/>
            <a:ext cx="9118283" cy="1468800"/>
          </a:xfrm>
        </p:spPr>
        <p:txBody>
          <a:bodyPr anchor="b">
            <a:normAutofit/>
          </a:bodyPr>
          <a:lstStyle>
            <a:lvl1pPr algn="l">
              <a:defRPr sz="288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1" y="4777381"/>
            <a:ext cx="911828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53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14080" y="2743200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448" y="823337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93041" y="609602"/>
            <a:ext cx="8595359" cy="2743199"/>
          </a:xfrm>
        </p:spPr>
        <p:txBody>
          <a:bodyPr anchor="ctr">
            <a:normAutofit/>
          </a:bodyPr>
          <a:lstStyle>
            <a:lvl1pPr algn="l">
              <a:defRPr sz="288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7220" y="3886200"/>
            <a:ext cx="9121892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6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19" y="4775200"/>
            <a:ext cx="9121892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965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2" y="609602"/>
            <a:ext cx="9118284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7221" y="3505200"/>
            <a:ext cx="911828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52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4343400"/>
            <a:ext cx="911828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9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7221" y="609601"/>
            <a:ext cx="9118283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00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943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92807" y="609600"/>
            <a:ext cx="1942697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609600"/>
            <a:ext cx="7048904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4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512064"/>
            <a:ext cx="987552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213" y="1770502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6413" y="1770502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09728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1803405"/>
            <a:ext cx="8503920" cy="182509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3632201"/>
            <a:ext cx="8503920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18605" y="4314328"/>
            <a:ext cx="2619756" cy="37464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34440" y="4323846"/>
            <a:ext cx="576072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9480" y="1430867"/>
            <a:ext cx="246888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111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57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09728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1" y="753534"/>
            <a:ext cx="9738359" cy="2801935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2020" y="3641726"/>
            <a:ext cx="9441180" cy="955675"/>
          </a:xfrm>
        </p:spPr>
        <p:txBody>
          <a:bodyPr>
            <a:normAutofit/>
          </a:bodyPr>
          <a:lstStyle>
            <a:lvl1pPr marL="0" indent="0" algn="r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33007" y="381001"/>
            <a:ext cx="2619756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" y="381002"/>
            <a:ext cx="6292343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76207" y="381001"/>
            <a:ext cx="5793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95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2194560"/>
            <a:ext cx="48006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2194560"/>
            <a:ext cx="48006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23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040" y="762000"/>
            <a:ext cx="77495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8" y="2183802"/>
            <a:ext cx="4571992" cy="823912"/>
          </a:xfrm>
        </p:spPr>
        <p:txBody>
          <a:bodyPr anchor="b">
            <a:normAutofit/>
          </a:bodyPr>
          <a:lstStyle>
            <a:lvl1pPr marL="0" indent="0">
              <a:buNone/>
              <a:defRPr sz="252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3132667"/>
            <a:ext cx="4780598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60720" y="2183802"/>
            <a:ext cx="4594860" cy="823912"/>
          </a:xfrm>
        </p:spPr>
        <p:txBody>
          <a:bodyPr anchor="b">
            <a:normAutofit/>
          </a:bodyPr>
          <a:lstStyle>
            <a:lvl1pPr marL="0" indent="0">
              <a:buNone/>
              <a:defRPr sz="252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3132667"/>
            <a:ext cx="48006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679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771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21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228600" y="228600"/>
            <a:ext cx="10515600" cy="6400800"/>
          </a:xfrm>
          <a:prstGeom prst="frame">
            <a:avLst>
              <a:gd name="adj1" fmla="val 21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77514" y="74886"/>
            <a:ext cx="1066800" cy="1069428"/>
          </a:xfrm>
          <a:prstGeom prst="triangle">
            <a:avLst>
              <a:gd name="adj" fmla="val 178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 userDrawn="1"/>
        </p:nvSpPr>
        <p:spPr>
          <a:xfrm rot="10800000" flipV="1">
            <a:off x="9829800" y="5715000"/>
            <a:ext cx="1066800" cy="1069428"/>
          </a:xfrm>
          <a:prstGeom prst="triangle">
            <a:avLst>
              <a:gd name="adj" fmla="val 178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540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524000"/>
            <a:ext cx="3703320" cy="1600200"/>
          </a:xfrm>
        </p:spPr>
        <p:txBody>
          <a:bodyPr anchor="b"/>
          <a:lstStyle>
            <a:lvl1pPr algn="l"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6024" y="746760"/>
            <a:ext cx="5859556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3124200"/>
            <a:ext cx="3703320" cy="3094485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492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524000"/>
            <a:ext cx="6185916" cy="1600200"/>
          </a:xfrm>
        </p:spPr>
        <p:txBody>
          <a:bodyPr anchor="b"/>
          <a:lstStyle>
            <a:lvl1pPr algn="l"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075114" y="751242"/>
            <a:ext cx="3280466" cy="546744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3124200"/>
            <a:ext cx="6185916" cy="3094485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611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199" y="4697361"/>
            <a:ext cx="9739831" cy="819355"/>
          </a:xfrm>
        </p:spPr>
        <p:txBody>
          <a:bodyPr anchor="b"/>
          <a:lstStyle>
            <a:lvl1pPr algn="l"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3554" y="941440"/>
            <a:ext cx="9739656" cy="3478161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5516716"/>
            <a:ext cx="9738360" cy="701969"/>
          </a:xfrm>
        </p:spPr>
        <p:txBody>
          <a:bodyPr/>
          <a:lstStyle>
            <a:lvl1pPr marL="0" indent="0" algn="l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0640496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789" y="512064"/>
            <a:ext cx="932688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809750"/>
            <a:ext cx="4848226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4031" y="1809750"/>
            <a:ext cx="4850130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48640" y="2459037"/>
            <a:ext cx="4848226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459037"/>
            <a:ext cx="4850130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5348" y="680477"/>
            <a:ext cx="5486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766" y="680477"/>
            <a:ext cx="3291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3902" y="680477"/>
            <a:ext cx="10973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0973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79724" y="680477"/>
            <a:ext cx="3291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27209" y="680477"/>
            <a:ext cx="3291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72018" y="680477"/>
            <a:ext cx="10973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05921" y="680477"/>
            <a:ext cx="10973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34452" y="680477"/>
            <a:ext cx="43891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09728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753533"/>
            <a:ext cx="9738360" cy="2802467"/>
          </a:xfrm>
        </p:spPr>
        <p:txBody>
          <a:bodyPr anchor="ctr"/>
          <a:lstStyle>
            <a:lvl1pPr algn="l"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021" y="3649134"/>
            <a:ext cx="9117464" cy="999067"/>
          </a:xfrm>
        </p:spPr>
        <p:txBody>
          <a:bodyPr anchor="ctr"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33007" y="381001"/>
            <a:ext cx="2619756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" y="379942"/>
            <a:ext cx="62923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76207" y="381001"/>
            <a:ext cx="5793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0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09728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21" y="753534"/>
            <a:ext cx="9136380" cy="2604495"/>
          </a:xfrm>
        </p:spPr>
        <p:txBody>
          <a:bodyPr anchor="ctr"/>
          <a:lstStyle>
            <a:lvl1pPr algn="l"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73479" y="3365557"/>
            <a:ext cx="8633462" cy="444443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021" y="3959863"/>
            <a:ext cx="913638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33007" y="381001"/>
            <a:ext cx="2619756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" y="379942"/>
            <a:ext cx="62923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76207" y="381001"/>
            <a:ext cx="5793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8625" y="933450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85807" y="2701290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5035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09728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46" y="1124702"/>
            <a:ext cx="9131567" cy="2511835"/>
          </a:xfrm>
        </p:spPr>
        <p:txBody>
          <a:bodyPr anchor="b"/>
          <a:lstStyle>
            <a:lvl1pPr algn="l"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020" y="3648316"/>
            <a:ext cx="9130189" cy="999885"/>
          </a:xfrm>
        </p:spPr>
        <p:txBody>
          <a:bodyPr anchor="t"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33007" y="378884"/>
            <a:ext cx="2619756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" y="378884"/>
            <a:ext cx="62923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76207" y="381001"/>
            <a:ext cx="5793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977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606040" y="762000"/>
            <a:ext cx="77495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17220" y="2202080"/>
            <a:ext cx="3110789" cy="617320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7219" y="2904565"/>
            <a:ext cx="3110789" cy="3314132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1920" y="2201333"/>
            <a:ext cx="3110789" cy="626534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30172" y="2904067"/>
            <a:ext cx="3110789" cy="3314618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46620" y="2192866"/>
            <a:ext cx="3110789" cy="626534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46621" y="2904565"/>
            <a:ext cx="3110789" cy="3314132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459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606040" y="762000"/>
            <a:ext cx="774953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19756" y="4191001"/>
            <a:ext cx="3106424" cy="682765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19756" y="2362200"/>
            <a:ext cx="3106424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19756" y="4873765"/>
            <a:ext cx="310642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837" y="4191001"/>
            <a:ext cx="3104042" cy="682765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36837" y="2362200"/>
            <a:ext cx="310404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36838" y="4873764"/>
            <a:ext cx="310404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44758" y="4191001"/>
            <a:ext cx="3110822" cy="682765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44870" y="2362200"/>
            <a:ext cx="310309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44758" y="4873762"/>
            <a:ext cx="31072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87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194560"/>
            <a:ext cx="973836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761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09728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3920" y="745067"/>
            <a:ext cx="185166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2020" y="745068"/>
            <a:ext cx="738378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33007" y="379942"/>
            <a:ext cx="2619756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" y="381001"/>
            <a:ext cx="62923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76207" y="381001"/>
            <a:ext cx="5793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186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911" y="1300786"/>
            <a:ext cx="7820978" cy="2509213"/>
          </a:xfrm>
        </p:spPr>
        <p:txBody>
          <a:bodyPr anchor="b">
            <a:normAutofit/>
          </a:bodyPr>
          <a:lstStyle>
            <a:lvl1pPr algn="ctr">
              <a:defRPr sz="43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911" y="3886201"/>
            <a:ext cx="7820978" cy="1371599"/>
          </a:xfrm>
        </p:spPr>
        <p:txBody>
          <a:bodyPr>
            <a:normAutofit/>
          </a:bodyPr>
          <a:lstStyle>
            <a:lvl1pPr marL="0" indent="0" algn="ctr">
              <a:buNone/>
              <a:defRPr sz="1980">
                <a:solidFill>
                  <a:schemeClr val="bg1">
                    <a:lumMod val="50000"/>
                  </a:schemeClr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623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822397" y="2367093"/>
            <a:ext cx="9327443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200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97" y="828564"/>
            <a:ext cx="9316577" cy="27368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397" y="3657458"/>
            <a:ext cx="9316577" cy="136818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5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12064"/>
            <a:ext cx="932688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22398" y="618518"/>
            <a:ext cx="9328006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822397" y="2367093"/>
            <a:ext cx="4595423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554980" y="2367093"/>
            <a:ext cx="459486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718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22398" y="618518"/>
            <a:ext cx="9328006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695" y="2371018"/>
            <a:ext cx="4386127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34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822397" y="3051013"/>
            <a:ext cx="4595424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56781" y="2371018"/>
            <a:ext cx="439362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34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554980" y="3051013"/>
            <a:ext cx="459486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762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224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ame 5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21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228600" y="228600"/>
            <a:ext cx="10515600" cy="6400800"/>
          </a:xfrm>
          <a:prstGeom prst="frame">
            <a:avLst>
              <a:gd name="adj1" fmla="val 21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Isosceles Triangle 8"/>
          <p:cNvSpPr/>
          <p:nvPr userDrawn="1"/>
        </p:nvSpPr>
        <p:spPr>
          <a:xfrm rot="5400000">
            <a:off x="77514" y="74886"/>
            <a:ext cx="1066800" cy="1069428"/>
          </a:xfrm>
          <a:prstGeom prst="triangle">
            <a:avLst>
              <a:gd name="adj" fmla="val 178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 rot="10800000" flipV="1">
            <a:off x="9829800" y="5715000"/>
            <a:ext cx="1066800" cy="1069428"/>
          </a:xfrm>
          <a:prstGeom prst="triangle">
            <a:avLst>
              <a:gd name="adj" fmla="val 178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144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98" y="609600"/>
            <a:ext cx="3542119" cy="2023252"/>
          </a:xfrm>
        </p:spPr>
        <p:txBody>
          <a:bodyPr anchor="b"/>
          <a:lstStyle>
            <a:lvl1pPr algn="ctr"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570256" y="609601"/>
            <a:ext cx="5580147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397" y="2632852"/>
            <a:ext cx="3542120" cy="3158348"/>
          </a:xfrm>
        </p:spPr>
        <p:txBody>
          <a:bodyPr/>
          <a:lstStyle>
            <a:lvl1pPr marL="0" indent="0" algn="ctr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788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97" y="609600"/>
            <a:ext cx="5341472" cy="2023254"/>
          </a:xfrm>
        </p:spPr>
        <p:txBody>
          <a:bodyPr anchor="b"/>
          <a:lstStyle>
            <a:lvl1pPr algn="ctr"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82323" y="609601"/>
            <a:ext cx="2929822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415" y="2632853"/>
            <a:ext cx="5341454" cy="3158347"/>
          </a:xfrm>
        </p:spPr>
        <p:txBody>
          <a:bodyPr/>
          <a:lstStyle>
            <a:lvl1pPr marL="0" indent="0" algn="ctr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795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15" y="4289374"/>
            <a:ext cx="9327989" cy="81161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66270" y="698261"/>
            <a:ext cx="884027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397" y="5108728"/>
            <a:ext cx="9328007" cy="682472"/>
          </a:xfrm>
        </p:spPr>
        <p:txBody>
          <a:bodyPr/>
          <a:lstStyle>
            <a:lvl1pPr marL="0" indent="0" algn="ctr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15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97" y="609600"/>
            <a:ext cx="9328007" cy="3427245"/>
          </a:xfrm>
        </p:spPr>
        <p:txBody>
          <a:bodyPr anchor="ctr"/>
          <a:lstStyle>
            <a:lvl1pPr algn="ctr"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397" y="4204821"/>
            <a:ext cx="9328007" cy="1586380"/>
          </a:xfrm>
        </p:spPr>
        <p:txBody>
          <a:bodyPr anchor="ctr"/>
          <a:lstStyle>
            <a:lvl1pPr marL="0" indent="0" algn="ctr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062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591" y="609600"/>
            <a:ext cx="8372477" cy="2992904"/>
          </a:xfrm>
        </p:spPr>
        <p:txBody>
          <a:bodyPr anchor="ctr"/>
          <a:lstStyle>
            <a:lvl1pPr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48580" y="3610032"/>
            <a:ext cx="7877069" cy="594788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397" y="4372797"/>
            <a:ext cx="9328007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01339" y="754166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01802" y="2993578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82535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97" y="2138722"/>
            <a:ext cx="9328007" cy="2511835"/>
          </a:xfrm>
        </p:spPr>
        <p:txBody>
          <a:bodyPr anchor="b"/>
          <a:lstStyle>
            <a:lvl1pPr algn="ctr"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397" y="4662335"/>
            <a:ext cx="9328007" cy="1140644"/>
          </a:xfrm>
        </p:spPr>
        <p:txBody>
          <a:bodyPr anchor="t"/>
          <a:lstStyle>
            <a:lvl1pPr marL="0" indent="0" algn="ctr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217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228599" y="228600"/>
            <a:ext cx="10515601" cy="6400800"/>
          </a:xfrm>
          <a:prstGeom prst="frame">
            <a:avLst>
              <a:gd name="adj1" fmla="val 21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22397" y="609600"/>
            <a:ext cx="9328007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22397" y="2367093"/>
            <a:ext cx="296907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6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22397" y="2943356"/>
            <a:ext cx="296907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7151" y="2367093"/>
            <a:ext cx="296236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6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97214" y="2943356"/>
            <a:ext cx="297301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75968" y="2367093"/>
            <a:ext cx="297443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6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75968" y="2943356"/>
            <a:ext cx="2974435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623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22397" y="610772"/>
            <a:ext cx="9328007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22397" y="4204820"/>
            <a:ext cx="296676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98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22397" y="2367093"/>
            <a:ext cx="2966768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22397" y="4781082"/>
            <a:ext cx="2966768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98483" y="4204820"/>
            <a:ext cx="297164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98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97213" y="2367093"/>
            <a:ext cx="2973017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97213" y="4781081"/>
            <a:ext cx="2973017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75969" y="4204820"/>
            <a:ext cx="297061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980" b="0">
                <a:solidFill>
                  <a:schemeClr val="tx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75968" y="2367093"/>
            <a:ext cx="2974435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75856" y="4781079"/>
            <a:ext cx="2974548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48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822397" y="2367094"/>
            <a:ext cx="9328007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31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609602"/>
            <a:ext cx="2297993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822397" y="609602"/>
            <a:ext cx="6892852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448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0292" y="2514601"/>
            <a:ext cx="8023859" cy="2262781"/>
          </a:xfrm>
        </p:spPr>
        <p:txBody>
          <a:bodyPr anchor="b">
            <a:normAutofit/>
          </a:bodyPr>
          <a:lstStyle>
            <a:lvl1pPr>
              <a:defRPr sz="48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0292" y="4777380"/>
            <a:ext cx="802385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570187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631" y="4529541"/>
            <a:ext cx="70179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664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3" y="624110"/>
            <a:ext cx="8020518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291" y="2133600"/>
            <a:ext cx="802386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770" y="7143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39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291" y="2058750"/>
            <a:ext cx="8023859" cy="14688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0291" y="3530129"/>
            <a:ext cx="8023859" cy="8604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770" y="31781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631" y="3244140"/>
            <a:ext cx="70179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5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0291" y="2133600"/>
            <a:ext cx="3882478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1672" y="2126222"/>
            <a:ext cx="3882478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770" y="7143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631" y="787783"/>
            <a:ext cx="70179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076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436" y="1972703"/>
            <a:ext cx="3593459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30291" y="2548966"/>
            <a:ext cx="390860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55967" y="1969475"/>
            <a:ext cx="3599101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0261" y="2545738"/>
            <a:ext cx="3904807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770" y="7143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631" y="787783"/>
            <a:ext cx="70179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454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770" y="7143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0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73050"/>
            <a:ext cx="987552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22960" y="1435100"/>
            <a:ext cx="301752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114800" y="1435100"/>
            <a:ext cx="658368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770" y="7143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21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228600" y="228600"/>
            <a:ext cx="10515600" cy="6400800"/>
          </a:xfrm>
          <a:prstGeom prst="frame">
            <a:avLst>
              <a:gd name="adj1" fmla="val 21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Isosceles Triangle 8"/>
          <p:cNvSpPr/>
          <p:nvPr userDrawn="1"/>
        </p:nvSpPr>
        <p:spPr>
          <a:xfrm rot="5400000">
            <a:off x="77514" y="74886"/>
            <a:ext cx="1066800" cy="1069428"/>
          </a:xfrm>
          <a:prstGeom prst="triangle">
            <a:avLst>
              <a:gd name="adj" fmla="val 178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 rot="10800000" flipV="1">
            <a:off x="9829800" y="5715000"/>
            <a:ext cx="1066800" cy="1069428"/>
          </a:xfrm>
          <a:prstGeom prst="triangle">
            <a:avLst>
              <a:gd name="adj" fmla="val 178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242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291" y="446088"/>
            <a:ext cx="3154679" cy="97631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0711" y="446089"/>
            <a:ext cx="466344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0291" y="1598613"/>
            <a:ext cx="3154679" cy="4262436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770" y="7143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159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292" y="4800600"/>
            <a:ext cx="8023860" cy="566738"/>
          </a:xfrm>
        </p:spPr>
        <p:txBody>
          <a:bodyPr anchor="b">
            <a:normAutofit/>
          </a:bodyPr>
          <a:lstStyle>
            <a:lvl1pPr algn="l">
              <a:defRPr sz="21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30291" y="634965"/>
            <a:ext cx="802386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0292" y="5367338"/>
            <a:ext cx="8023860" cy="493712"/>
          </a:xfrm>
        </p:spPr>
        <p:txBody>
          <a:bodyPr>
            <a:normAutofit/>
          </a:bodyPr>
          <a:lstStyle>
            <a:lvl1pPr marL="0" indent="0">
              <a:buNone/>
              <a:defRPr sz="108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770" y="491172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8631" y="4983088"/>
            <a:ext cx="70179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126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291" y="609600"/>
            <a:ext cx="8023859" cy="3117040"/>
          </a:xfrm>
        </p:spPr>
        <p:txBody>
          <a:bodyPr anchor="ctr">
            <a:normAutofit/>
          </a:bodyPr>
          <a:lstStyle>
            <a:lvl1pPr algn="l">
              <a:defRPr sz="432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0291" y="4354046"/>
            <a:ext cx="802385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770" y="31781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631" y="3244140"/>
            <a:ext cx="70179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804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954" y="609600"/>
            <a:ext cx="7554533" cy="2895600"/>
          </a:xfrm>
        </p:spPr>
        <p:txBody>
          <a:bodyPr anchor="ctr">
            <a:normAutofit/>
          </a:bodyPr>
          <a:lstStyle>
            <a:lvl1pPr algn="l">
              <a:defRPr sz="432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947511" y="3505200"/>
            <a:ext cx="6782899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0291" y="4354046"/>
            <a:ext cx="802385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770" y="31781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631" y="3244140"/>
            <a:ext cx="70179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20887" y="648005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03367" y="2905306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21177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292" y="2438401"/>
            <a:ext cx="8023860" cy="2724845"/>
          </a:xfrm>
        </p:spPr>
        <p:txBody>
          <a:bodyPr anchor="b">
            <a:normAutofit/>
          </a:bodyPr>
          <a:lstStyle>
            <a:lvl1pPr algn="l">
              <a:defRPr sz="432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0292" y="5181600"/>
            <a:ext cx="802386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770" y="491172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8631" y="4983088"/>
            <a:ext cx="70179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139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64954" y="609600"/>
            <a:ext cx="7554533" cy="2895600"/>
          </a:xfrm>
        </p:spPr>
        <p:txBody>
          <a:bodyPr anchor="ctr">
            <a:normAutofit/>
          </a:bodyPr>
          <a:lstStyle>
            <a:lvl1pPr algn="l">
              <a:defRPr sz="432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30291" y="4343400"/>
            <a:ext cx="802386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60">
                <a:solidFill>
                  <a:schemeClr val="accent1"/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0292" y="5181600"/>
            <a:ext cx="802386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770" y="491172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8631" y="4983088"/>
            <a:ext cx="70179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20887" y="648005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03367" y="2905306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41435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291" y="627407"/>
            <a:ext cx="8023859" cy="2880020"/>
          </a:xfrm>
        </p:spPr>
        <p:txBody>
          <a:bodyPr anchor="ctr">
            <a:normAutofit/>
          </a:bodyPr>
          <a:lstStyle>
            <a:lvl1pPr algn="l">
              <a:defRPr sz="432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30291" y="4343400"/>
            <a:ext cx="802386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60">
                <a:solidFill>
                  <a:schemeClr val="accent1"/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0292" y="5181600"/>
            <a:ext cx="802386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770" y="491172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8631" y="4983088"/>
            <a:ext cx="70179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418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770" y="7143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042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65331" y="627406"/>
            <a:ext cx="198684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0291" y="627406"/>
            <a:ext cx="58293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770" y="7143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0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1638" y="0"/>
            <a:ext cx="10533888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35834" y="1885028"/>
            <a:ext cx="10539146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0230774" y="1206354"/>
            <a:ext cx="132763" cy="154159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097280" y="441252"/>
            <a:ext cx="82296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638" y="1893781"/>
            <a:ext cx="10533888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097280" y="1150144"/>
            <a:ext cx="82296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0413654" y="1358754"/>
            <a:ext cx="132763" cy="154159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9997383" y="1461917"/>
            <a:ext cx="132763" cy="154159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55499"/>
            <a:ext cx="256032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80" y="55499"/>
            <a:ext cx="667512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55499"/>
            <a:ext cx="54864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0292" y="2514601"/>
            <a:ext cx="8023859" cy="2262781"/>
          </a:xfrm>
        </p:spPr>
        <p:txBody>
          <a:bodyPr anchor="b">
            <a:normAutofit/>
          </a:bodyPr>
          <a:lstStyle>
            <a:lvl1pPr>
              <a:defRPr sz="48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0292" y="4777380"/>
            <a:ext cx="802385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570187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631" y="4529541"/>
            <a:ext cx="70179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471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3" y="624110"/>
            <a:ext cx="8020518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291" y="2133600"/>
            <a:ext cx="802386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770" y="7143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165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291" y="2058750"/>
            <a:ext cx="8023859" cy="14688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0291" y="3530129"/>
            <a:ext cx="8023859" cy="8604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770" y="31781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631" y="3244140"/>
            <a:ext cx="70179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172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0291" y="2133600"/>
            <a:ext cx="3882478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1672" y="2126222"/>
            <a:ext cx="3882478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770" y="7143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631" y="787783"/>
            <a:ext cx="70179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541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436" y="1972703"/>
            <a:ext cx="3593459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30291" y="2548966"/>
            <a:ext cx="390860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55967" y="1969475"/>
            <a:ext cx="3599101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0261" y="2545738"/>
            <a:ext cx="3904807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770" y="7143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631" y="787783"/>
            <a:ext cx="70179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168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770" y="7143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489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770" y="7143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21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228600" y="228600"/>
            <a:ext cx="10515600" cy="6400800"/>
          </a:xfrm>
          <a:prstGeom prst="frame">
            <a:avLst>
              <a:gd name="adj1" fmla="val 21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Isosceles Triangle 8"/>
          <p:cNvSpPr/>
          <p:nvPr userDrawn="1"/>
        </p:nvSpPr>
        <p:spPr>
          <a:xfrm rot="5400000">
            <a:off x="77514" y="74886"/>
            <a:ext cx="1066800" cy="1069428"/>
          </a:xfrm>
          <a:prstGeom prst="triangle">
            <a:avLst>
              <a:gd name="adj" fmla="val 178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 rot="10800000" flipV="1">
            <a:off x="9829800" y="5715000"/>
            <a:ext cx="1066800" cy="1069428"/>
          </a:xfrm>
          <a:prstGeom prst="triangle">
            <a:avLst>
              <a:gd name="adj" fmla="val 178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07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291" y="446088"/>
            <a:ext cx="3154679" cy="97631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0711" y="446089"/>
            <a:ext cx="466344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0291" y="1598613"/>
            <a:ext cx="3154679" cy="4262436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770" y="7143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651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292" y="4800600"/>
            <a:ext cx="8023860" cy="566738"/>
          </a:xfrm>
        </p:spPr>
        <p:txBody>
          <a:bodyPr anchor="b">
            <a:normAutofit/>
          </a:bodyPr>
          <a:lstStyle>
            <a:lvl1pPr algn="l">
              <a:defRPr sz="21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30291" y="634965"/>
            <a:ext cx="802386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0292" y="5367338"/>
            <a:ext cx="8023860" cy="493712"/>
          </a:xfrm>
        </p:spPr>
        <p:txBody>
          <a:bodyPr>
            <a:normAutofit/>
          </a:bodyPr>
          <a:lstStyle>
            <a:lvl1pPr marL="0" indent="0">
              <a:buNone/>
              <a:defRPr sz="108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770" y="491172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8631" y="4983088"/>
            <a:ext cx="70179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780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291" y="609600"/>
            <a:ext cx="8023859" cy="3117040"/>
          </a:xfrm>
        </p:spPr>
        <p:txBody>
          <a:bodyPr anchor="ctr">
            <a:normAutofit/>
          </a:bodyPr>
          <a:lstStyle>
            <a:lvl1pPr algn="l">
              <a:defRPr sz="432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0291" y="4354046"/>
            <a:ext cx="802385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770" y="3178176"/>
            <a:ext cx="142967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631" y="3244140"/>
            <a:ext cx="70179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2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38912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306349" y="5047394"/>
            <a:ext cx="8778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06349" y="4796819"/>
            <a:ext cx="8778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06349" y="4637685"/>
            <a:ext cx="8778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06349" y="4542559"/>
            <a:ext cx="8778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1470" y="680477"/>
            <a:ext cx="5486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22888" y="680477"/>
            <a:ext cx="32918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00024" y="680477"/>
            <a:ext cx="10973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66122" y="680477"/>
            <a:ext cx="10973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97280" y="512064"/>
            <a:ext cx="932688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097280" y="1783560"/>
            <a:ext cx="932688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72400" y="6416676"/>
            <a:ext cx="256032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97280" y="6416676"/>
            <a:ext cx="667512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332720" y="6416676"/>
            <a:ext cx="54864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7220" y="1050899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65760" y="1554163"/>
            <a:ext cx="1042416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7772400" y="76201"/>
            <a:ext cx="301752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749040" y="76201"/>
            <a:ext cx="402336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875520" y="6477001"/>
            <a:ext cx="9144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65760" y="457200"/>
            <a:ext cx="1042416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7220" y="1050899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17220" y="1057987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1" y="609601"/>
            <a:ext cx="9118283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1" y="2142068"/>
            <a:ext cx="9118283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30694" y="5870576"/>
            <a:ext cx="144018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1" y="5870576"/>
            <a:ext cx="704489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9455" y="5870576"/>
            <a:ext cx="4960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521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11480" rtl="0" eaLnBrk="1" latinLnBrk="0" hangingPunct="1">
        <a:spcBef>
          <a:spcPct val="0"/>
        </a:spcBef>
        <a:buNone/>
        <a:defRPr sz="324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411480" rtl="0" eaLnBrk="1" latinLnBrk="0" hangingPunct="1"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6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68655" indent="-257175" algn="l" defTabSz="411480" rtl="0" eaLnBrk="1" latinLnBrk="0" hangingPunct="1"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4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80135" indent="-257175" algn="l" defTabSz="411480" rtl="0" eaLnBrk="1" latinLnBrk="0" hangingPunct="1"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2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88745" indent="-154305" algn="l" defTabSz="411480" rtl="0" eaLnBrk="1" latinLnBrk="0" hangingPunct="1"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0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00225" indent="-154305" algn="l" defTabSz="411480" rtl="0" eaLnBrk="1" latinLnBrk="0" hangingPunct="1"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0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0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0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0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0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06040" y="764373"/>
            <a:ext cx="77495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2194561"/>
            <a:ext cx="973836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35824" y="6356351"/>
            <a:ext cx="26197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" y="6355846"/>
            <a:ext cx="699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38100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90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r" defTabSz="82296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9728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98" y="618518"/>
            <a:ext cx="9328006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397" y="2367094"/>
            <a:ext cx="932800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0863" y="5883276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97" y="5883276"/>
            <a:ext cx="6005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62610" y="5883276"/>
            <a:ext cx="6877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0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ctr" defTabSz="822960" rtl="0" eaLnBrk="1" latinLnBrk="0" hangingPunct="1">
        <a:lnSpc>
          <a:spcPct val="90000"/>
        </a:lnSpc>
        <a:spcBef>
          <a:spcPct val="0"/>
        </a:spcBef>
        <a:buNone/>
        <a:defRPr sz="324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120000"/>
        </a:lnSpc>
        <a:spcBef>
          <a:spcPts val="9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12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•"/>
        <a:defRPr sz="162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12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•"/>
        <a:defRPr sz="144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12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•"/>
        <a:defRPr sz="12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12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•"/>
        <a:defRPr sz="12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12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•"/>
        <a:defRPr sz="12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12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•"/>
        <a:defRPr sz="12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12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•"/>
        <a:defRPr sz="12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120000"/>
        </a:lnSpc>
        <a:spcBef>
          <a:spcPts val="450"/>
        </a:spcBef>
        <a:buClr>
          <a:schemeClr val="tx1"/>
        </a:buClr>
        <a:buFont typeface="Arial" panose="020B0604020202020204" pitchFamily="34" charset="0"/>
        <a:buChar char="•"/>
        <a:defRPr sz="12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566364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4499" y="-786"/>
            <a:ext cx="2121007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3632" y="624110"/>
            <a:ext cx="8020518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0291" y="2133600"/>
            <a:ext cx="802386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25451" y="6130437"/>
            <a:ext cx="1031655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0291" y="6135809"/>
            <a:ext cx="685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78631" y="787783"/>
            <a:ext cx="7017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6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txStyles>
    <p:titleStyle>
      <a:lvl1pPr algn="l" defTabSz="411480" rtl="0" eaLnBrk="1" latinLnBrk="0" hangingPunct="1">
        <a:spcBef>
          <a:spcPct val="0"/>
        </a:spcBef>
        <a:buNone/>
        <a:defRPr sz="324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8610" indent="-30861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68655" indent="-257175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287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401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5166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566364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4499" y="157"/>
            <a:ext cx="2121007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3632" y="624110"/>
            <a:ext cx="8020518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0291" y="2133600"/>
            <a:ext cx="802386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25451" y="6130437"/>
            <a:ext cx="1031655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0291" y="6135809"/>
            <a:ext cx="685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78631" y="787783"/>
            <a:ext cx="7017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txStyles>
    <p:titleStyle>
      <a:lvl1pPr algn="l" defTabSz="411480" rtl="0" eaLnBrk="1" latinLnBrk="0" hangingPunct="1">
        <a:spcBef>
          <a:spcPct val="0"/>
        </a:spcBef>
        <a:buNone/>
        <a:defRPr sz="324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8610" indent="-30861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68655" indent="-257175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287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401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5166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1" y="609601"/>
            <a:ext cx="9118283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1" y="2142068"/>
            <a:ext cx="9118283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30694" y="5870576"/>
            <a:ext cx="144018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1" y="5870576"/>
            <a:ext cx="704489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9455" y="5870576"/>
            <a:ext cx="4960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54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txStyles>
    <p:titleStyle>
      <a:lvl1pPr algn="l" defTabSz="411480" rtl="0" eaLnBrk="1" latinLnBrk="0" hangingPunct="1">
        <a:spcBef>
          <a:spcPct val="0"/>
        </a:spcBef>
        <a:buNone/>
        <a:defRPr sz="324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411480" rtl="0" eaLnBrk="1" latinLnBrk="0" hangingPunct="1"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6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68655" indent="-257175" algn="l" defTabSz="411480" rtl="0" eaLnBrk="1" latinLnBrk="0" hangingPunct="1"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4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80135" indent="-257175" algn="l" defTabSz="411480" rtl="0" eaLnBrk="1" latinLnBrk="0" hangingPunct="1"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2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88745" indent="-154305" algn="l" defTabSz="411480" rtl="0" eaLnBrk="1" latinLnBrk="0" hangingPunct="1"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0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00225" indent="-154305" algn="l" defTabSz="411480" rtl="0" eaLnBrk="1" latinLnBrk="0" hangingPunct="1"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0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0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0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0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0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9966960" cy="18620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15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3276600" y="2362200"/>
            <a:ext cx="4114800" cy="41148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35" y="4222715"/>
            <a:ext cx="3094178" cy="2025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63" y="4299127"/>
            <a:ext cx="3005137" cy="1892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x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713" y="312650"/>
            <a:ext cx="2059075" cy="2059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3962400" y="2438400"/>
            <a:ext cx="2660788" cy="3770263"/>
            <a:chOff x="3962400" y="2438400"/>
            <a:chExt cx="2660788" cy="3770263"/>
          </a:xfrm>
        </p:grpSpPr>
        <p:sp>
          <p:nvSpPr>
            <p:cNvPr id="6" name="Oval 5"/>
            <p:cNvSpPr/>
            <p:nvPr/>
          </p:nvSpPr>
          <p:spPr>
            <a:xfrm>
              <a:off x="3962400" y="2667000"/>
              <a:ext cx="2660788" cy="2819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75760" y="2438400"/>
              <a:ext cx="237744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39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চ</a:t>
              </a:r>
              <a:endParaRPr lang="en-US" sz="239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835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t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533400"/>
            <a:ext cx="2600325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35" y="4497614"/>
            <a:ext cx="3424465" cy="1893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han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555" y="4572000"/>
            <a:ext cx="3390446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4044812" y="2209800"/>
            <a:ext cx="2660788" cy="3770263"/>
            <a:chOff x="4044812" y="2209800"/>
            <a:chExt cx="2660788" cy="3770263"/>
          </a:xfrm>
        </p:grpSpPr>
        <p:sp>
          <p:nvSpPr>
            <p:cNvPr id="6" name="Oval 5"/>
            <p:cNvSpPr/>
            <p:nvPr/>
          </p:nvSpPr>
          <p:spPr>
            <a:xfrm>
              <a:off x="4044812" y="2667000"/>
              <a:ext cx="2660788" cy="2819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75760" y="2209800"/>
              <a:ext cx="237744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39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ছ</a:t>
              </a:r>
              <a:endParaRPr lang="en-US" sz="239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300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8768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286000"/>
            <a:ext cx="396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endParaRPr lang="en-US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4876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486787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52400" y="2286000"/>
            <a:ext cx="388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</a:t>
            </a:r>
            <a:endParaRPr lang="en-US" sz="6000" dirty="0"/>
          </a:p>
        </p:txBody>
      </p:sp>
      <p:sp>
        <p:nvSpPr>
          <p:cNvPr id="15" name="Rectangle 14"/>
          <p:cNvSpPr/>
          <p:nvPr/>
        </p:nvSpPr>
        <p:spPr>
          <a:xfrm>
            <a:off x="-381000" y="2286000"/>
            <a:ext cx="396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endParaRPr lang="en-US" sz="6000" dirty="0"/>
          </a:p>
        </p:txBody>
      </p:sp>
      <p:pic>
        <p:nvPicPr>
          <p:cNvPr id="8" name="Picture 7" descr="indexw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09600"/>
            <a:ext cx="2971800" cy="1701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jh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200400"/>
            <a:ext cx="2971800" cy="1728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5 3.58382E-6 L 0.56945 0.003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0139 L 0.25 0.001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47 0.00139 L 0.55903 0.0013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  <p:bldP spid="12" grpId="1"/>
      <p:bldP spid="13" grpId="0"/>
      <p:bldP spid="13" grpId="1"/>
      <p:bldP spid="13" grpId="2"/>
      <p:bldP spid="13" grpId="3"/>
      <p:bldP spid="14" grpId="0"/>
      <p:bldP spid="14" grpId="1"/>
      <p:bldP spid="15" grpId="0"/>
      <p:bldP spid="15" grpId="1"/>
      <p:bldP spid="15" grpId="2"/>
      <p:bldP spid="15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67000" y="3810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6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en-US" sz="6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3429000"/>
            <a:ext cx="2377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লপাই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91440" y="3429000"/>
            <a:ext cx="2377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9560" y="3505200"/>
            <a:ext cx="2377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47160" y="3505200"/>
            <a:ext cx="2377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32189" y="3581400"/>
            <a:ext cx="2377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3589" y="3581400"/>
            <a:ext cx="2377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gy76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1676400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indexjoba.jpg"/>
          <p:cNvPicPr>
            <a:picLocks noChangeAspect="1"/>
          </p:cNvPicPr>
          <p:nvPr/>
        </p:nvPicPr>
        <p:blipFill>
          <a:blip r:embed="rId3"/>
          <a:srcRect r="17057"/>
          <a:stretch>
            <a:fillRect/>
          </a:stretch>
        </p:blipFill>
        <p:spPr>
          <a:xfrm>
            <a:off x="7547429" y="1676400"/>
            <a:ext cx="2587171" cy="1752600"/>
          </a:xfrm>
          <a:prstGeom prst="rect">
            <a:avLst/>
          </a:prstGeom>
        </p:spPr>
      </p:pic>
      <p:pic>
        <p:nvPicPr>
          <p:cNvPr id="11" name="Picture 10" descr="jug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676400"/>
            <a:ext cx="2447925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6481E-6 -4.04624E-7 L -0.00275 0.258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29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6852E-6 1.32948E-6 L -0.00275 0.2367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18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963E-6 3.06358E-6 L -0.00275 0.2256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130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6" grpId="1"/>
      <p:bldP spid="16" grpId="2"/>
      <p:bldP spid="17" grpId="0"/>
      <p:bldP spid="18" grpId="0"/>
      <p:bldP spid="18" grpId="1"/>
      <p:bldP spid="18" grpId="2"/>
      <p:bldP spid="19" grpId="0"/>
      <p:bldP spid="20" grpId="0"/>
      <p:bldP spid="20" grpId="1"/>
      <p:bldP spid="20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67000" y="3810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5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</a:t>
            </a:r>
            <a:r>
              <a:rPr lang="en-US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en-US" sz="5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47347" y="3099137"/>
            <a:ext cx="2224453" cy="1015663"/>
            <a:chOff x="205903" y="3733800"/>
            <a:chExt cx="2461097" cy="1015663"/>
          </a:xfrm>
        </p:grpSpPr>
        <p:sp>
          <p:nvSpPr>
            <p:cNvPr id="2" name="TextBox 1"/>
            <p:cNvSpPr txBox="1"/>
            <p:nvPr/>
          </p:nvSpPr>
          <p:spPr>
            <a:xfrm>
              <a:off x="685800" y="3733800"/>
              <a:ext cx="1981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ঝাড়ু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5903" y="3733800"/>
              <a:ext cx="23774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ঝ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328160" y="3200400"/>
            <a:ext cx="2377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র্ণা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6760" y="3200400"/>
            <a:ext cx="1463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139708" y="3429000"/>
            <a:ext cx="2385291" cy="1015663"/>
            <a:chOff x="6681019" y="3810000"/>
            <a:chExt cx="2539181" cy="1015663"/>
          </a:xfrm>
        </p:grpSpPr>
        <p:sp>
          <p:nvSpPr>
            <p:cNvPr id="12" name="TextBox 11"/>
            <p:cNvSpPr txBox="1"/>
            <p:nvPr/>
          </p:nvSpPr>
          <p:spPr>
            <a:xfrm>
              <a:off x="6842760" y="3810000"/>
              <a:ext cx="23774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ঝাঁক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81019" y="3810000"/>
              <a:ext cx="2133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ঝ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4" name="Picture 13" descr="vgfd654.jpg"/>
          <p:cNvPicPr>
            <a:picLocks noChangeAspect="1"/>
          </p:cNvPicPr>
          <p:nvPr/>
        </p:nvPicPr>
        <p:blipFill>
          <a:blip r:embed="rId2"/>
          <a:srcRect t="12371" b="13402"/>
          <a:stretch>
            <a:fillRect/>
          </a:stretch>
        </p:blipFill>
        <p:spPr>
          <a:xfrm>
            <a:off x="609599" y="1371599"/>
            <a:ext cx="3152245" cy="1752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jh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825" y="1371600"/>
            <a:ext cx="2868838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gerd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462" y="1371600"/>
            <a:ext cx="3077480" cy="1783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052147" y="3099137"/>
            <a:ext cx="1539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34200" y="3429000"/>
            <a:ext cx="2377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6481E-6 1.32948E-6 L 0.0042 0.2767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38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9074E-6 4.39306E-6 L 0.00419 0.2367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8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8704E-6 -4.04624E-7 L 0.00275 0.2034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02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1" grpId="1"/>
      <p:bldP spid="11" grpId="2"/>
      <p:bldP spid="19" grpId="0"/>
      <p:bldP spid="19" grpId="1"/>
      <p:bldP spid="19" grpId="2"/>
      <p:bldP spid="21" grpId="0"/>
      <p:bldP spid="21" grpId="1"/>
      <p:bldP spid="21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gy76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973530"/>
            <a:ext cx="3060682" cy="2036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indexjoba.jpg"/>
          <p:cNvPicPr>
            <a:picLocks noChangeAspect="1"/>
          </p:cNvPicPr>
          <p:nvPr/>
        </p:nvPicPr>
        <p:blipFill>
          <a:blip r:embed="rId3"/>
          <a:srcRect r="17057"/>
          <a:stretch>
            <a:fillRect/>
          </a:stretch>
        </p:blipFill>
        <p:spPr>
          <a:xfrm>
            <a:off x="7010400" y="3962400"/>
            <a:ext cx="3023053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jug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81000"/>
            <a:ext cx="2660788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3962400" y="2438400"/>
            <a:ext cx="2660788" cy="3770263"/>
            <a:chOff x="3962400" y="2438400"/>
            <a:chExt cx="2660788" cy="3770263"/>
          </a:xfrm>
        </p:grpSpPr>
        <p:sp>
          <p:nvSpPr>
            <p:cNvPr id="6" name="Oval 5"/>
            <p:cNvSpPr/>
            <p:nvPr/>
          </p:nvSpPr>
          <p:spPr>
            <a:xfrm>
              <a:off x="3962400" y="2667000"/>
              <a:ext cx="2660788" cy="2819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75760" y="2438400"/>
              <a:ext cx="237744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জ</a:t>
              </a:r>
              <a:endParaRPr lang="en-US" sz="239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057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gfd654.jpg"/>
          <p:cNvPicPr>
            <a:picLocks noChangeAspect="1"/>
          </p:cNvPicPr>
          <p:nvPr/>
        </p:nvPicPr>
        <p:blipFill rotWithShape="1">
          <a:blip r:embed="rId2"/>
          <a:srcRect t="12371" r="-2834" b="13402"/>
          <a:stretch/>
        </p:blipFill>
        <p:spPr>
          <a:xfrm>
            <a:off x="533400" y="4015738"/>
            <a:ext cx="3604528" cy="2004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jh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942" y="3928603"/>
            <a:ext cx="3280458" cy="2091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gerd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462" y="425905"/>
            <a:ext cx="3077480" cy="1783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4273412" y="2362200"/>
            <a:ext cx="2660788" cy="3770263"/>
            <a:chOff x="3962400" y="2362200"/>
            <a:chExt cx="2660788" cy="3770263"/>
          </a:xfrm>
        </p:grpSpPr>
        <p:sp>
          <p:nvSpPr>
            <p:cNvPr id="6" name="Oval 5"/>
            <p:cNvSpPr/>
            <p:nvPr/>
          </p:nvSpPr>
          <p:spPr>
            <a:xfrm>
              <a:off x="3962400" y="2667000"/>
              <a:ext cx="2660788" cy="2819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99560" y="2362200"/>
              <a:ext cx="237744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39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ঝ</a:t>
              </a:r>
              <a:endParaRPr lang="en-US" sz="239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0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788947"/>
              </p:ext>
            </p:extLst>
          </p:nvPr>
        </p:nvGraphicFramePr>
        <p:xfrm>
          <a:off x="3760788" y="2257425"/>
          <a:ext cx="3451225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Packager Shell Object" showAsIcon="1" r:id="rId3" imgW="985320" imgH="440280" progId="Package">
                  <p:embed/>
                </p:oleObj>
              </mc:Choice>
              <mc:Fallback>
                <p:oleObj name="Packager Shell Object" showAsIcon="1" r:id="rId3" imgW="985320" imgH="4402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788" y="2257425"/>
                        <a:ext cx="3451225" cy="2390775"/>
                      </a:xfrm>
                      <a:prstGeom prst="rect">
                        <a:avLst/>
                      </a:prstGeom>
                      <a:solidFill>
                        <a:srgbClr val="008000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0" y="3810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পড়ি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33400"/>
            <a:ext cx="4495800" cy="5509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২২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খুলি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বলি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74049"/>
            <a:ext cx="4419600" cy="5774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 rot="13992355">
            <a:off x="4797767" y="2154040"/>
            <a:ext cx="179709" cy="484071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7917301">
            <a:off x="4919157" y="1946278"/>
            <a:ext cx="182090" cy="437134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57400" y="15240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5915361491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304800"/>
            <a:ext cx="2678289" cy="139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14478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মিলাও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cs.jpg"/>
          <p:cNvPicPr>
            <a:picLocks noChangeAspect="1"/>
          </p:cNvPicPr>
          <p:nvPr/>
        </p:nvPicPr>
        <p:blipFill>
          <a:blip r:embed="rId3"/>
          <a:srcRect t="4124" b="9278"/>
          <a:stretch>
            <a:fillRect/>
          </a:stretch>
        </p:blipFill>
        <p:spPr>
          <a:xfrm>
            <a:off x="1066800" y="4495800"/>
            <a:ext cx="2971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indexw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514600"/>
            <a:ext cx="2971800" cy="1701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781800" y="22860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460254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4.44444E-6 0.341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06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3377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01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  <p:bldP spid="2" grpId="0"/>
      <p:bldP spid="4" grpId="0"/>
      <p:bldP spid="13" grpId="0"/>
      <p:bldP spid="13" grpId="1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5697" y="221672"/>
            <a:ext cx="5290703" cy="6483928"/>
            <a:chOff x="109105" y="183572"/>
            <a:chExt cx="5290703" cy="6483928"/>
          </a:xfrm>
        </p:grpSpPr>
        <p:sp>
          <p:nvSpPr>
            <p:cNvPr id="3" name="Oval 2"/>
            <p:cNvSpPr/>
            <p:nvPr/>
          </p:nvSpPr>
          <p:spPr>
            <a:xfrm>
              <a:off x="4191000" y="1794164"/>
              <a:ext cx="1066800" cy="1295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914400" y="225136"/>
              <a:ext cx="879764" cy="1295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09105" y="464127"/>
              <a:ext cx="1066800" cy="1295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3964" y="4026477"/>
              <a:ext cx="1066800" cy="1295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269673" y="4762500"/>
              <a:ext cx="1066800" cy="12954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4267200"/>
              <a:ext cx="1066800" cy="12954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563832" y="4724400"/>
              <a:ext cx="1066800" cy="12954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45918" y="2324100"/>
              <a:ext cx="1066800" cy="1295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560618" y="183572"/>
              <a:ext cx="1555173" cy="199505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753591" y="266699"/>
              <a:ext cx="879764" cy="11516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14400" y="1143000"/>
              <a:ext cx="1066800" cy="1295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97182" y="266700"/>
              <a:ext cx="1198418" cy="15621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667000" y="994063"/>
              <a:ext cx="1066800" cy="1295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647209" y="1572491"/>
              <a:ext cx="1066800" cy="1295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42009" y="1524000"/>
              <a:ext cx="1066800" cy="1295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09600" y="4526973"/>
              <a:ext cx="1066800" cy="1295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941617" y="2802082"/>
              <a:ext cx="1458191" cy="16556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42009" y="3162300"/>
              <a:ext cx="1066800" cy="1295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118014" y="4502727"/>
              <a:ext cx="1390650" cy="216477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487882" y="3906982"/>
              <a:ext cx="1066800" cy="1295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62000" y="1600200"/>
              <a:ext cx="3657600" cy="3657600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257800" y="1600200"/>
            <a:ext cx="5410200" cy="350865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উপস্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থাপনায়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মিরাজ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endParaRPr lang="en-US" sz="5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র্ব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পদ্মা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মনসা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r"/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বোরহান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ভোলা</a:t>
            </a:r>
            <a:endParaRPr lang="en-US" sz="32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email: mdmirazuddin</a:t>
            </a:r>
            <a:r>
              <a:rPr lang="en-US" sz="2000" dirty="0" smtClean="0">
                <a:latin typeface="+mj-lt"/>
                <a:cs typeface="NikoshBAN" pitchFamily="2" charset="0"/>
              </a:rPr>
              <a:t>233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240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5915361491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304800"/>
            <a:ext cx="2678289" cy="139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14478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মিলাও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4114800" y="3200400"/>
            <a:ext cx="2819400" cy="152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>
            <a:off x="4114800" y="5562600"/>
            <a:ext cx="2819400" cy="152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jh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86236"/>
            <a:ext cx="2971800" cy="1728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cho.jpg"/>
          <p:cNvPicPr>
            <a:picLocks noChangeAspect="1"/>
          </p:cNvPicPr>
          <p:nvPr/>
        </p:nvPicPr>
        <p:blipFill>
          <a:blip r:embed="rId4"/>
          <a:srcRect t="14444" b="18000"/>
          <a:stretch>
            <a:fillRect/>
          </a:stretch>
        </p:blipFill>
        <p:spPr>
          <a:xfrm>
            <a:off x="990600" y="4522893"/>
            <a:ext cx="2971800" cy="1801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781800" y="490734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1800" y="25146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 animBg="1"/>
      <p:bldP spid="12" grpId="0" animBg="1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066800"/>
            <a:ext cx="9220200" cy="22159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3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3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7696200" y="4495800"/>
            <a:ext cx="2514600" cy="1600200"/>
            <a:chOff x="3071778" y="3933756"/>
            <a:chExt cx="3281466" cy="2114688"/>
          </a:xfrm>
        </p:grpSpPr>
        <p:sp>
          <p:nvSpPr>
            <p:cNvPr id="7" name="Rectangle 6"/>
            <p:cNvSpPr/>
            <p:nvPr/>
          </p:nvSpPr>
          <p:spPr>
            <a:xfrm rot="2865497">
              <a:off x="5152956" y="3933756"/>
              <a:ext cx="359302" cy="35930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865497">
              <a:off x="5127098" y="4517498"/>
              <a:ext cx="359302" cy="35930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865497">
              <a:off x="4848156" y="4212698"/>
              <a:ext cx="359302" cy="3593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2865497">
              <a:off x="5431898" y="4238556"/>
              <a:ext cx="359302" cy="3593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2865497">
              <a:off x="4543356" y="4495800"/>
              <a:ext cx="359302" cy="35930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2865497">
              <a:off x="4517498" y="5079542"/>
              <a:ext cx="359302" cy="35930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2865497">
              <a:off x="4238556" y="4774742"/>
              <a:ext cx="359302" cy="35930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865497">
              <a:off x="4822298" y="4800600"/>
              <a:ext cx="359302" cy="3593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2865497">
              <a:off x="5715000" y="4543356"/>
              <a:ext cx="359302" cy="35930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2865497">
              <a:off x="5689142" y="5127098"/>
              <a:ext cx="359302" cy="35930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2865497">
              <a:off x="5410200" y="4822298"/>
              <a:ext cx="359302" cy="3593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2865497">
              <a:off x="5993942" y="4848156"/>
              <a:ext cx="359302" cy="35930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2865497">
              <a:off x="5105400" y="5105400"/>
              <a:ext cx="359302" cy="35930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2865497">
              <a:off x="5079542" y="5689142"/>
              <a:ext cx="359302" cy="35930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2865497">
              <a:off x="4800600" y="5384342"/>
              <a:ext cx="359302" cy="3593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2865497">
              <a:off x="5384342" y="5410200"/>
              <a:ext cx="359302" cy="3593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2865497">
              <a:off x="3400356" y="4467156"/>
              <a:ext cx="359302" cy="35930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2865497">
              <a:off x="3374498" y="5050898"/>
              <a:ext cx="359302" cy="35930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2865497">
              <a:off x="3679298" y="4771956"/>
              <a:ext cx="359302" cy="35930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2865497">
              <a:off x="3122120" y="4138578"/>
              <a:ext cx="359302" cy="35930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2865497">
              <a:off x="3071778" y="5331920"/>
              <a:ext cx="359302" cy="35930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62000" y="4495800"/>
            <a:ext cx="2514600" cy="1600200"/>
            <a:chOff x="3071778" y="3933756"/>
            <a:chExt cx="3281466" cy="2114688"/>
          </a:xfrm>
        </p:grpSpPr>
        <p:sp>
          <p:nvSpPr>
            <p:cNvPr id="42" name="Rectangle 41"/>
            <p:cNvSpPr/>
            <p:nvPr/>
          </p:nvSpPr>
          <p:spPr>
            <a:xfrm rot="2865497">
              <a:off x="5152956" y="3933756"/>
              <a:ext cx="359302" cy="35930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2865497">
              <a:off x="5127098" y="4517498"/>
              <a:ext cx="359302" cy="35930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2865497">
              <a:off x="4848156" y="4212698"/>
              <a:ext cx="359302" cy="3593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rot="2865497">
              <a:off x="5431898" y="4238556"/>
              <a:ext cx="359302" cy="3593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rot="2865497">
              <a:off x="4543356" y="4495800"/>
              <a:ext cx="359302" cy="35930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2865497">
              <a:off x="4517498" y="5079542"/>
              <a:ext cx="359302" cy="35930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2865497">
              <a:off x="4238556" y="4774742"/>
              <a:ext cx="359302" cy="35930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rot="2865497">
              <a:off x="4822298" y="4800600"/>
              <a:ext cx="359302" cy="3593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2865497">
              <a:off x="5715000" y="4543356"/>
              <a:ext cx="359302" cy="35930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 rot="2865497">
              <a:off x="5689142" y="5127098"/>
              <a:ext cx="359302" cy="35930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 rot="2865497">
              <a:off x="5410200" y="4822298"/>
              <a:ext cx="359302" cy="3593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rot="2865497">
              <a:off x="5993942" y="4848156"/>
              <a:ext cx="359302" cy="35930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rot="2865497">
              <a:off x="5105400" y="5105400"/>
              <a:ext cx="359302" cy="35930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 rot="2865497">
              <a:off x="5079542" y="5689142"/>
              <a:ext cx="359302" cy="35930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rot="2865497">
              <a:off x="4800600" y="5384342"/>
              <a:ext cx="359302" cy="3593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 rot="2865497">
              <a:off x="5384342" y="5410200"/>
              <a:ext cx="359302" cy="3593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rot="2865497">
              <a:off x="3400356" y="4467156"/>
              <a:ext cx="359302" cy="35930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2865497">
              <a:off x="3374498" y="5050898"/>
              <a:ext cx="359302" cy="35930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rot="2865497">
              <a:off x="3679298" y="4771956"/>
              <a:ext cx="359302" cy="35930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 rot="2865497">
              <a:off x="3122120" y="4138578"/>
              <a:ext cx="359302" cy="35930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rot="2865497">
              <a:off x="3071778" y="5331920"/>
              <a:ext cx="359302" cy="35930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343400" y="4467156"/>
            <a:ext cx="2514600" cy="1600200"/>
            <a:chOff x="3071778" y="3933756"/>
            <a:chExt cx="3281466" cy="2114688"/>
          </a:xfrm>
        </p:grpSpPr>
        <p:sp>
          <p:nvSpPr>
            <p:cNvPr id="64" name="Rectangle 63"/>
            <p:cNvSpPr/>
            <p:nvPr/>
          </p:nvSpPr>
          <p:spPr>
            <a:xfrm rot="2865497">
              <a:off x="5152956" y="3933756"/>
              <a:ext cx="359302" cy="35930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 rot="2865497">
              <a:off x="5127098" y="4517498"/>
              <a:ext cx="359302" cy="35930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 rot="2865497">
              <a:off x="4848156" y="4212698"/>
              <a:ext cx="359302" cy="3593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 rot="2865497">
              <a:off x="5431898" y="4238556"/>
              <a:ext cx="359302" cy="3593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rot="2865497">
              <a:off x="4543356" y="4495800"/>
              <a:ext cx="359302" cy="35930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 rot="2865497">
              <a:off x="4517498" y="5079542"/>
              <a:ext cx="359302" cy="35930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rot="2865497">
              <a:off x="4238556" y="4774742"/>
              <a:ext cx="359302" cy="35930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rot="2865497">
              <a:off x="4822298" y="4800600"/>
              <a:ext cx="359302" cy="3593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rot="2865497">
              <a:off x="5715000" y="4543356"/>
              <a:ext cx="359302" cy="35930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 rot="2865497">
              <a:off x="5689142" y="5127098"/>
              <a:ext cx="359302" cy="35930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 rot="2865497">
              <a:off x="5410200" y="4822298"/>
              <a:ext cx="359302" cy="3593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rot="2865497">
              <a:off x="5993942" y="4848156"/>
              <a:ext cx="359302" cy="35930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 rot="2865497">
              <a:off x="5105400" y="5105400"/>
              <a:ext cx="359302" cy="35930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rot="2865497">
              <a:off x="5079542" y="5689142"/>
              <a:ext cx="359302" cy="35930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 rot="2865497">
              <a:off x="4800600" y="5384342"/>
              <a:ext cx="359302" cy="3593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rot="2865497">
              <a:off x="5384342" y="5410200"/>
              <a:ext cx="359302" cy="3593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 rot="2865497">
              <a:off x="3400356" y="4467156"/>
              <a:ext cx="359302" cy="35930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rot="2865497">
              <a:off x="3374498" y="5050898"/>
              <a:ext cx="359302" cy="35930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rot="2865497">
              <a:off x="3679298" y="4771956"/>
              <a:ext cx="359302" cy="35930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rot="2865497">
              <a:off x="3122120" y="4138578"/>
              <a:ext cx="359302" cy="35930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rot="2865497">
              <a:off x="3071778" y="5331920"/>
              <a:ext cx="359302" cy="35930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7360" y="228600"/>
            <a:ext cx="6949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1869281"/>
            <a:ext cx="6705600" cy="3693319"/>
          </a:xfrm>
          <a:prstGeom prst="flowChartDispla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6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17 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60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22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9475" y="2057400"/>
            <a:ext cx="2869127" cy="375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3218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2" y="348762"/>
            <a:ext cx="10335078" cy="620443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21380324">
            <a:off x="-224565" y="2068081"/>
            <a:ext cx="553726" cy="3536540"/>
            <a:chOff x="54393" y="1587453"/>
            <a:chExt cx="385014" cy="2943704"/>
          </a:xfrm>
        </p:grpSpPr>
        <p:grpSp>
          <p:nvGrpSpPr>
            <p:cNvPr id="4" name="Group 3"/>
            <p:cNvGrpSpPr/>
            <p:nvPr/>
          </p:nvGrpSpPr>
          <p:grpSpPr>
            <a:xfrm rot="2324862">
              <a:off x="54393" y="1587453"/>
              <a:ext cx="381815" cy="2943704"/>
              <a:chOff x="3359552" y="1184952"/>
              <a:chExt cx="201065" cy="2943704"/>
            </a:xfrm>
          </p:grpSpPr>
          <p:sp>
            <p:nvSpPr>
              <p:cNvPr id="6" name="Isosceles Triangle 5"/>
              <p:cNvSpPr/>
              <p:nvPr/>
            </p:nvSpPr>
            <p:spPr>
              <a:xfrm rot="21343817">
                <a:off x="3359552" y="1184952"/>
                <a:ext cx="180109" cy="1510145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 rot="10800000">
                <a:off x="3380508" y="2646217"/>
                <a:ext cx="180109" cy="1482439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88314" y="2898827"/>
              <a:ext cx="351093" cy="3805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Arc 7"/>
          <p:cNvSpPr/>
          <p:nvPr/>
        </p:nvSpPr>
        <p:spPr>
          <a:xfrm>
            <a:off x="-2035011" y="1704118"/>
            <a:ext cx="4028458" cy="3990088"/>
          </a:xfrm>
          <a:prstGeom prst="arc">
            <a:avLst>
              <a:gd name="adj1" fmla="val 16200000"/>
              <a:gd name="adj2" fmla="val 5457323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65078" y="1742382"/>
            <a:ext cx="635122" cy="61981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0971" y="1695271"/>
            <a:ext cx="9089429" cy="1200329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১.১.১। বাক্য ও শব্দে ব্যবহৃত বাংলা বর্ণমালার ধ্বনি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মনোযোগ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শহকারে শুনবে ও মনে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রাখবে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</a:p>
        </p:txBody>
      </p:sp>
      <p:sp>
        <p:nvSpPr>
          <p:cNvPr id="11" name="Oval 10"/>
          <p:cNvSpPr/>
          <p:nvPr/>
        </p:nvSpPr>
        <p:spPr>
          <a:xfrm>
            <a:off x="1717966" y="3394370"/>
            <a:ext cx="554182" cy="55418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1409" y="3447871"/>
            <a:ext cx="8478991" cy="1200329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১.১.১ বাক্য ও শব্দে ব্যবহৃত 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বর্ণমালার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ধ্বনি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স্পষ্ট ও শুদ্ধ ভাবে 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3" name="Oval 12"/>
          <p:cNvSpPr/>
          <p:nvPr/>
        </p:nvSpPr>
        <p:spPr>
          <a:xfrm>
            <a:off x="1066800" y="5144090"/>
            <a:ext cx="554182" cy="55418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8678" y="5130225"/>
            <a:ext cx="9171722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/>
            <a:r>
              <a:rPr lang="bn-IN" sz="3600" dirty="0">
                <a:latin typeface="NikoshBAN" pitchFamily="2" charset="0"/>
                <a:cs typeface="NikoshBAN" pitchFamily="2" charset="0"/>
              </a:rPr>
              <a:t>১.১.১ বাংলা বর্ণমালা স্পষ্ট ও শুদ্ধ উচ্চারণে পড়তে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0800" y="323671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465539"/>
              </p:ext>
            </p:extLst>
          </p:nvPr>
        </p:nvGraphicFramePr>
        <p:xfrm>
          <a:off x="5567363" y="1752600"/>
          <a:ext cx="4643437" cy="2727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3" imgW="4641840" imgH="440280" progId="Package">
                  <p:embed/>
                </p:oleObj>
              </mc:Choice>
              <mc:Fallback>
                <p:oleObj name="Packager Shell Object" showAsIcon="1" r:id="rId3" imgW="4641840" imgH="440280" progId="Package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63" y="1752600"/>
                        <a:ext cx="4643437" cy="2727108"/>
                      </a:xfrm>
                      <a:prstGeom prst="rect">
                        <a:avLst/>
                      </a:prstGeom>
                      <a:solidFill>
                        <a:srgbClr val="FF0000">
                          <a:alpha val="90000"/>
                        </a:srgbClr>
                      </a:solidFill>
                      <a:ln w="412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-1437574" y="-596215"/>
            <a:ext cx="8988462" cy="8290463"/>
            <a:chOff x="-1437574" y="-596215"/>
            <a:chExt cx="8988462" cy="8290463"/>
          </a:xfrm>
        </p:grpSpPr>
        <p:sp>
          <p:nvSpPr>
            <p:cNvPr id="5" name="Rectangle 4"/>
            <p:cNvSpPr/>
            <p:nvPr/>
          </p:nvSpPr>
          <p:spPr>
            <a:xfrm rot="2865497">
              <a:off x="868871" y="533396"/>
              <a:ext cx="1359430" cy="135943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2865497">
              <a:off x="771037" y="2742006"/>
              <a:ext cx="1359430" cy="135943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2865497">
              <a:off x="-284353" y="1588781"/>
              <a:ext cx="1359430" cy="13594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2865497">
              <a:off x="1924256" y="1686616"/>
              <a:ext cx="1359430" cy="13594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865497">
              <a:off x="-1437572" y="2659911"/>
              <a:ext cx="1359430" cy="135943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2865497">
              <a:off x="-382187" y="3813131"/>
              <a:ext cx="1359430" cy="13594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2865497">
              <a:off x="2995381" y="2839841"/>
              <a:ext cx="1359430" cy="135943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2865497">
              <a:off x="2897547" y="5048451"/>
              <a:ext cx="1359430" cy="135943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2865497">
              <a:off x="1842162" y="3895226"/>
              <a:ext cx="1359430" cy="13594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2865497">
              <a:off x="4050771" y="3993061"/>
              <a:ext cx="1359430" cy="135943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2865497">
              <a:off x="688938" y="4966356"/>
              <a:ext cx="1359430" cy="135943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2865497">
              <a:off x="-464281" y="6021741"/>
              <a:ext cx="1359430" cy="13594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2865497">
              <a:off x="1744328" y="6119576"/>
              <a:ext cx="1359430" cy="13594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2865497">
              <a:off x="5136071" y="5181596"/>
              <a:ext cx="1359430" cy="135943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2865497">
              <a:off x="3982847" y="6236981"/>
              <a:ext cx="1359430" cy="13594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2865497">
              <a:off x="6191456" y="6334816"/>
              <a:ext cx="1359430" cy="13594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2865497">
              <a:off x="-1394022" y="459173"/>
              <a:ext cx="1359430" cy="135943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2865497">
              <a:off x="-240798" y="-596217"/>
              <a:ext cx="1359430" cy="135943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8935" y="2133600"/>
            <a:ext cx="2514599" cy="2420303"/>
          </a:xfrm>
          <a:prstGeom prst="pentagon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চ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gular Pentagon 2"/>
          <p:cNvSpPr/>
          <p:nvPr/>
        </p:nvSpPr>
        <p:spPr>
          <a:xfrm>
            <a:off x="5958934" y="2209800"/>
            <a:ext cx="2477097" cy="2420303"/>
          </a:xfrm>
          <a:prstGeom prst="pentagon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জ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10287000" cy="174813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762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143001" y="2"/>
            <a:ext cx="7460697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209800"/>
            <a:ext cx="12954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gular Pentagon 7"/>
          <p:cNvSpPr/>
          <p:nvPr/>
        </p:nvSpPr>
        <p:spPr>
          <a:xfrm>
            <a:off x="3977734" y="3828097"/>
            <a:ext cx="2477097" cy="2420303"/>
          </a:xfrm>
          <a:prstGeom prst="pentagon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ছ</a:t>
            </a:r>
            <a:endParaRPr lang="en-US" sz="2000" dirty="0"/>
          </a:p>
        </p:txBody>
      </p:sp>
      <p:sp>
        <p:nvSpPr>
          <p:cNvPr id="9" name="Regular Pentagon 8"/>
          <p:cNvSpPr/>
          <p:nvPr/>
        </p:nvSpPr>
        <p:spPr>
          <a:xfrm>
            <a:off x="7863934" y="3904297"/>
            <a:ext cx="2499266" cy="2420303"/>
          </a:xfrm>
          <a:prstGeom prst="pentagon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230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5401270"/>
            <a:ext cx="329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54012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2743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শমা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রাখি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410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27432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শমা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27432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s.jpg"/>
          <p:cNvPicPr>
            <a:picLocks noChangeAspect="1"/>
          </p:cNvPicPr>
          <p:nvPr/>
        </p:nvPicPr>
        <p:blipFill>
          <a:blip r:embed="rId2"/>
          <a:srcRect t="4124" b="9278"/>
          <a:stretch>
            <a:fillRect/>
          </a:stretch>
        </p:blipFill>
        <p:spPr>
          <a:xfrm>
            <a:off x="1295400" y="609600"/>
            <a:ext cx="2830286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ho.jpg"/>
          <p:cNvPicPr>
            <a:picLocks noChangeAspect="1"/>
          </p:cNvPicPr>
          <p:nvPr/>
        </p:nvPicPr>
        <p:blipFill>
          <a:blip r:embed="rId3"/>
          <a:srcRect t="14444" b="18000"/>
          <a:stretch>
            <a:fillRect/>
          </a:stretch>
        </p:blipFill>
        <p:spPr>
          <a:xfrm>
            <a:off x="1219200" y="3581399"/>
            <a:ext cx="2667000" cy="1801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8.09249E-7 L 0.61806 -0.0006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48 -0.00139 L 0.59375 -0.00208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0" grpId="1"/>
      <p:bldP spid="2" grpId="0"/>
      <p:bldP spid="11" grpId="0"/>
      <p:bldP spid="11" grpId="1"/>
      <p:bldP spid="11" grpId="2"/>
      <p:bldP spid="11" grpId="3"/>
      <p:bldP spid="12" grpId="0"/>
      <p:bldP spid="12" grpId="1"/>
      <p:bldP spid="13" grpId="0"/>
      <p:bldP spid="13" grpId="1"/>
      <p:bldP spid="13" grpId="2"/>
      <p:bldP spid="13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103120" y="381001"/>
            <a:ext cx="704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3496270"/>
            <a:ext cx="1894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</a:t>
            </a:r>
            <a:endParaRPr lang="en-US" sz="6000" dirty="0"/>
          </a:p>
        </p:txBody>
      </p:sp>
      <p:pic>
        <p:nvPicPr>
          <p:cNvPr id="6" name="Picture 5" descr="ch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2647950" cy="1733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c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809750"/>
            <a:ext cx="2571750" cy="1619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x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1676400"/>
            <a:ext cx="1762125" cy="1762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914400" y="3480137"/>
            <a:ext cx="1742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endParaRPr lang="en-US" sz="6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343400" y="3505200"/>
            <a:ext cx="2286000" cy="1015663"/>
            <a:chOff x="4876800" y="3505200"/>
            <a:chExt cx="1752600" cy="1015663"/>
          </a:xfrm>
        </p:grpSpPr>
        <p:sp>
          <p:nvSpPr>
            <p:cNvPr id="4" name="Rectangle 3"/>
            <p:cNvSpPr/>
            <p:nvPr/>
          </p:nvSpPr>
          <p:spPr>
            <a:xfrm>
              <a:off x="4876800" y="3505200"/>
              <a:ext cx="1752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চুল</a:t>
              </a:r>
              <a:endParaRPr lang="en-US" sz="6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57800" y="3505200"/>
              <a:ext cx="6858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চ</a:t>
              </a:r>
              <a:endParaRPr lang="en-US" sz="60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495800" y="3505200"/>
            <a:ext cx="1589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endParaRPr lang="en-US" sz="6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7620000" y="3581400"/>
            <a:ext cx="1676400" cy="1015663"/>
            <a:chOff x="8077200" y="3572470"/>
            <a:chExt cx="1524000" cy="1015663"/>
          </a:xfrm>
        </p:grpSpPr>
        <p:sp>
          <p:nvSpPr>
            <p:cNvPr id="5" name="Rectangle 4"/>
            <p:cNvSpPr/>
            <p:nvPr/>
          </p:nvSpPr>
          <p:spPr>
            <a:xfrm>
              <a:off x="8077200" y="3572470"/>
              <a:ext cx="1524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চাষী</a:t>
              </a:r>
              <a:endParaRPr lang="en-US" sz="6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240100" y="3572470"/>
              <a:ext cx="5991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চ</a:t>
              </a:r>
              <a:endParaRPr lang="en-US" sz="60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325700" y="3581400"/>
            <a:ext cx="1589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5926E-6 7.51445E-7 L -0.0029 0.2182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09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7 1.32948E-6 L -0.00289 0.2034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02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8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3889E-6 3.06358E-6 L -0.00391 0.192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96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11" grpId="0"/>
      <p:bldP spid="11" grpId="1"/>
      <p:bldP spid="11" grpId="2"/>
      <p:bldP spid="13" grpId="0"/>
      <p:bldP spid="13" grpId="1"/>
      <p:bldP spid="13" grpId="2"/>
      <p:bldP spid="16" grpId="0"/>
      <p:bldP spid="16" grpId="1"/>
      <p:bldP spid="1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3120" y="152400"/>
            <a:ext cx="704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hat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799"/>
            <a:ext cx="2600325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523999"/>
            <a:ext cx="287655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chan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523999"/>
            <a:ext cx="2847975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685800" y="3267669"/>
            <a:ext cx="1905000" cy="1024594"/>
            <a:chOff x="691081" y="3267669"/>
            <a:chExt cx="1975919" cy="1024594"/>
          </a:xfrm>
        </p:grpSpPr>
        <p:sp>
          <p:nvSpPr>
            <p:cNvPr id="3" name="Rectangle 2"/>
            <p:cNvSpPr/>
            <p:nvPr/>
          </p:nvSpPr>
          <p:spPr>
            <a:xfrm>
              <a:off x="990600" y="3267669"/>
              <a:ext cx="16764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ছাতা</a:t>
              </a:r>
              <a:endParaRPr lang="en-US" sz="6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1081" y="3276600"/>
              <a:ext cx="150169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ছ</a:t>
              </a:r>
              <a:endParaRPr lang="en-US" sz="60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57200" y="3276600"/>
            <a:ext cx="1894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</a:t>
            </a:r>
            <a:endParaRPr lang="en-US" sz="6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581400" y="3200399"/>
            <a:ext cx="2362200" cy="1015664"/>
            <a:chOff x="3581400" y="3200399"/>
            <a:chExt cx="2362200" cy="1015664"/>
          </a:xfrm>
        </p:grpSpPr>
        <p:sp>
          <p:nvSpPr>
            <p:cNvPr id="4" name="Rectangle 3"/>
            <p:cNvSpPr/>
            <p:nvPr/>
          </p:nvSpPr>
          <p:spPr>
            <a:xfrm>
              <a:off x="4049100" y="3200399"/>
              <a:ext cx="18945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ছাগল</a:t>
              </a:r>
              <a:endParaRPr lang="en-US" sz="6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81400" y="3200400"/>
              <a:ext cx="18945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ছ</a:t>
              </a:r>
              <a:endParaRPr lang="en-US" sz="60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581400" y="3200400"/>
            <a:ext cx="1894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</a:t>
            </a:r>
            <a:endParaRPr lang="en-US" sz="6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6934200" y="3200399"/>
            <a:ext cx="2209800" cy="1015664"/>
            <a:chOff x="6934200" y="3200399"/>
            <a:chExt cx="2209800" cy="1015664"/>
          </a:xfrm>
        </p:grpSpPr>
        <p:sp>
          <p:nvSpPr>
            <p:cNvPr id="5" name="Rectangle 4"/>
            <p:cNvSpPr/>
            <p:nvPr/>
          </p:nvSpPr>
          <p:spPr>
            <a:xfrm>
              <a:off x="7249500" y="3200399"/>
              <a:ext cx="18945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ছানা</a:t>
              </a:r>
              <a:endParaRPr lang="en-US" sz="6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34200" y="3200400"/>
              <a:ext cx="18945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ছ</a:t>
              </a:r>
              <a:endParaRPr lang="en-US" sz="60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6934200" y="3200400"/>
            <a:ext cx="1894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1852E-6 -3.87283E-6 L -0.00289 0.2589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29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5926E-6 4.39306E-6 L -0.0029 0.2589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29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963E-6 4.39306E-6 L -0.00289 0.2478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24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2" grpId="1"/>
      <p:bldP spid="12" grpId="2"/>
      <p:bldP spid="15" grpId="0"/>
      <p:bldP spid="15" grpId="1"/>
      <p:bldP spid="15" grpId="2"/>
      <p:bldP spid="18" grpId="0"/>
      <p:bldP spid="18" grpId="1"/>
      <p:bldP spid="18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4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5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6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8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205</Words>
  <Application>Microsoft Office PowerPoint</Application>
  <PresentationFormat>Custom</PresentationFormat>
  <Paragraphs>88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Consolas</vt:lpstr>
      <vt:lpstr>Corbel</vt:lpstr>
      <vt:lpstr>Franklin Gothic Book</vt:lpstr>
      <vt:lpstr>Franklin Gothic Medium</vt:lpstr>
      <vt:lpstr>NikoshBAN</vt:lpstr>
      <vt:lpstr>Tw Cen MT</vt:lpstr>
      <vt:lpstr>Wingdings</vt:lpstr>
      <vt:lpstr>Wingdings 2</vt:lpstr>
      <vt:lpstr>Wingdings 3</vt:lpstr>
      <vt:lpstr>Metro</vt:lpstr>
      <vt:lpstr>Trek</vt:lpstr>
      <vt:lpstr>1_Celestial</vt:lpstr>
      <vt:lpstr>Vapor Trail</vt:lpstr>
      <vt:lpstr>Droplet</vt:lpstr>
      <vt:lpstr>Wisp</vt:lpstr>
      <vt:lpstr>1_Wisp</vt:lpstr>
      <vt:lpstr>Celestial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39No Shikderhut G.PS</cp:lastModifiedBy>
  <cp:revision>56</cp:revision>
  <dcterms:created xsi:type="dcterms:W3CDTF">2006-08-16T00:00:00Z</dcterms:created>
  <dcterms:modified xsi:type="dcterms:W3CDTF">2020-09-16T03:07:12Z</dcterms:modified>
</cp:coreProperties>
</file>