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6781800" cy="990600"/>
          </a:xfrm>
        </p:spPr>
        <p:txBody>
          <a:bodyPr>
            <a:noAutofit/>
          </a:bodyPr>
          <a:lstStyle/>
          <a:p>
            <a:r>
              <a:rPr lang="en-US" sz="4800" dirty="0" err="1" smtClean="0">
                <a:latin typeface="NikoshBAN" pitchFamily="2" charset="0"/>
                <a:cs typeface="NikoshBAN" pitchFamily="2" charset="0"/>
              </a:rPr>
              <a:t>আজকের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ক্লাসে</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সবাইকে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শুভেচ্ছা</a:t>
            </a:r>
            <a:endParaRPr lang="en-US" sz="4800" dirty="0">
              <a:latin typeface="NikoshBAN" pitchFamily="2" charset="0"/>
              <a:cs typeface="NikoshBAN" pitchFamily="2" charset="0"/>
            </a:endParaRPr>
          </a:p>
        </p:txBody>
      </p:sp>
      <p:sp>
        <p:nvSpPr>
          <p:cNvPr id="3" name="Subtitle 2"/>
          <p:cNvSpPr>
            <a:spLocks noGrp="1"/>
          </p:cNvSpPr>
          <p:nvPr>
            <p:ph type="subTitle" idx="1"/>
          </p:nvPr>
        </p:nvSpPr>
        <p:spPr>
          <a:xfrm>
            <a:off x="1371600" y="1524000"/>
            <a:ext cx="6400800" cy="41148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24001"/>
            <a:ext cx="6400799" cy="4114800"/>
          </a:xfrm>
          <a:prstGeom prst="rect">
            <a:avLst/>
          </a:prstGeom>
        </p:spPr>
      </p:pic>
    </p:spTree>
    <p:extLst>
      <p:ext uri="{BB962C8B-B14F-4D97-AF65-F5344CB8AC3E}">
        <p14:creationId xmlns:p14="http://schemas.microsoft.com/office/powerpoint/2010/main" val="3005755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895599"/>
          </a:xfrm>
        </p:spPr>
        <p:txBody>
          <a:bodyPr>
            <a:noAutofit/>
          </a:bodyPr>
          <a:lstStyle/>
          <a:p>
            <a:r>
              <a:rPr lang="en-US" sz="3200" dirty="0" err="1" smtClean="0">
                <a:latin typeface="NikoshBAN" pitchFamily="2" charset="0"/>
                <a:cs typeface="NikoshBAN" pitchFamily="2" charset="0"/>
              </a:rPr>
              <a:t>সার্ভার</a:t>
            </a:r>
            <a:r>
              <a:rPr lang="en-US" sz="3200" dirty="0" smtClean="0">
                <a:latin typeface="NikoshBAN" pitchFamily="2" charset="0"/>
                <a:cs typeface="NikoshBAN" pitchFamily="2" charset="0"/>
              </a:rPr>
              <a:t/>
            </a:r>
            <a:br>
              <a:rPr lang="en-US" sz="3200" dirty="0" smtClean="0">
                <a:latin typeface="NikoshBAN" pitchFamily="2" charset="0"/>
                <a:cs typeface="NikoshBAN" pitchFamily="2" charset="0"/>
              </a:rPr>
            </a:br>
            <a:r>
              <a:rPr lang="en-US" sz="3200" dirty="0" err="1" smtClean="0">
                <a:latin typeface="NikoshBAN" pitchFamily="2" charset="0"/>
                <a:cs typeface="NikoshBAN" pitchFamily="2" charset="0"/>
              </a:rPr>
              <a:t>সার্ভার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হচ্ছে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শক্তিশালী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কম্পিউটার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নেটওয়ার্কের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কম্পিউটারকে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রকম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নেটওয়ার্কে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অনেকগুলো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সার্ভার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a:t>
            </a:r>
            <a:br>
              <a:rPr lang="en-US" sz="3200" dirty="0" smtClean="0">
                <a:latin typeface="NikoshBAN" pitchFamily="2" charset="0"/>
                <a:cs typeface="NikoshBAN" pitchFamily="2" charset="0"/>
              </a:rPr>
            </a:br>
            <a:endParaRPr lang="en-US" sz="3200" dirty="0">
              <a:latin typeface="NikoshBAN" pitchFamily="2" charset="0"/>
              <a:cs typeface="NikoshBAN" pitchFamily="2" charset="0"/>
            </a:endParaRPr>
          </a:p>
        </p:txBody>
      </p:sp>
      <p:sp>
        <p:nvSpPr>
          <p:cNvPr id="3" name="Subtitle 2"/>
          <p:cNvSpPr>
            <a:spLocks noGrp="1"/>
          </p:cNvSpPr>
          <p:nvPr>
            <p:ph type="subTitle" idx="1"/>
          </p:nvPr>
        </p:nvSpPr>
        <p:spPr>
          <a:xfrm>
            <a:off x="1371600" y="3886200"/>
            <a:ext cx="6858000" cy="26670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505200"/>
            <a:ext cx="7315200" cy="3124200"/>
          </a:xfrm>
          <a:prstGeom prst="rect">
            <a:avLst/>
          </a:prstGeom>
        </p:spPr>
      </p:pic>
    </p:spTree>
    <p:extLst>
      <p:ext uri="{BB962C8B-B14F-4D97-AF65-F5344CB8AC3E}">
        <p14:creationId xmlns:p14="http://schemas.microsoft.com/office/powerpoint/2010/main" val="21119388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lstStyle/>
          <a:p>
            <a:r>
              <a:rPr lang="en-US" sz="6600" dirty="0" err="1" smtClean="0">
                <a:solidFill>
                  <a:srgbClr val="C00000"/>
                </a:solidFill>
                <a:latin typeface="NikoshBAN" pitchFamily="2" charset="0"/>
                <a:cs typeface="NikoshBAN" pitchFamily="2" charset="0"/>
              </a:rPr>
              <a:t>ক্লায়েন্ট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কেউ</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অন্য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ধরণের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নেয়,তখন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ক্লায়েন্ট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বলে</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1371600" y="3886200"/>
            <a:ext cx="6400800" cy="27432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962400"/>
            <a:ext cx="6400800" cy="2553003"/>
          </a:xfrm>
          <a:prstGeom prst="rect">
            <a:avLst/>
          </a:prstGeom>
        </p:spPr>
      </p:pic>
    </p:spTree>
    <p:extLst>
      <p:ext uri="{BB962C8B-B14F-4D97-AF65-F5344CB8AC3E}">
        <p14:creationId xmlns:p14="http://schemas.microsoft.com/office/powerpoint/2010/main" val="380554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610600" cy="3276600"/>
          </a:xfrm>
        </p:spPr>
        <p:txBody>
          <a:bodyPr>
            <a:normAutofit/>
          </a:bodyPr>
          <a:lstStyle/>
          <a:p>
            <a:r>
              <a:rPr lang="en-US" dirty="0" err="1" smtClean="0">
                <a:latin typeface="NikoshBAN" pitchFamily="2" charset="0"/>
                <a:cs typeface="NikoshBAN" pitchFamily="2" charset="0"/>
              </a:rPr>
              <a:t>নেটওয়ার্ক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এডাপ্টার</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কম্পিউটারকে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সোজাসুজি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নেটওয়ার্কের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না।সেটি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কম্পিউটারের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নেটওয়ার্ক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ইন্টারফেস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কার্ড</a:t>
            </a:r>
            <a:r>
              <a:rPr lang="en-US" sz="3200" dirty="0" smtClean="0">
                <a:latin typeface="NikoshBAN" pitchFamily="2" charset="0"/>
                <a:cs typeface="NikoshBAN" pitchFamily="2" charset="0"/>
              </a:rPr>
              <a:t> (NIC) </a:t>
            </a:r>
            <a:r>
              <a:rPr lang="en-US" sz="3200" dirty="0" err="1" smtClean="0">
                <a:latin typeface="NikoshBAN" pitchFamily="2" charset="0"/>
                <a:cs typeface="NikoshBAN" pitchFamily="2" charset="0"/>
              </a:rPr>
              <a:t>লাগাতে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হয়।সেই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কার্ডগুলো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মিডিয়া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তথ্য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ব্যাবহার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কম্পিউটারকে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কম্পিউটার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তথ্য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নেটওয়ার্কে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 name="Subtitle 2"/>
          <p:cNvSpPr>
            <a:spLocks noGrp="1"/>
          </p:cNvSpPr>
          <p:nvPr>
            <p:ph type="subTitle" idx="1"/>
          </p:nvPr>
        </p:nvSpPr>
        <p:spPr>
          <a:xfrm>
            <a:off x="685800" y="3505200"/>
            <a:ext cx="7620000" cy="316333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5" y="3581400"/>
            <a:ext cx="7620000" cy="3048000"/>
          </a:xfrm>
          <a:prstGeom prst="rect">
            <a:avLst/>
          </a:prstGeom>
        </p:spPr>
      </p:pic>
    </p:spTree>
    <p:extLst>
      <p:ext uri="{BB962C8B-B14F-4D97-AF65-F5344CB8AC3E}">
        <p14:creationId xmlns:p14="http://schemas.microsoft.com/office/powerpoint/2010/main" val="28468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219450"/>
          </a:xfrm>
        </p:spPr>
        <p:txBody>
          <a:bodyPr>
            <a:normAutofit fontScale="90000"/>
          </a:bodyPr>
          <a:lstStyle/>
          <a:p>
            <a:r>
              <a:rPr lang="en-US" dirty="0" err="1" smtClean="0">
                <a:latin typeface="NikoshBAN" pitchFamily="2" charset="0"/>
                <a:cs typeface="NikoshBAN" pitchFamily="2" charset="0"/>
              </a:rPr>
              <a:t>রিসোর্স</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ক্লায়েন্টের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ব্যাবহারের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জন্য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সুযোগ-সুবিধা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দেওয়া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হচ্ছে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রিসোর্স।কম্পিউতারের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প্রিন্টার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ফ্যাক্স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মেশিন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লাগানো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তখন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রিসোর্স।বিভিন্ন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সফটওয়ারও</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রিসোর্স</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1371600" y="3886200"/>
            <a:ext cx="6400800" cy="29718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886200"/>
            <a:ext cx="6248400" cy="2743200"/>
          </a:xfrm>
          <a:prstGeom prst="rect">
            <a:avLst/>
          </a:prstGeom>
        </p:spPr>
      </p:pic>
    </p:spTree>
    <p:extLst>
      <p:ext uri="{BB962C8B-B14F-4D97-AF65-F5344CB8AC3E}">
        <p14:creationId xmlns:p14="http://schemas.microsoft.com/office/powerpoint/2010/main" val="151312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 by="(-#ppt_w*2)" calcmode="lin" valueType="num">
                                      <p:cBhvr rctx="PPT">
                                        <p:cTn id="25" dur="500" autoRev="1" fill="hold">
                                          <p:stCondLst>
                                            <p:cond delay="0"/>
                                          </p:stCondLst>
                                        </p:cTn>
                                        <p:tgtEl>
                                          <p:spTgt spid="2"/>
                                        </p:tgtEl>
                                        <p:attrNameLst>
                                          <p:attrName>ppt_w</p:attrName>
                                        </p:attrNameLst>
                                      </p:cBhvr>
                                    </p:anim>
                                    <p:anim by="(#ppt_w*0.50)" calcmode="lin" valueType="num">
                                      <p:cBhvr>
                                        <p:cTn id="26" dur="500" decel="50000" autoRev="1" fill="hold">
                                          <p:stCondLst>
                                            <p:cond delay="0"/>
                                          </p:stCondLst>
                                        </p:cTn>
                                        <p:tgtEl>
                                          <p:spTgt spid="2"/>
                                        </p:tgtEl>
                                        <p:attrNameLst>
                                          <p:attrName>ppt_x</p:attrName>
                                        </p:attrNameLst>
                                      </p:cBhvr>
                                    </p:anim>
                                    <p:anim from="(-#ppt_h/2)" to="(#ppt_y)" calcmode="lin" valueType="num">
                                      <p:cBhvr>
                                        <p:cTn id="27" dur="1000" fill="hold">
                                          <p:stCondLst>
                                            <p:cond delay="0"/>
                                          </p:stCondLst>
                                        </p:cTn>
                                        <p:tgtEl>
                                          <p:spTgt spid="2"/>
                                        </p:tgtEl>
                                        <p:attrNameLst>
                                          <p:attrName>ppt_y</p:attrName>
                                        </p:attrNameLst>
                                      </p:cBhvr>
                                    </p:anim>
                                    <p:animRot by="21600000">
                                      <p:cBhvr>
                                        <p:cTn id="28"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743200"/>
          </a:xfrm>
        </p:spPr>
        <p:txBody>
          <a:bodyPr/>
          <a:lstStyle/>
          <a:p>
            <a:r>
              <a:rPr lang="en-US" dirty="0" err="1" smtClean="0">
                <a:latin typeface="NikoshBAN" pitchFamily="2" charset="0"/>
                <a:cs typeface="NikoshBAN" pitchFamily="2" charset="0"/>
              </a:rPr>
              <a:t>ইউজার</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সার্ভার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ক্লায়েন্ট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রিসোর্স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ব্যাবহার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হচ্ছে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ইউজার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ব্যবহারকারী</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1371600" y="3124200"/>
            <a:ext cx="6400800" cy="31242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124200"/>
            <a:ext cx="6400800" cy="3124200"/>
          </a:xfrm>
          <a:prstGeom prst="rect">
            <a:avLst/>
          </a:prstGeom>
        </p:spPr>
      </p:pic>
    </p:spTree>
    <p:extLst>
      <p:ext uri="{BB962C8B-B14F-4D97-AF65-F5344CB8AC3E}">
        <p14:creationId xmlns:p14="http://schemas.microsoft.com/office/powerpoint/2010/main" val="334925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 by="(-#ppt_w*2)" calcmode="lin" valueType="num">
                                      <p:cBhvr rctx="PPT">
                                        <p:cTn id="25" dur="500" autoRev="1" fill="hold">
                                          <p:stCondLst>
                                            <p:cond delay="0"/>
                                          </p:stCondLst>
                                        </p:cTn>
                                        <p:tgtEl>
                                          <p:spTgt spid="2"/>
                                        </p:tgtEl>
                                        <p:attrNameLst>
                                          <p:attrName>ppt_w</p:attrName>
                                        </p:attrNameLst>
                                      </p:cBhvr>
                                    </p:anim>
                                    <p:anim by="(#ppt_w*0.50)" calcmode="lin" valueType="num">
                                      <p:cBhvr>
                                        <p:cTn id="26" dur="500" decel="50000" autoRev="1" fill="hold">
                                          <p:stCondLst>
                                            <p:cond delay="0"/>
                                          </p:stCondLst>
                                        </p:cTn>
                                        <p:tgtEl>
                                          <p:spTgt spid="2"/>
                                        </p:tgtEl>
                                        <p:attrNameLst>
                                          <p:attrName>ppt_x</p:attrName>
                                        </p:attrNameLst>
                                      </p:cBhvr>
                                    </p:anim>
                                    <p:anim from="(-#ppt_h/2)" to="(#ppt_y)" calcmode="lin" valueType="num">
                                      <p:cBhvr>
                                        <p:cTn id="27" dur="1000" fill="hold">
                                          <p:stCondLst>
                                            <p:cond delay="0"/>
                                          </p:stCondLst>
                                        </p:cTn>
                                        <p:tgtEl>
                                          <p:spTgt spid="2"/>
                                        </p:tgtEl>
                                        <p:attrNameLst>
                                          <p:attrName>ppt_y</p:attrName>
                                        </p:attrNameLst>
                                      </p:cBhvr>
                                    </p:anim>
                                    <p:animRot by="21600000">
                                      <p:cBhvr>
                                        <p:cTn id="28"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85800"/>
            <a:ext cx="6400800" cy="4953000"/>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685800"/>
            <a:ext cx="6477000" cy="4953000"/>
          </a:xfrm>
          <a:prstGeom prst="rect">
            <a:avLst/>
          </a:prstGeom>
        </p:spPr>
      </p:pic>
    </p:spTree>
    <p:extLst>
      <p:ext uri="{BB962C8B-B14F-4D97-AF65-F5344CB8AC3E}">
        <p14:creationId xmlns:p14="http://schemas.microsoft.com/office/powerpoint/2010/main" val="20195469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533399"/>
            <a:ext cx="3886200" cy="1143001"/>
          </a:xfrm>
        </p:spPr>
        <p:txBody>
          <a:bodyPr>
            <a:normAutofit/>
          </a:bodyPr>
          <a:lstStyle/>
          <a:p>
            <a:r>
              <a:rPr lang="en-US" sz="6600" dirty="0" err="1" smtClean="0">
                <a:latin typeface="NikoshBAN" pitchFamily="2" charset="0"/>
                <a:cs typeface="NikoshBAN" pitchFamily="2" charset="0"/>
              </a:rPr>
              <a:t>মুল্যায়ন</a:t>
            </a:r>
            <a:endParaRPr lang="en-US" sz="6600" dirty="0">
              <a:latin typeface="NikoshBAN" pitchFamily="2" charset="0"/>
              <a:cs typeface="NikoshBAN" pitchFamily="2" charset="0"/>
            </a:endParaRPr>
          </a:p>
        </p:txBody>
      </p:sp>
      <p:sp>
        <p:nvSpPr>
          <p:cNvPr id="3" name="Subtitle 2"/>
          <p:cNvSpPr>
            <a:spLocks noGrp="1"/>
          </p:cNvSpPr>
          <p:nvPr>
            <p:ph type="subTitle" idx="1"/>
          </p:nvPr>
        </p:nvSpPr>
        <p:spPr>
          <a:xfrm>
            <a:off x="1371600" y="2514600"/>
            <a:ext cx="6400800" cy="3124200"/>
          </a:xfrm>
        </p:spPr>
        <p:txBody>
          <a:bodyPr/>
          <a:lstStyle/>
          <a:p>
            <a:pPr marL="342900" lvl="0" indent="-342900" algn="l">
              <a:spcBef>
                <a:spcPts val="0"/>
              </a:spcBef>
            </a:pPr>
            <a:endParaRPr lang="bn-BD" sz="2800" dirty="0">
              <a:solidFill>
                <a:prstClr val="black"/>
              </a:solidFill>
              <a:latin typeface="NikoshBAN" pitchFamily="2" charset="0"/>
              <a:cs typeface="NikoshBAN" pitchFamily="2"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1" y="1909550"/>
            <a:ext cx="6019800" cy="3957850"/>
          </a:xfrm>
          <a:prstGeom prst="rect">
            <a:avLst/>
          </a:prstGeom>
        </p:spPr>
      </p:pic>
    </p:spTree>
    <p:extLst>
      <p:ext uri="{BB962C8B-B14F-4D97-AF65-F5344CB8AC3E}">
        <p14:creationId xmlns:p14="http://schemas.microsoft.com/office/powerpoint/2010/main" val="308149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33401"/>
            <a:ext cx="4953000" cy="1295399"/>
          </a:xfrm>
        </p:spPr>
        <p:txBody>
          <a:bodyPr/>
          <a:lstStyle/>
          <a:p>
            <a:r>
              <a:rPr lang="en-US" dirty="0" err="1" smtClean="0">
                <a:latin typeface="NikoshBAN" pitchFamily="2" charset="0"/>
                <a:cs typeface="NikoshBAN" pitchFamily="2" charset="0"/>
              </a:rPr>
              <a:t>বাড়ীর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কাজ</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1371600" y="2209800"/>
            <a:ext cx="6400800" cy="2286000"/>
          </a:xfrm>
        </p:spPr>
        <p:txBody>
          <a:bodyPr/>
          <a:lstStyle/>
          <a:p>
            <a:r>
              <a:rPr lang="en-US" dirty="0" err="1" smtClean="0">
                <a:solidFill>
                  <a:schemeClr val="tx1"/>
                </a:solidFill>
                <a:latin typeface="NikoshBAN" pitchFamily="2" charset="0"/>
                <a:cs typeface="NikoshBAN" pitchFamily="2" charset="0"/>
              </a:rPr>
              <a:t>ইউজার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এবং</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প্রটোকল</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তা</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ব্যাখ্যা</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a:t>
            </a:r>
            <a:r>
              <a:rPr lang="en-US" dirty="0" smtClean="0">
                <a:solidFill>
                  <a:schemeClr val="tx1"/>
                </a:solidFill>
                <a:latin typeface="NikoshBAN" pitchFamily="2" charset="0"/>
                <a:cs typeface="NikoshBAN" pitchFamily="2" charset="0"/>
              </a:rPr>
              <a:t>?</a:t>
            </a:r>
            <a:endParaRPr lang="en-US"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078310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762000"/>
            <a:ext cx="3733800" cy="1295400"/>
          </a:xfrm>
        </p:spPr>
        <p:txBody>
          <a:bodyPr>
            <a:normAutofit fontScale="90000"/>
          </a:bodyPr>
          <a:lstStyle/>
          <a:p>
            <a:r>
              <a:rPr lang="en-US" sz="8000" dirty="0" err="1" smtClean="0">
                <a:latin typeface="NikoshBAN" pitchFamily="2" charset="0"/>
                <a:cs typeface="NikoshBAN" pitchFamily="2" charset="0"/>
              </a:rPr>
              <a:t>ধন্যবাদ</a:t>
            </a:r>
            <a:endParaRPr lang="en-US" sz="8000" dirty="0">
              <a:latin typeface="NikoshBAN" pitchFamily="2" charset="0"/>
              <a:cs typeface="NikoshBAN" pitchFamily="2" charset="0"/>
            </a:endParaRPr>
          </a:p>
        </p:txBody>
      </p:sp>
      <p:sp>
        <p:nvSpPr>
          <p:cNvPr id="3" name="Subtitle 2"/>
          <p:cNvSpPr>
            <a:spLocks noGrp="1"/>
          </p:cNvSpPr>
          <p:nvPr>
            <p:ph type="subTitle" idx="1"/>
          </p:nvPr>
        </p:nvSpPr>
        <p:spPr>
          <a:xfrm>
            <a:off x="1371600" y="2209800"/>
            <a:ext cx="6400800" cy="34290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182090"/>
            <a:ext cx="6477000" cy="3456709"/>
          </a:xfrm>
          <a:prstGeom prst="rect">
            <a:avLst/>
          </a:prstGeom>
        </p:spPr>
      </p:pic>
    </p:spTree>
    <p:extLst>
      <p:ext uri="{BB962C8B-B14F-4D97-AF65-F5344CB8AC3E}">
        <p14:creationId xmlns:p14="http://schemas.microsoft.com/office/powerpoint/2010/main" val="23905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1676399"/>
          </a:xfrm>
        </p:spPr>
        <p:txBody>
          <a:bodyPr/>
          <a:lstStyle/>
          <a:p>
            <a:r>
              <a:rPr lang="en-US" dirty="0" err="1" smtClean="0">
                <a:latin typeface="NikoshBAN" pitchFamily="2" charset="0"/>
                <a:cs typeface="NikoshBAN" pitchFamily="2" charset="0"/>
              </a:rPr>
              <a:t>শিক্ষক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পরিচিতি</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1371600" y="3276600"/>
            <a:ext cx="6400800" cy="2362200"/>
          </a:xfrm>
        </p:spPr>
        <p:txBody>
          <a:bodyPr/>
          <a:lstStyle/>
          <a:p>
            <a:r>
              <a:rPr lang="en-US" dirty="0" err="1" smtClean="0">
                <a:solidFill>
                  <a:schemeClr val="tx1"/>
                </a:solidFill>
                <a:latin typeface="NikoshBAN" pitchFamily="2" charset="0"/>
                <a:cs typeface="NikoshBAN" pitchFamily="2" charset="0"/>
              </a:rPr>
              <a:t>রিপা</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আকতার</a:t>
            </a:r>
            <a:endParaRPr lang="en-US" dirty="0" smtClean="0">
              <a:solidFill>
                <a:schemeClr val="tx1"/>
              </a:solidFill>
              <a:latin typeface="NikoshBAN" pitchFamily="2" charset="0"/>
              <a:cs typeface="NikoshBAN" pitchFamily="2" charset="0"/>
            </a:endParaRPr>
          </a:p>
          <a:p>
            <a:r>
              <a:rPr lang="en-US" dirty="0" err="1" smtClean="0">
                <a:solidFill>
                  <a:schemeClr val="tx1"/>
                </a:solidFill>
                <a:latin typeface="NikoshBAN" pitchFamily="2" charset="0"/>
                <a:cs typeface="NikoshBAN" pitchFamily="2" charset="0"/>
              </a:rPr>
              <a:t>সহকারি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শিক্ষক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আই</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টি</a:t>
            </a:r>
            <a:r>
              <a:rPr lang="en-US" dirty="0" smtClean="0">
                <a:solidFill>
                  <a:schemeClr val="tx1"/>
                </a:solidFill>
                <a:latin typeface="NikoshBAN" pitchFamily="2" charset="0"/>
                <a:cs typeface="NikoshBAN" pitchFamily="2" charset="0"/>
              </a:rPr>
              <a:t>)</a:t>
            </a:r>
          </a:p>
          <a:p>
            <a:r>
              <a:rPr lang="en-US" dirty="0" err="1" smtClean="0">
                <a:solidFill>
                  <a:schemeClr val="tx1"/>
                </a:solidFill>
                <a:latin typeface="NikoshBAN" pitchFamily="2" charset="0"/>
                <a:cs typeface="NikoshBAN" pitchFamily="2" charset="0"/>
              </a:rPr>
              <a:t>দেউলিয়া</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শেরে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বাংলা</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উচ্চ</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বিদ্যালয়</a:t>
            </a:r>
            <a:endParaRPr lang="en-US" dirty="0" smtClean="0">
              <a:solidFill>
                <a:schemeClr val="tx1"/>
              </a:solidFill>
              <a:latin typeface="NikoshBAN" pitchFamily="2" charset="0"/>
              <a:cs typeface="NikoshBAN" pitchFamily="2" charset="0"/>
            </a:endParaRPr>
          </a:p>
          <a:p>
            <a:r>
              <a:rPr lang="en-US" dirty="0" err="1" smtClean="0">
                <a:solidFill>
                  <a:schemeClr val="tx1"/>
                </a:solidFill>
                <a:latin typeface="NikoshBAN" pitchFamily="2" charset="0"/>
                <a:cs typeface="NikoshBAN" pitchFamily="2" charset="0"/>
              </a:rPr>
              <a:t>বদলগাছী,নওগাঁ</a:t>
            </a:r>
            <a:r>
              <a:rPr lang="en-US" dirty="0" smtClean="0">
                <a:solidFill>
                  <a:schemeClr val="tx1"/>
                </a:solidFill>
                <a:latin typeface="NikoshBAN" pitchFamily="2" charset="0"/>
                <a:cs typeface="NikoshBAN" pitchFamily="2" charset="0"/>
              </a:rPr>
              <a:t>।</a:t>
            </a:r>
            <a:endParaRPr lang="en-US"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93792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600199"/>
          </a:xfrm>
        </p:spPr>
        <p:txBody>
          <a:bodyPr/>
          <a:lstStyle/>
          <a:p>
            <a:r>
              <a:rPr lang="en-US" dirty="0" err="1" smtClean="0">
                <a:latin typeface="NikoshBAN" pitchFamily="2" charset="0"/>
                <a:cs typeface="NikoshBAN" pitchFamily="2" charset="0"/>
              </a:rPr>
              <a:t>পাঠ</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পরিচিতি</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1371600" y="2514600"/>
            <a:ext cx="6400800" cy="3124200"/>
          </a:xfrm>
        </p:spPr>
        <p:txBody>
          <a:bodyPr/>
          <a:lstStyle/>
          <a:p>
            <a:r>
              <a:rPr lang="en-US" dirty="0" err="1" smtClean="0">
                <a:solidFill>
                  <a:schemeClr val="tx1"/>
                </a:solidFill>
                <a:latin typeface="NikoshBAN" pitchFamily="2" charset="0"/>
                <a:cs typeface="NikoshBAN" pitchFamily="2" charset="0"/>
              </a:rPr>
              <a:t>শ্রেণিঃ</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অষ্টম</a:t>
            </a:r>
            <a:endParaRPr lang="en-US" dirty="0" smtClean="0">
              <a:solidFill>
                <a:schemeClr val="tx1"/>
              </a:solidFill>
              <a:latin typeface="NikoshBAN" pitchFamily="2" charset="0"/>
              <a:cs typeface="NikoshBAN" pitchFamily="2" charset="0"/>
            </a:endParaRPr>
          </a:p>
          <a:p>
            <a:r>
              <a:rPr lang="en-US" dirty="0" err="1" smtClean="0">
                <a:solidFill>
                  <a:schemeClr val="tx1"/>
                </a:solidFill>
                <a:latin typeface="NikoshBAN" pitchFamily="2" charset="0"/>
                <a:cs typeface="NikoshBAN" pitchFamily="2" charset="0"/>
              </a:rPr>
              <a:t>বিষয়ঃআই</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টি</a:t>
            </a:r>
            <a:endParaRPr lang="en-US" dirty="0" smtClean="0">
              <a:solidFill>
                <a:schemeClr val="tx1"/>
              </a:solidFill>
              <a:latin typeface="NikoshBAN" pitchFamily="2" charset="0"/>
              <a:cs typeface="NikoshBAN" pitchFamily="2" charset="0"/>
            </a:endParaRPr>
          </a:p>
          <a:p>
            <a:r>
              <a:rPr lang="en-US" dirty="0" err="1" smtClean="0">
                <a:solidFill>
                  <a:schemeClr val="tx1"/>
                </a:solidFill>
                <a:latin typeface="NikoshBAN" pitchFamily="2" charset="0"/>
                <a:cs typeface="NikoshBAN" pitchFamily="2" charset="0"/>
              </a:rPr>
              <a:t>অধ্যায়ঃ</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দ্বিতীয়</a:t>
            </a:r>
            <a:endParaRPr lang="en-US"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609050909"/>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5181599"/>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4400"/>
            <a:ext cx="7772400" cy="5257800"/>
          </a:xfrm>
          <a:prstGeom prst="rect">
            <a:avLst/>
          </a:prstGeom>
        </p:spPr>
      </p:pic>
    </p:spTree>
    <p:extLst>
      <p:ext uri="{BB962C8B-B14F-4D97-AF65-F5344CB8AC3E}">
        <p14:creationId xmlns:p14="http://schemas.microsoft.com/office/powerpoint/2010/main" val="12166907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257799"/>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7619999" cy="5181599"/>
          </a:xfrm>
          <a:prstGeom prst="rect">
            <a:avLst/>
          </a:prstGeom>
        </p:spPr>
      </p:pic>
    </p:spTree>
    <p:extLst>
      <p:ext uri="{BB962C8B-B14F-4D97-AF65-F5344CB8AC3E}">
        <p14:creationId xmlns:p14="http://schemas.microsoft.com/office/powerpoint/2010/main" val="2695337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4952999"/>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09600"/>
            <a:ext cx="7848599" cy="5029200"/>
          </a:xfrm>
          <a:prstGeom prst="rect">
            <a:avLst/>
          </a:prstGeom>
        </p:spPr>
      </p:pic>
    </p:spTree>
    <p:extLst>
      <p:ext uri="{BB962C8B-B14F-4D97-AF65-F5344CB8AC3E}">
        <p14:creationId xmlns:p14="http://schemas.microsoft.com/office/powerpoint/2010/main" val="912014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600199"/>
          </a:xfrm>
        </p:spPr>
        <p:txBody>
          <a:bodyPr>
            <a:noAutofit/>
          </a:bodyPr>
          <a:lstStyle/>
          <a:p>
            <a:r>
              <a:rPr lang="en-US" sz="9600" dirty="0" err="1" smtClean="0">
                <a:latin typeface="NikoshBAN" pitchFamily="2" charset="0"/>
                <a:cs typeface="NikoshBAN" pitchFamily="2" charset="0"/>
              </a:rPr>
              <a:t>পাঠ</a:t>
            </a:r>
            <a:r>
              <a:rPr lang="en-US" sz="9600" dirty="0" smtClean="0">
                <a:latin typeface="NikoshBAN" pitchFamily="2" charset="0"/>
                <a:cs typeface="NikoshBAN" pitchFamily="2" charset="0"/>
              </a:rPr>
              <a:t> </a:t>
            </a:r>
            <a:r>
              <a:rPr lang="en-US" sz="9600" dirty="0" err="1" smtClean="0">
                <a:latin typeface="NikoshBAN" pitchFamily="2" charset="0"/>
                <a:cs typeface="NikoshBAN" pitchFamily="2" charset="0"/>
              </a:rPr>
              <a:t>ঘোষণা</a:t>
            </a:r>
            <a:endParaRPr lang="en-US" sz="9600" dirty="0">
              <a:latin typeface="NikoshBAN" pitchFamily="2" charset="0"/>
              <a:cs typeface="NikoshBAN" pitchFamily="2" charset="0"/>
            </a:endParaRPr>
          </a:p>
        </p:txBody>
      </p:sp>
      <p:sp>
        <p:nvSpPr>
          <p:cNvPr id="3" name="Subtitle 2"/>
          <p:cNvSpPr>
            <a:spLocks noGrp="1"/>
          </p:cNvSpPr>
          <p:nvPr>
            <p:ph type="subTitle" idx="1"/>
          </p:nvPr>
        </p:nvSpPr>
        <p:spPr>
          <a:xfrm>
            <a:off x="1371600" y="2057400"/>
            <a:ext cx="6400800" cy="35814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057400"/>
            <a:ext cx="6477000" cy="3581400"/>
          </a:xfrm>
          <a:prstGeom prst="rect">
            <a:avLst/>
          </a:prstGeom>
        </p:spPr>
      </p:pic>
    </p:spTree>
    <p:extLst>
      <p:ext uri="{BB962C8B-B14F-4D97-AF65-F5344CB8AC3E}">
        <p14:creationId xmlns:p14="http://schemas.microsoft.com/office/powerpoint/2010/main" val="1579633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219201"/>
            <a:ext cx="5638800" cy="1523999"/>
          </a:xfrm>
        </p:spPr>
        <p:txBody>
          <a:bodyPr>
            <a:normAutofit fontScale="90000"/>
          </a:bodyPr>
          <a:lstStyle/>
          <a:p>
            <a:r>
              <a:rPr lang="en-US" sz="11500" dirty="0" err="1" smtClean="0">
                <a:latin typeface="NikoshBAN" pitchFamily="2" charset="0"/>
                <a:cs typeface="NikoshBAN" pitchFamily="2" charset="0"/>
              </a:rPr>
              <a:t>শিখনফল</a:t>
            </a:r>
            <a:endParaRPr lang="en-US" sz="11500" dirty="0">
              <a:latin typeface="NikoshBAN" pitchFamily="2" charset="0"/>
              <a:cs typeface="NikoshBAN" pitchFamily="2" charset="0"/>
            </a:endParaRPr>
          </a:p>
        </p:txBody>
      </p:sp>
      <p:sp>
        <p:nvSpPr>
          <p:cNvPr id="3" name="Subtitle 2"/>
          <p:cNvSpPr>
            <a:spLocks noGrp="1"/>
          </p:cNvSpPr>
          <p:nvPr>
            <p:ph type="subTitle" idx="1"/>
          </p:nvPr>
        </p:nvSpPr>
        <p:spPr>
          <a:xfrm>
            <a:off x="1371600" y="3124200"/>
            <a:ext cx="6858000" cy="3048000"/>
          </a:xfrm>
        </p:spPr>
        <p:txBody>
          <a:bodyPr/>
          <a:lstStyle/>
          <a:p>
            <a:r>
              <a:rPr lang="en-US" dirty="0" smtClean="0">
                <a:solidFill>
                  <a:schemeClr val="tx1"/>
                </a:solidFill>
                <a:latin typeface="NikoshBAN" pitchFamily="2" charset="0"/>
                <a:cs typeface="NikoshBAN" pitchFamily="2" charset="0"/>
              </a:rPr>
              <a:t>১।কম্পিউটার </a:t>
            </a:r>
            <a:r>
              <a:rPr lang="en-US" dirty="0" err="1" smtClean="0">
                <a:solidFill>
                  <a:schemeClr val="tx1"/>
                </a:solidFill>
                <a:latin typeface="NikoshBAN" pitchFamily="2" charset="0"/>
                <a:cs typeface="NikoshBAN" pitchFamily="2" charset="0"/>
              </a:rPr>
              <a:t>নেটওয়ার্ক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ব্যাখ্যা</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করতে</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পারবে</a:t>
            </a:r>
            <a:r>
              <a:rPr lang="en-US" dirty="0" smtClean="0">
                <a:solidFill>
                  <a:schemeClr val="tx1"/>
                </a:solidFill>
                <a:latin typeface="NikoshBAN" pitchFamily="2" charset="0"/>
                <a:cs typeface="NikoshBAN" pitchFamily="2" charset="0"/>
              </a:rPr>
              <a:t>;</a:t>
            </a:r>
          </a:p>
          <a:p>
            <a:r>
              <a:rPr lang="en-US" dirty="0" smtClean="0">
                <a:solidFill>
                  <a:schemeClr val="tx1"/>
                </a:solidFill>
                <a:latin typeface="NikoshBAN" pitchFamily="2" charset="0"/>
                <a:cs typeface="NikoshBAN" pitchFamily="2" charset="0"/>
              </a:rPr>
              <a:t>২।ইউজার </a:t>
            </a:r>
            <a:r>
              <a:rPr lang="en-US" dirty="0" err="1" smtClean="0">
                <a:solidFill>
                  <a:schemeClr val="tx1"/>
                </a:solidFill>
                <a:latin typeface="NikoshBAN" pitchFamily="2" charset="0"/>
                <a:cs typeface="NikoshBAN" pitchFamily="2" charset="0"/>
              </a:rPr>
              <a:t>এবং</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প্রোটোকল</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বর্ণনা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করতে</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পারবে</a:t>
            </a:r>
            <a:r>
              <a:rPr lang="en-US" dirty="0" smtClean="0">
                <a:solidFill>
                  <a:schemeClr val="tx1"/>
                </a:solidFill>
                <a:latin typeface="NikoshBAN" pitchFamily="2" charset="0"/>
                <a:cs typeface="NikoshBAN" pitchFamily="2" charset="0"/>
              </a:rPr>
              <a:t>;</a:t>
            </a:r>
            <a:endParaRPr lang="en-US"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056842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505199"/>
          </a:xfrm>
        </p:spPr>
        <p:txBody>
          <a:bodyPr>
            <a:normAutofit fontScale="90000"/>
          </a:bodyPr>
          <a:lstStyle/>
          <a:p>
            <a:r>
              <a:rPr lang="en-US" dirty="0" err="1" smtClean="0">
                <a:latin typeface="NikoshBAN" pitchFamily="2" charset="0"/>
                <a:cs typeface="NikoshBAN" pitchFamily="2" charset="0"/>
              </a:rPr>
              <a:t>নেটওয়ার্কের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ধারনা</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দুই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ততোধিক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কম্পিউটারকে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যোগাযোগের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মাধ্যম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নিজেদের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তথ্য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উপাত্ত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আদান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প্রদান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পারে,তাকে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কম্পিউটার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নেটওয়ার্ক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685800" y="3886200"/>
            <a:ext cx="7620000" cy="27432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86200"/>
            <a:ext cx="7696200" cy="2971800"/>
          </a:xfrm>
          <a:prstGeom prst="rect">
            <a:avLst/>
          </a:prstGeom>
        </p:spPr>
      </p:pic>
    </p:spTree>
    <p:extLst>
      <p:ext uri="{BB962C8B-B14F-4D97-AF65-F5344CB8AC3E}">
        <p14:creationId xmlns:p14="http://schemas.microsoft.com/office/powerpoint/2010/main" val="1676347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71</Words>
  <Application>Microsoft Office PowerPoint</Application>
  <PresentationFormat>On-screen Show (4:3)</PresentationFormat>
  <Paragraphs>24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আজকের ক্লাসে সবাইকে শুভেচ্ছা</vt:lpstr>
      <vt:lpstr>শিক্ষক পরিচিতি</vt:lpstr>
      <vt:lpstr>পাঠ পরিচিতি</vt:lpstr>
      <vt:lpstr>PowerPoint Presentation</vt:lpstr>
      <vt:lpstr>PowerPoint Presentation</vt:lpstr>
      <vt:lpstr>PowerPoint Presentation</vt:lpstr>
      <vt:lpstr>পাঠ ঘোষণা</vt:lpstr>
      <vt:lpstr>শিখনফল</vt:lpstr>
      <vt:lpstr>নেটওয়ার্কের ধারনা দুই বা ততোধিক কম্পিউটারকে যোগাযোগের কোন মাধ্যম দিয়ে এক সাথে জুরে দিলে যদি তারা নিজেদের ভেতর তথ্য কিংবা উপাত্ত আদান প্রদান করতে পারে,তাকে কম্পিউটার নেটওয়ার্ক বলা হয়।</vt:lpstr>
      <vt:lpstr>সার্ভার সার্ভার হচ্ছে শক্তিশালী কম্পিউটার যেটি নেটওয়ার্কের জন্য কম্পিউটারকে নানা রকম সেবা দিয়ে থাকে ।একটি নেটওয়ার্কে কিছু একটি নয় অনেকগুলো সার্ভার থাকতে পারে। </vt:lpstr>
      <vt:lpstr>ক্লায়েন্ট কেউ যদি অন্য কারো কাছ থেকে কোন ধরণের সেবা নেয়,তখন তাকে ক্লায়েন্ট বলে।</vt:lpstr>
      <vt:lpstr>নেটওয়ার্ক এডাপ্টার একটি কম্পিউটারকে সোজাসুজি নেটওয়ার্কের সাথে জুড়ে দেয়া যায় না।সেটি করার জন্য কম্পিউটারের সাথে একটি নেটওয়ার্ক ইন্টারফেস কার্ড (NIC) লাগাতে হয়।সেই কার্ডগুলো তখন মিডিয়া থেকে তথ্য নিয়ে ব্যাবহার করার জন্য কম্পিউটারকে দিতে পারে। আবার কম্পিউটার থেকে তথ্য নিয়ে সেটি নেটওয়ার্কে ছেড়ে দিতে পারে।</vt:lpstr>
      <vt:lpstr>রিসোর্স ক্লায়েন্টের কাছে ব্যাবহারের জন্য যে সকল সুযোগ-সুবিধা দেওয়া হয়,তার সবই হচ্ছে রিসোর্স।কম্পিউতারের সাথে যদি একটি প্রিন্টার কিংবা একটি ফ্যাক্স মেশিন লাগানো হয় তখন তারা রিসোর্স।বিভিন্ন প্রকার সফটওয়ারও রিসোর্স।</vt:lpstr>
      <vt:lpstr>ইউজার সার্ভার থেকে যে ক্লায়েন্ট রিসোর্স ব্যাবহার করে,সে হচ্ছে ইউজার বা ব্যবহারকারী।</vt:lpstr>
      <vt:lpstr>PowerPoint Presentation</vt:lpstr>
      <vt:lpstr>মুল্যায়ন</vt:lpstr>
      <vt:lpstr>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সবাইকে শুভেচ্ছা</dc:title>
  <dc:creator>RIPA</dc:creator>
  <cp:lastModifiedBy>user</cp:lastModifiedBy>
  <cp:revision>22</cp:revision>
  <dcterms:created xsi:type="dcterms:W3CDTF">2006-08-16T00:00:00Z</dcterms:created>
  <dcterms:modified xsi:type="dcterms:W3CDTF">2020-09-16T04:00:59Z</dcterms:modified>
</cp:coreProperties>
</file>